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5CB824-2D1E-4F5E-B11D-482305D92053}">
          <p14:sldIdLst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BBC6-C048-4C82-B2E4-A2F38861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A2AA1-0556-46CB-ACFC-34D1E70E4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AD44-6292-41E1-8B40-ABE02CB2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C0C5-1ED2-4DA1-93D7-B642ABAB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CEE4-3120-4C84-B60F-AFAB566D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9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2788-B490-41F9-950F-92D9E8AA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DB79-B888-4964-839E-5BB39E2A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4EA2-37A6-4839-80CC-6891BF55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7ADC-D9ED-444E-AD60-B97EE78B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9F5B-8A92-4FAE-B19D-53E57DE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2A757-F934-455F-89D0-9A3A83482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803A-2B33-484F-B5C5-4F2909821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259A-7064-465B-81F7-134B410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678D-D4BD-483B-BBF0-00035B49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6934-79B8-4917-BC86-B83B82DE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A648-ABF3-405B-AF49-77BE02ED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B15D-349B-4236-B4F7-73F12771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16CF-679F-4D48-8C19-BB4E042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DDCD-478A-4991-9E9F-182DBBDB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D5AD-D677-4A62-A966-C9E879BB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C66-9EAF-4755-A084-0655ABF5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8900-10CA-4A39-95E7-A4DFC4AE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2287-5B7A-43A1-9614-E4DC03CE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10A4-B1C4-40A4-93C1-D89D90A1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2153-7906-47ED-A096-C33C2117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5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A10-D2D9-4998-8488-783A0BEC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99F8-EBA6-437F-9D76-2D4BCF7D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A4FC-FA72-44F7-A279-4668B7A3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CCAC8-93D0-4CE9-868E-744A1C85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2429-ECEC-47BE-87F5-D19011D6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CDBE-09E8-4229-B083-C4651A1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D880-FF33-4BF8-BA0B-53F59E62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91D9D-EAFD-48EF-B038-F6CD2FEA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53E0-065A-4BFD-B730-09B78F9F8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BBDDA-D1D1-4968-BE29-D9F13C771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67589-EADD-4300-9DC4-A966C8ADB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014FE-BA42-478D-AA8F-D5800293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14FEF-789E-46FD-BE53-91DBECFB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200FE-63AF-4100-9567-D1E30F1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9F42-4D50-4A18-82FC-DF290DFB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5B9BF-6021-4706-AC1F-641E4C26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79499-031F-4E2B-9C57-03D3D22D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49B18-768D-4941-9DFB-569FBEF2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B5144-1FDA-400F-A132-61BE70CE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7D7B2-4161-4C2F-A6FA-05671BBC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C8754-B491-4341-B772-68AB394B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5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D1CF-B908-45B3-BD91-E3BD2BA8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E4DE-F20A-46A4-AFF7-C22B7392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E285D-07B2-49C2-8729-670DC98A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39B6F-9B4E-4234-8C21-AA387B85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58FF-2948-4011-B571-DB85B2FA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8D285-946B-4E7E-B4C3-8CCD13E9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571E-1D55-414C-86E3-FBA6CA2A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72BDB-7DB8-40E1-B377-101A21C8F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50BDE-EE34-4734-8F01-5D44268C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D5889-CEC8-4E13-9230-20CD5C78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E298-50B4-43BB-ADBF-D538A127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A3EC-C22E-4500-B552-E03796D1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A5B7F-C985-4FD0-BB13-2D887891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021A-9178-4C49-97FA-E46AB784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93F2-0662-48BE-99FC-2321CA8C6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4BD-E678-4333-B410-1925AF5D5BD3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F0FA-58CE-4E1B-91B0-0F53D9961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BF5D-949E-4E28-BB17-8A01A4FE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642A-1347-40E3-ABF3-3DBE15D3D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0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1E56-84A7-4E4D-9862-C5037F44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" y="-23259"/>
            <a:ext cx="11907518" cy="514350"/>
          </a:xfrm>
        </p:spPr>
        <p:txBody>
          <a:bodyPr lIns="0" tIns="0" rIns="0" bIns="0" anchor="ctr" anchorCtr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626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SRM UNIVERSITY ANDHRA PRADESH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62F55-4456-4B37-8938-556D8E3D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132080"/>
            <a:ext cx="11907519" cy="7157602"/>
          </a:xfrm>
        </p:spPr>
        <p:txBody>
          <a:bodyPr tIns="0" bIns="0" anchor="ctr" anchorCtr="1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Programming Using C Project Report On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Railway Ticket Booking (ERTB PROJECT)</a:t>
            </a: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In Partial Fulfillment For The Award Of The Degree In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TECHNOLOGY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endParaRPr lang="en-IN" sz="7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IN" sz="72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Group:12</a:t>
            </a:r>
            <a:r>
              <a:rPr lang="en-US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6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Section:C</a:t>
            </a:r>
            <a:endParaRPr lang="en-IN" sz="6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1.Krishna Sai Raj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Ponneboina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		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AP21110010165 </a:t>
            </a:r>
          </a:p>
          <a:p>
            <a:pPr marL="457200" indent="457200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Milan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Liju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Mathew </a:t>
            </a:r>
            <a:r>
              <a:rPr lang="en-US" sz="7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			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AP21110010166 </a:t>
            </a:r>
          </a:p>
          <a:p>
            <a:pPr marL="457200" indent="457200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Gopi Chand </a:t>
            </a:r>
            <a:r>
              <a:rPr lang="en-US" sz="7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Medisetty</a:t>
            </a:r>
            <a:r>
              <a:rPr lang="en-US" sz="7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			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AP21110010167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  <a:endParaRPr lang="en-IN" sz="7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en-US" sz="7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Mrs.Vidya</a:t>
            </a:r>
            <a:r>
              <a:rPr lang="en-US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8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162F55-4456-4B37-8938-556D8E3D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265814"/>
            <a:ext cx="11653283" cy="6368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fully based on the concept of reserving train tickets for various destinations.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 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Railway Reservation System facilitates the passengers to enquire about the trains available on the basis of source and destination, booking, cancellation, PNR Status, food services, etc.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 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computerized system of reserving the seats of train seats in advanced.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 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panel is password-protected so, the user other than admin will not be able to access the dashboard.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main advantage of e-ticketing is the fact that you can book, purchase and print out the electronic ticket any time 24 hours a day.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280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6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162F55-4456-4B37-8938-556D8E3D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265814"/>
            <a:ext cx="11653283" cy="6368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is based on a concept to reserve train tickets to go to various destinations.</a:t>
            </a:r>
            <a:endParaRPr lang="en-US" sz="180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include food services, accommodation, GPS, PNR Status , etc.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admin can add, modify and can know about the cancellation and information about all the trains.</a:t>
            </a:r>
            <a:endParaRPr lang="en-US" sz="180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Cancelling the tickets is the main feature of this project.</a:t>
            </a:r>
            <a:endParaRPr lang="en-US" sz="180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might be implemented in a real-world railway management system to allow for faster data access and better waiting management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US" sz="280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1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162F55-4456-4B37-8938-556D8E3D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265814"/>
            <a:ext cx="11653283" cy="6368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develop a system which will serve as a medium for people to book a ticket to travel through railways.</a:t>
            </a:r>
            <a:endParaRPr lang="en-US" sz="180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ease the process of ticket booking by avoiding the hectic process to stand in a que and book the ticket.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➭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railway administration system, Useful for both authorities and passengers.</a:t>
            </a:r>
            <a:endParaRPr lang="en-US" sz="180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162F55-4456-4B37-8938-556D8E3D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47" y="265814"/>
            <a:ext cx="11653283" cy="6368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REQUIREMENTS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SOFTWARE REQUIREMENTS: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Language used: C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Operating System: Windows 7 Or Windows 10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HARDWARE REQUIREMENTS: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Hard Disk: 512 GB (Minimum)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Processor: Intel-i3 (Minimum)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0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408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Times New Roman</vt:lpstr>
      <vt:lpstr>Office Theme</vt:lpstr>
      <vt:lpstr>SRM UNIVERSITY ANDHRA PRADESH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UNIVERSITY ANDHRA PRADESH</dc:title>
  <dc:creator>KRISHNA SAI RAJ PONNEBOINA</dc:creator>
  <cp:lastModifiedBy>KRISHNA SAI RAJ PONNEBOINA</cp:lastModifiedBy>
  <cp:revision>113</cp:revision>
  <dcterms:created xsi:type="dcterms:W3CDTF">2021-12-01T07:38:33Z</dcterms:created>
  <dcterms:modified xsi:type="dcterms:W3CDTF">2021-12-02T10:16:17Z</dcterms:modified>
</cp:coreProperties>
</file>