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8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2D8FADD-6202-4527-A926-D42CDB9819F7}" type="datetime1">
              <a:rPr lang="en-US" smtClean="0"/>
              <a:t>1/27/2022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E6ABFAD-102A-4B04-ABB2-230A8C1C7AF1}" type="datetime1">
              <a:rPr lang="en-US" smtClean="0"/>
              <a:t>1/27/2022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BEE4F76-CFCD-4DBF-BCDE-390366D33731}" type="datetime1">
              <a:rPr lang="en-US" smtClean="0"/>
              <a:t>1/27/2022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A3A438B-353E-4C33-B434-197AEABDC4F2}" type="datetime1">
              <a:rPr lang="en-US" smtClean="0"/>
              <a:t>1/27/2022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4189231-F571-469A-91A9-E7737FABA7E9}" type="datetime1">
              <a:rPr lang="en-US" smtClean="0"/>
              <a:t>1/27/2022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645B47F-C42C-4E6F-AB73-530F46A47C50}" type="datetime1">
              <a:rPr lang="en-US" smtClean="0"/>
              <a:t>1/27/2022</a:t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409137-C597-451C-AA5B-0CA6CCA56DF3}" type="datetime1">
              <a:rPr lang="en-US" smtClean="0"/>
              <a:t>1/27/2022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92B6CF-B624-449C-A6BA-FAB3DB1042C2}" type="datetime1">
              <a:rPr lang="en-US" smtClean="0"/>
              <a:t>1/27/2022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71EA0EB-845D-4CA1-885D-6F096FD81E39}" type="datetime1">
              <a:rPr lang="en-US" smtClean="0"/>
              <a:t>1/27/2022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4586C9-C8D5-4804-B4A7-343C05555BF9}" type="datetime1">
              <a:rPr lang="en-US" smtClean="0"/>
              <a:t>1/27/2022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678801E-C1A2-4C46-B404-CC030D4B77C7}" type="datetime1">
              <a:rPr lang="en-US" smtClean="0"/>
              <a:t>1/27/2022</a:t>
            </a:fld>
            <a:endParaRPr lang="en-US"/>
          </a:p>
        </p:txBody>
      </p:sp>
      <p:sp>
        <p:nvSpPr>
          <p:cNvPr id="10486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© Edunet Foundation. All rights reserved.</a:t>
            </a:r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2"/>
          <a:srcRect/>
          <a:stretch>
            <a:fillRect t="-1000" b="-1000"/>
          </a:stretch>
        </a:blip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t>1/27/2022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commerce </a:t>
            </a:r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bsite </a:t>
            </a:r>
            <a:endParaRPr altLang="en-US" lang="zh-CN"/>
          </a:p>
        </p:txBody>
      </p:sp>
      <p:sp>
        <p:nvSpPr>
          <p:cNvPr id="1048587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1048588" name="TextBox 3"/>
          <p:cNvSpPr txBox="1"/>
          <p:nvPr/>
        </p:nvSpPr>
        <p:spPr>
          <a:xfrm>
            <a:off x="1723871" y="3252865"/>
            <a:ext cx="9039066" cy="967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Miss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ee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veni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70302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endParaRPr altLang="en-US" lang="zh-CN"/>
          </a:p>
          <a:p/>
        </p:txBody>
      </p:sp>
      <p:sp>
        <p:nvSpPr>
          <p:cNvPr id="1048589" name="TextBox 4"/>
          <p:cNvSpPr txBox="1"/>
          <p:nvPr/>
        </p:nvSpPr>
        <p:spPr>
          <a:xfrm>
            <a:off x="1903752" y="4571562"/>
            <a:ext cx="8259580" cy="967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altLang="en-US" lang="zh-CN"/>
          </a:p>
          <a:p>
            <a:endParaRPr altLang="en-US" lang="zh-CN"/>
          </a:p>
          <a:p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endParaRPr altLang="en-US" lang="zh-CN"/>
          </a:p>
        </p:txBody>
      </p:sp>
      <p:sp>
        <p:nvSpPr>
          <p:cNvPr id="104859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p>
            <a:r>
              <a:rPr dirty="0" lang="en-US"/>
              <a:t>© </a:t>
            </a:r>
            <a:r>
              <a:rPr dirty="0" lang="en-US" err="1"/>
              <a:t>Edunet</a:t>
            </a:r>
            <a:r>
              <a:rPr dirty="0" lang="en-US"/>
              <a:t> Foundation.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dirty="0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r>
              <a:rPr b="1" dirty="0" sz="2000" lang="en-US">
                <a:latin typeface="Arial"/>
                <a:ea typeface="+mn-lt"/>
                <a:cs typeface="Arial"/>
              </a:rPr>
              <a:t>Abstract     </a:t>
            </a:r>
            <a:endParaRPr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  <a:endParaRPr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Aims , Objective &amp; Proposed System/Solution</a:t>
            </a:r>
            <a:endParaRPr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System Design </a:t>
            </a:r>
            <a:endParaRPr b="1" dirty="0" sz="2000"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+mn-lt"/>
              </a:rPr>
              <a:t>System Development Approach(Technology Used) </a:t>
            </a:r>
            <a:endParaRPr dirty="0" lang="en-US">
              <a:latin typeface="Arial"/>
              <a:ea typeface="+mn-lt"/>
              <a:cs typeface="+mn-lt"/>
            </a:endParaRPr>
          </a:p>
          <a:p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  <a:endParaRPr dirty="0" lang="en-US">
              <a:latin typeface="Arial"/>
              <a:cs typeface="Arial"/>
            </a:endParaRPr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p>
            <a:r>
              <a:rPr dirty="0" lang="en-US"/>
              <a:t>© </a:t>
            </a:r>
            <a:r>
              <a:rPr dirty="0" lang="en-US" err="1"/>
              <a:t>Edunet</a:t>
            </a:r>
            <a:r>
              <a:rPr dirty="0" lang="en-US"/>
              <a:t> Foundation.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dirty="0" sz="4400" lang="en-US"/>
          </a:p>
        </p:txBody>
      </p:sp>
      <p:sp>
        <p:nvSpPr>
          <p:cNvPr id="1048600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 fontScale="96154"/>
          </a:bodyPr>
          <a:p>
            <a:pPr algn="l">
              <a:buFont typeface="Arial" pitchFamily="34" charset="0"/>
              <a:buChar char="•"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Electronic Commerce is process of doing business through computer networks. A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erson sitting on his chair in front of a computer can access all the facilities of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ternet to buy or sell the products.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Unlike traditional commerce that is carried out physically with effort of a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erson to go &amp; get products, ecommerce has made it easier for human to reduce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hysical work and to save time.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itchFamily="34" charset="0"/>
              <a:buChar char="•"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The designed application will have an admin view and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public or guest view. The admin view is meant for the administrator to update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products, change prices, remove and add products and also manage customers.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customer view will be accessible to the customers, and they will be able to handle their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nformation such as their name, address, and contact. Also, the customer will be able to order for products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om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dirty="0" sz="4400" lang="en-US"/>
          </a:p>
        </p:txBody>
      </p:sp>
      <p:sp>
        <p:nvSpPr>
          <p:cNvPr id="1048603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Commerce website are</a:t>
            </a:r>
            <a:r>
              <a:rPr b="1"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to sell products to </a:t>
            </a:r>
            <a:r>
              <a:rPr b="1"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users.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b="1"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is to reach the maximum customers at right time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to increase the sales and profitability of the business. Functions of E-Commerce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includes the buying and selling goods, transmitting funds or data over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6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come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oduce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ebsite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we can do shopping using the our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site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re. We can the products by virtually and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we can shop in our home only. It reduces the time and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work. These online web store websites are user-friendly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nd easy to buy the products. These are more flexible to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use and user have a separate login and he can access the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roducts in the website.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dirty="0" sz="4400" lang="en-US"/>
          </a:p>
        </p:txBody>
      </p:sp>
      <p:sp>
        <p:nvSpPr>
          <p:cNvPr id="1048609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p>
            <a:pPr algn="l" indent="0" marL="0">
              <a:buNone/>
            </a:pP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69548" y="2988143"/>
            <a:ext cx="9376046" cy="231473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dirty="0"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12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ite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ite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15" name="Subtitle 5"/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while($row = mysqli_fetch_array($run_query)){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$pro_id = $row['product_id'];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$pro_cat = $row['product_cat'];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$pro_brand = $row['product_brand'];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$pro_title = $row['product_title'];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$pro_price = $row['product_price'];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$pro_image = $row['product_image'];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0" marL="0">
              <a:buNone/>
            </a:pPr>
            <a:r>
              <a:rPr dirty="0" sz="2600" lang="en-US">
                <a:latin typeface="Arial" panose="020B0604020202020204" pitchFamily="34" charset="0"/>
                <a:cs typeface="Arial" panose="020B0604020202020204" pitchFamily="34" charset="0"/>
              </a:rPr>
              <a:t> $cat_name = $row["cat_title"];</a:t>
            </a:r>
            <a:endParaRPr dirty="0" sz="2600"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p>
            <a:r>
              <a:rPr lang="en-US"/>
              <a:t>© Edunet Foundation.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dirty="0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p>
            <a:r>
              <a:rPr dirty="0" lang="en-US"/>
              <a:t>© </a:t>
            </a:r>
            <a:r>
              <a:rPr dirty="0" lang="en-US" err="1"/>
              <a:t>Edunet</a:t>
            </a:r>
            <a:r>
              <a:rPr dirty="0" lang="en-US"/>
              <a:t> Foundation.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HEADING</dc:title>
  <dc:creator>Mohammed Ameer</dc:creator>
  <cp:lastModifiedBy>AARU-MISHTY</cp:lastModifiedBy>
  <dcterms:created xsi:type="dcterms:W3CDTF">2021-04-25T20:43:48Z</dcterms:created>
  <dcterms:modified xsi:type="dcterms:W3CDTF">2023-06-06T03:53:35Z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54660dbb50f44f56a683ca897d49ff27</vt:lpwstr>
  </property>
</Properties>
</file>