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eZiKpnThc0ALOPZIc94VpxrRg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6" name="Google Shape;26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7" name="Google Shape;47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spcFirstLastPara="1" wrap="square" lIns="457200" tIns="457200" rIns="0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1030514" y="4223657"/>
            <a:ext cx="10493829" cy="348343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4659770" y="2790412"/>
            <a:ext cx="2759701" cy="43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СЕТЬ ЦЕНТРОВ ЦИФРОВОГО</a:t>
            </a:r>
            <a:b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ОБРАЗОВАНИЯ ДЕТЕЙ «IT-КУБ»</a:t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1337" y="1407909"/>
            <a:ext cx="1378097" cy="137809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3216068" y="492762"/>
            <a:ext cx="5628640" cy="85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МИНИСТЕРСТВО ОБРАЗОВАНИЯ, НАУКИ И МОЛОДЕЖНОЙ ПОЛИТИКИ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НИЖЕГОРОДСКОЙ ОБЛАСТИ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ГОСУДАРСТВЕННОЕ БЮДЖЕТНОЕ ПРОФЕССИОНАЛЬНОЕ ОБРАЗОВАТЕЛЬНОЕ УЧРЕЖДЕНИЕ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«АРЗАМАССКИЙ ТЕХНИКУМ СТРОИТЕЛЬСТВА И ПРЕДПРИНИМАТЕЛЬСТВА»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ЦЕНТР ЦИФРОВОГО ОБРАЗОВАНИЯ ДЕТЕЙ «IT-КУБ»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682826" y="3759477"/>
            <a:ext cx="6695121" cy="41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</a:pPr>
            <a:r>
              <a:rPr lang="ru-RU" sz="2400" dirty="0" smtClean="0">
                <a:solidFill>
                  <a:srgbClr val="595959"/>
                </a:solidFill>
              </a:rPr>
              <a:t>Игра </a:t>
            </a:r>
            <a:r>
              <a:rPr lang="en-US" sz="2400" dirty="0" smtClean="0">
                <a:solidFill>
                  <a:srgbClr val="595959"/>
                </a:solidFill>
              </a:rPr>
              <a:t>“</a:t>
            </a:r>
            <a:r>
              <a:rPr lang="ru-RU" sz="2400" dirty="0" smtClean="0">
                <a:solidFill>
                  <a:srgbClr val="595959"/>
                </a:solidFill>
              </a:rPr>
              <a:t>Спаси друга!</a:t>
            </a:r>
            <a:r>
              <a:rPr lang="en-US" sz="2400" dirty="0" smtClean="0">
                <a:solidFill>
                  <a:srgbClr val="595959"/>
                </a:solidFill>
              </a:rPr>
              <a:t>”</a:t>
            </a:r>
            <a:endParaRPr sz="24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7237170" y="4311668"/>
            <a:ext cx="3657600" cy="76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Мочкаев Тимофей Сергеевич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8532355" y="4986193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ПРОКОПЧИК Д.Н.</a:t>
            </a:r>
            <a:endParaRPr lang="ru-RU"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286703" y="4302802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ОБУЧАЮЩИЕСЯ:</a:t>
            </a: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1270659" y="4992504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ПЕДАГОГ:</a:t>
            </a: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2682826" y="5790392"/>
            <a:ext cx="6695121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АРЗАМАС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2024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ЦЕЛЬ И ЗАДАЧИ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ЦЕЛЬ: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4340">
              <a:spcBef>
                <a:spcPts val="1400"/>
              </a:spcBef>
              <a:buSzPts val="2400"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Создать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игру по типу </a:t>
            </a:r>
            <a:r>
              <a:rPr lang="en-US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Mad </a:t>
            </a:r>
            <a:r>
              <a:rPr lang="en-US" sz="2400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Dex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342900">
              <a:spcBef>
                <a:spcPts val="1400"/>
              </a:spcBef>
              <a:buSzPts val="2400"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Разработать дизайн игры</a:t>
            </a:r>
          </a:p>
          <a:p>
            <a:pPr marL="342900">
              <a:spcBef>
                <a:spcPts val="1400"/>
              </a:spcBef>
              <a:buSzPts val="2400"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Написать программный код</a:t>
            </a:r>
          </a:p>
          <a:p>
            <a:pPr marL="342900">
              <a:spcBef>
                <a:spcPts val="1400"/>
              </a:spcBef>
              <a:buSzPts val="2400"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Протестировать код и исправить ошибки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6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ФУНКЦИОНАЛЬНЫЕ ВОЗМОЖНОСТИ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3434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Выбор уровня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сложности на начальном экране</a:t>
            </a:r>
            <a:endParaRPr lang="en-US" sz="24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434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Формирование карты </a:t>
            </a:r>
          </a:p>
          <a:p>
            <a:pPr marL="43434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Прохождение уровня</a:t>
            </a:r>
          </a:p>
          <a:p>
            <a:pPr marL="43434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Реализована механика </a:t>
            </a:r>
            <a:r>
              <a:rPr lang="ru-RU" sz="2400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платформера</a:t>
            </a:r>
            <a:endParaRPr lang="ru-RU" sz="24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indent="0">
              <a:spcBef>
                <a:spcPts val="0"/>
              </a:spcBef>
              <a:buSzPts val="2400"/>
              <a:buNone/>
            </a:pPr>
            <a:endParaRPr lang="ru-RU" sz="24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434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6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ВНЕШНИЙ ВИД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5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54991"/>
            <a:ext cx="960534" cy="96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35" y="1880002"/>
            <a:ext cx="5826345" cy="34481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075" y="1579374"/>
            <a:ext cx="5520521" cy="46179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ТЕХНИЧЕСКОЕ ОБЕСПЕЧЕНИЕ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3434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</a:p>
          <a:p>
            <a:pPr marL="43434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ru-RU" dirty="0" smtClean="0"/>
              <a:t>Библиотека для </a:t>
            </a:r>
            <a:r>
              <a:rPr lang="ru-RU" dirty="0" smtClean="0"/>
              <a:t>создания игр </a:t>
            </a:r>
            <a:r>
              <a:rPr lang="en-US" dirty="0" err="1" smtClean="0"/>
              <a:t>Pygame</a:t>
            </a:r>
            <a:endParaRPr lang="ru-RU" dirty="0" smtClean="0"/>
          </a:p>
          <a:p>
            <a:pPr marL="434340"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dirty="0" smtClean="0"/>
              <a:t>C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реда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разработки </a:t>
            </a:r>
            <a:r>
              <a:rPr lang="ru-RU" dirty="0" smtClean="0">
                <a:latin typeface="Calibri" panose="020F0502020204030204" pitchFamily="34" charset="0"/>
                <a:cs typeface="Calibri" panose="020F0502020204030204" pitchFamily="34" charset="0"/>
              </a:rPr>
              <a:t>для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языка </a:t>
            </a:r>
            <a:r>
              <a:rPr lang="ru-R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dirty="0" err="1" smtClean="0">
                <a:solidFill>
                  <a:srgbClr val="595959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PyCharm</a:t>
            </a:r>
            <a:endParaRPr dirty="0">
              <a:solidFill>
                <a:srgbClr val="595959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9663170" y="1287593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6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7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500" dirty="0">
                <a:solidFill>
                  <a:srgbClr val="222222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При работе над проектом решены все поставленные задачи и цель по разработке проекта достигнута</a:t>
            </a:r>
            <a:r>
              <a:rPr lang="ru-RU" sz="2500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 В дальнейшем проект можно улучшить, </a:t>
            </a:r>
            <a:r>
              <a:rPr lang="ru-RU" sz="2500" dirty="0" smtClean="0">
                <a:solidFill>
                  <a:srgbClr val="222222"/>
                </a:solidFill>
                <a:highlight>
                  <a:srgbClr val="FFFFFF"/>
                </a:highlight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добавив рестарт уровня, сохранение время прохождения, новые карты и текстуры, врагов</a:t>
            </a:r>
            <a:endParaRPr sz="2500" dirty="0">
              <a:solidFill>
                <a:srgbClr val="595959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7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7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vatars.mds.yandex.net/i?id=75192619b63fa08171459a2763e3797db63b860a-11030990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48" y="0"/>
            <a:ext cx="8426370" cy="63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149</Words>
  <Application>Microsoft Office PowerPoint</Application>
  <PresentationFormat>Широкоэкранный</PresentationFormat>
  <Paragraphs>38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Ретро</vt:lpstr>
      <vt:lpstr>СЕТЬ ЦЕНТРОВ ЦИФРОВОГО ОБРАЗОВАНИЯ ДЕТЕЙ «IT-КУБ»</vt:lpstr>
      <vt:lpstr>ЦЕЛЬ И ЗАДАЧИ</vt:lpstr>
      <vt:lpstr>ФУНКЦИОНАЛЬНЫЕ ВОЗМОЖНОСТИ</vt:lpstr>
      <vt:lpstr>ВНЕШНИЙ ВИД</vt:lpstr>
      <vt:lpstr>ТЕХНИЧЕСКОЕ ОБЕСПЕЧЕНИЕ</vt:lpstr>
      <vt:lpstr>ВЫВОДЫ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СЕТЬ ЦЕНТРОВ ЦИФРОВОГО ОБРАЗОВАНИЯ ДЕТЕЙ «IT-КУБ»</dc:title>
  <dc:creator>Денис Дятлов</dc:creator>
  <cp:lastModifiedBy>Py7</cp:lastModifiedBy>
  <cp:revision>13</cp:revision>
  <dcterms:created xsi:type="dcterms:W3CDTF">2020-06-28T20:27:01Z</dcterms:created>
  <dcterms:modified xsi:type="dcterms:W3CDTF">2025-02-04T16:47:45Z</dcterms:modified>
</cp:coreProperties>
</file>