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
  </p:notesMasterIdLst>
  <p:handoutMasterIdLst>
    <p:handoutMasterId r:id="rId8"/>
  </p:handoutMasterIdLst>
  <p:sldIdLst>
    <p:sldId id="325" r:id="rId5"/>
    <p:sldId id="327" r:id="rId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guide id="3" orient="horz" pos="384">
          <p15:clr>
            <a:srgbClr val="A4A3A4"/>
          </p15:clr>
        </p15:guide>
        <p15:guide id="4" orient="horz" pos="3940">
          <p15:clr>
            <a:srgbClr val="A4A3A4"/>
          </p15:clr>
        </p15:guide>
        <p15:guide id="5" orient="horz" pos="288">
          <p15:clr>
            <a:srgbClr val="A4A3A4"/>
          </p15:clr>
        </p15:guide>
        <p15:guide id="6" orient="horz" pos="731">
          <p15:clr>
            <a:srgbClr val="A4A3A4"/>
          </p15:clr>
        </p15:guide>
        <p15:guide id="7" orient="horz" pos="649">
          <p15:clr>
            <a:srgbClr val="A4A3A4"/>
          </p15:clr>
        </p15:guide>
        <p15:guide id="8" orient="horz" pos="1229">
          <p15:clr>
            <a:srgbClr val="A4A3A4"/>
          </p15:clr>
        </p15:guide>
        <p15:guide id="9" orient="horz" pos="1680">
          <p15:clr>
            <a:srgbClr val="A4A3A4"/>
          </p15:clr>
        </p15:guide>
        <p15:guide id="10" orient="horz" pos="4319">
          <p15:clr>
            <a:srgbClr val="A4A3A4"/>
          </p15:clr>
        </p15:guide>
        <p15:guide id="11" pos="304">
          <p15:clr>
            <a:srgbClr val="A4A3A4"/>
          </p15:clr>
        </p15:guide>
        <p15:guide id="12" pos="7408">
          <p15:clr>
            <a:srgbClr val="A4A3A4"/>
          </p15:clr>
        </p15:guide>
      </p15:sldGuideLst>
    </p:ext>
    <p:ext uri="{2D200454-40CA-4A62-9FC3-DE9A4176ACB9}">
      <p15:notesGuideLst xmlns:p15="http://schemas.microsoft.com/office/powerpoint/2012/main">
        <p15:guide id="1" orient="horz" pos="2160">
          <p15:clr>
            <a:srgbClr val="A4A3A4"/>
          </p15:clr>
        </p15:guide>
        <p15:guide id="2" pos="384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pta, Amit (GE Power, Non-GE)" initials="GA(PN" lastIdx="1" clrIdx="0">
    <p:extLst>
      <p:ext uri="{19B8F6BF-5375-455C-9EA6-DF929625EA0E}">
        <p15:presenceInfo xmlns:p15="http://schemas.microsoft.com/office/powerpoint/2012/main" userId="S-1-5-21-3672398596-3227583511-885490141-58788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A3946"/>
    <a:srgbClr val="073262"/>
    <a:srgbClr val="063161"/>
    <a:srgbClr val="EBECED"/>
    <a:srgbClr val="FFFFFF"/>
    <a:srgbClr val="BFC0C1"/>
    <a:srgbClr val="60C7D7"/>
    <a:srgbClr val="00AECF"/>
    <a:srgbClr val="FF55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CE1DB0-8B26-4118-ACAC-6581709D02B2}" v="1" dt="2022-08-22T14:53:44.58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82" autoAdjust="0"/>
    <p:restoredTop sz="94614" autoAdjust="0"/>
  </p:normalViewPr>
  <p:slideViewPr>
    <p:cSldViewPr>
      <p:cViewPr varScale="1">
        <p:scale>
          <a:sx n="68" d="100"/>
          <a:sy n="68" d="100"/>
        </p:scale>
        <p:origin x="714" y="66"/>
      </p:cViewPr>
      <p:guideLst>
        <p:guide orient="horz" pos="2880"/>
        <p:guide pos="2160"/>
        <p:guide orient="horz" pos="384"/>
        <p:guide orient="horz" pos="3940"/>
        <p:guide orient="horz" pos="288"/>
        <p:guide orient="horz" pos="731"/>
        <p:guide orient="horz" pos="649"/>
        <p:guide orient="horz" pos="1229"/>
        <p:guide orient="horz" pos="1680"/>
        <p:guide orient="horz" pos="4319"/>
        <p:guide pos="304"/>
        <p:guide pos="740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71" d="100"/>
          <a:sy n="71" d="100"/>
        </p:scale>
        <p:origin x="-1296" y="-90"/>
      </p:cViewPr>
      <p:guideLst>
        <p:guide orient="horz" pos="2160"/>
        <p:guide pos="384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6905625" y="0"/>
            <a:ext cx="5283200" cy="342900"/>
          </a:xfrm>
          <a:prstGeom prst="rect">
            <a:avLst/>
          </a:prstGeom>
        </p:spPr>
        <p:txBody>
          <a:bodyPr vert="horz" lIns="91440" tIns="45720" rIns="91440" bIns="45720" rtlCol="0"/>
          <a:lstStyle>
            <a:lvl1pPr algn="r">
              <a:defRPr sz="1200"/>
            </a:lvl1pPr>
          </a:lstStyle>
          <a:p>
            <a:fld id="{6D9754AE-697F-42A9-9719-8DA05FCEF8D3}" type="datetimeFigureOut">
              <a:rPr lang="en-US" smtClean="0"/>
              <a:t>10/11/2022</a:t>
            </a:fld>
            <a:endParaRPr lang="en-US"/>
          </a:p>
        </p:txBody>
      </p:sp>
      <p:sp>
        <p:nvSpPr>
          <p:cNvPr id="4" name="Footer Placeholder 3"/>
          <p:cNvSpPr>
            <a:spLocks noGrp="1"/>
          </p:cNvSpPr>
          <p:nvPr>
            <p:ph type="ftr" sz="quarter" idx="2"/>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6905625" y="6513513"/>
            <a:ext cx="5283200" cy="342900"/>
          </a:xfrm>
          <a:prstGeom prst="rect">
            <a:avLst/>
          </a:prstGeom>
        </p:spPr>
        <p:txBody>
          <a:bodyPr vert="horz" lIns="91440" tIns="45720" rIns="91440" bIns="45720" rtlCol="0" anchor="b"/>
          <a:lstStyle>
            <a:lvl1pPr algn="r">
              <a:defRPr sz="1200"/>
            </a:lvl1pPr>
          </a:lstStyle>
          <a:p>
            <a:fld id="{592C7473-1509-4028-BC30-349E7D217234}" type="slidenum">
              <a:rPr lang="en-US" smtClean="0"/>
              <a:t>‹#›</a:t>
            </a:fld>
            <a:endParaRPr lang="en-US"/>
          </a:p>
        </p:txBody>
      </p:sp>
    </p:spTree>
    <p:extLst>
      <p:ext uri="{BB962C8B-B14F-4D97-AF65-F5344CB8AC3E}">
        <p14:creationId xmlns:p14="http://schemas.microsoft.com/office/powerpoint/2010/main" val="32631358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93B7A983-4704-4D9A-98C7-187086649296}" type="datetimeFigureOut">
              <a:rPr lang="en-IN" smtClean="0"/>
              <a:t>11-10-2022</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E9718DD-4AAF-4D8A-BA7D-B91CCB27E3C3}" type="slidenum">
              <a:rPr lang="en-IN" smtClean="0"/>
              <a:t>‹#›</a:t>
            </a:fld>
            <a:endParaRPr lang="en-IN"/>
          </a:p>
        </p:txBody>
      </p:sp>
    </p:spTree>
    <p:extLst>
      <p:ext uri="{BB962C8B-B14F-4D97-AF65-F5344CB8AC3E}">
        <p14:creationId xmlns:p14="http://schemas.microsoft.com/office/powerpoint/2010/main" val="636301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9718DD-4AAF-4D8A-BA7D-B91CCB27E3C3}" type="slidenum">
              <a:rPr lang="en-IN" smtClean="0"/>
              <a:t>1</a:t>
            </a:fld>
            <a:endParaRPr lang="en-IN"/>
          </a:p>
        </p:txBody>
      </p:sp>
    </p:spTree>
    <p:extLst>
      <p:ext uri="{BB962C8B-B14F-4D97-AF65-F5344CB8AC3E}">
        <p14:creationId xmlns:p14="http://schemas.microsoft.com/office/powerpoint/2010/main" val="11527753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Master" Target="../slideMasters/slideMaster1.xml"/><Relationship Id="rId4" Type="http://schemas.openxmlformats.org/officeDocument/2006/relationships/image" Target="../media/image5.tif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Master" Target="../slideMasters/slideMaster1.xml"/><Relationship Id="rId4" Type="http://schemas.openxmlformats.org/officeDocument/2006/relationships/image" Target="../media/image5.tiff"/></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4.emf"/><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4.emf"/><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Slide Option 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0"/>
            <a:ext cx="12188952" cy="6872513"/>
          </a:xfrm>
          <a:prstGeom prst="rect">
            <a:avLst/>
          </a:prstGeom>
        </p:spPr>
      </p:pic>
      <p:sp>
        <p:nvSpPr>
          <p:cNvPr id="4" name="Text Placeholder 3"/>
          <p:cNvSpPr>
            <a:spLocks noGrp="1"/>
          </p:cNvSpPr>
          <p:nvPr>
            <p:ph type="body" sz="quarter" idx="10" hasCustomPrompt="1"/>
          </p:nvPr>
        </p:nvSpPr>
        <p:spPr>
          <a:xfrm>
            <a:off x="464594" y="468090"/>
            <a:ext cx="4114800" cy="533400"/>
          </a:xfrm>
          <a:prstGeom prst="rect">
            <a:avLst/>
          </a:prstGeom>
        </p:spPr>
        <p:txBody>
          <a:bodyPr/>
          <a:lstStyle>
            <a:lvl1pPr>
              <a:defRPr sz="3200">
                <a:solidFill>
                  <a:schemeClr val="bg1"/>
                </a:solidFill>
                <a:latin typeface="+mj-lt"/>
              </a:defRPr>
            </a:lvl1pPr>
          </a:lstStyle>
          <a:p>
            <a:r>
              <a:rPr lang="en-US" sz="3200" dirty="0">
                <a:solidFill>
                  <a:schemeClr val="bg1"/>
                </a:solidFill>
              </a:rPr>
              <a:t>Agenda</a:t>
            </a:r>
            <a:r>
              <a:rPr lang="ko-KR" altLang="en-US" sz="3200" dirty="0">
                <a:solidFill>
                  <a:schemeClr val="bg1"/>
                </a:solidFill>
              </a:rPr>
              <a:t> </a:t>
            </a:r>
            <a:r>
              <a:rPr lang="en-US" altLang="ko-KR" sz="3200" dirty="0">
                <a:solidFill>
                  <a:schemeClr val="bg1"/>
                </a:solidFill>
              </a:rPr>
              <a:t>opt 1</a:t>
            </a:r>
            <a:endParaRPr lang="en-US" sz="3200" dirty="0">
              <a:solidFill>
                <a:schemeClr val="bg1"/>
              </a:solidFill>
            </a:endParaRPr>
          </a:p>
        </p:txBody>
      </p:sp>
      <p:pic>
        <p:nvPicPr>
          <p:cNvPr id="22" name="Picture 2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2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27" name="TextBox 2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2017 Copyright </a:t>
            </a:r>
            <a:r>
              <a:rPr lang="en-US" sz="800" dirty="0" err="1">
                <a:solidFill>
                  <a:schemeClr val="bg1"/>
                </a:solidFill>
                <a:latin typeface="+mn-lt"/>
                <a:ea typeface="Georgia" charset="0"/>
                <a:cs typeface="Georgia" charset="0"/>
              </a:rPr>
              <a:t>Genpact</a:t>
            </a:r>
            <a:r>
              <a:rPr lang="en-US" sz="800" dirty="0">
                <a:solidFill>
                  <a:schemeClr val="bg1"/>
                </a:solidFill>
                <a:latin typeface="+mn-lt"/>
                <a:ea typeface="Georgia" charset="0"/>
                <a:cs typeface="Georgia" charset="0"/>
              </a:rPr>
              <a:t>. All Rights Reserved.</a:t>
            </a:r>
          </a:p>
        </p:txBody>
      </p:sp>
      <p:sp>
        <p:nvSpPr>
          <p:cNvPr id="8" name="Text Placeholder 5"/>
          <p:cNvSpPr>
            <a:spLocks noGrp="1"/>
          </p:cNvSpPr>
          <p:nvPr>
            <p:ph type="body" sz="quarter" idx="11" hasCustomPrompt="1"/>
          </p:nvPr>
        </p:nvSpPr>
        <p:spPr>
          <a:xfrm>
            <a:off x="464594" y="1828800"/>
            <a:ext cx="9067800" cy="43434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2000">
                <a:solidFill>
                  <a:schemeClr val="bg1"/>
                </a:solidFill>
              </a:defRPr>
            </a:lvl1pPr>
            <a:lvl2pPr>
              <a:defRPr sz="2200">
                <a:solidFill>
                  <a:schemeClr val="bg1"/>
                </a:solidFill>
              </a:defRPr>
            </a:lvl2pPr>
            <a:lvl3pPr>
              <a:defRPr sz="1600">
                <a:solidFill>
                  <a:schemeClr val="bg1"/>
                </a:solidFill>
              </a:defRPr>
            </a:lvl3pPr>
            <a:lvl4pPr>
              <a:defRPr sz="2000">
                <a:solidFill>
                  <a:schemeClr val="bg1"/>
                </a:solidFill>
              </a:defRPr>
            </a:lvl4pPr>
            <a:lvl5pPr>
              <a:defRPr sz="2000">
                <a:solidFill>
                  <a:schemeClr val="bg1"/>
                </a:solidFill>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Georgia" charset="0"/>
                <a:ea typeface="Georgia" charset="0"/>
                <a:cs typeface="Georgia" charset="0"/>
              </a:rPr>
              <a:t>Lorem ipsum dolor sit </a:t>
            </a:r>
            <a:r>
              <a:rPr kumimoji="0" lang="en-US" sz="2000" b="0" i="0" u="none" strike="noStrike" kern="1200" cap="none" spc="0" normalizeH="0" baseline="0" noProof="0" dirty="0" err="1">
                <a:ln>
                  <a:noFill/>
                </a:ln>
                <a:solidFill>
                  <a:schemeClr val="bg1"/>
                </a:solidFill>
                <a:effectLst/>
                <a:uLnTx/>
                <a:uFillTx/>
                <a:latin typeface="Georgia" charset="0"/>
                <a:ea typeface="Georgia" charset="0"/>
                <a:cs typeface="Georgia" charset="0"/>
              </a:rPr>
              <a:t>amet</a:t>
            </a:r>
            <a:r>
              <a:rPr lang="en-US" dirty="0"/>
              <a:t>						1</a:t>
            </a:r>
          </a:p>
          <a:p>
            <a:pPr marL="914400" marR="0" lvl="2" indent="0" algn="l" defTabSz="914400" rtl="0" eaLnBrk="1" fontAlgn="auto" latinLnBrk="0" hangingPunct="1">
              <a:lnSpc>
                <a:spcPct val="100000"/>
              </a:lnSpc>
              <a:spcBef>
                <a:spcPts val="0"/>
              </a:spcBef>
              <a:spcAft>
                <a:spcPts val="0"/>
              </a:spcAft>
              <a:buClrTx/>
              <a:buSzTx/>
              <a:buFontTx/>
              <a:buNone/>
              <a:tabLst/>
              <a:defRPr/>
            </a:pPr>
            <a:endParaRPr lang="en-US" sz="2000" dirty="0">
              <a:solidFill>
                <a:schemeClr val="bg1"/>
              </a:solidFill>
              <a:latin typeface="Georgia" charset="0"/>
              <a:ea typeface="Georgia" charset="0"/>
              <a:cs typeface="Georgia" charset="0"/>
            </a:endParaRPr>
          </a:p>
        </p:txBody>
      </p:sp>
    </p:spTree>
    <p:extLst>
      <p:ext uri="{BB962C8B-B14F-4D97-AF65-F5344CB8AC3E}">
        <p14:creationId xmlns:p14="http://schemas.microsoft.com/office/powerpoint/2010/main" val="1451723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4 Column">
    <p:spTree>
      <p:nvGrpSpPr>
        <p:cNvPr id="1" name=""/>
        <p:cNvGrpSpPr/>
        <p:nvPr/>
      </p:nvGrpSpPr>
      <p:grpSpPr>
        <a:xfrm>
          <a:off x="0" y="0"/>
          <a:ext cx="0" cy="0"/>
          <a:chOff x="0" y="0"/>
          <a:chExt cx="0" cy="0"/>
        </a:xfrm>
      </p:grpSpPr>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rgbClr val="1F497D"/>
                </a:solidFill>
                <a:latin typeface="+mn-lt"/>
              </a:rPr>
              <a:pPr/>
              <a:t>‹#›</a:t>
            </a:fld>
            <a:endParaRPr lang="en-US" b="1" dirty="0">
              <a:solidFill>
                <a:srgbClr val="1F497D"/>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rgbClr val="1F497D"/>
                </a:solidFill>
                <a:latin typeface="+mn-lt"/>
                <a:ea typeface="Georgia" charset="0"/>
                <a:cs typeface="Georgia" charset="0"/>
              </a:rPr>
              <a:t>® 2017 Copyright </a:t>
            </a:r>
            <a:r>
              <a:rPr lang="en-US" sz="800" dirty="0" err="1">
                <a:solidFill>
                  <a:srgbClr val="1F497D"/>
                </a:solidFill>
                <a:latin typeface="+mn-lt"/>
                <a:ea typeface="Georgia" charset="0"/>
                <a:cs typeface="Georgia" charset="0"/>
              </a:rPr>
              <a:t>Genpact</a:t>
            </a:r>
            <a:r>
              <a:rPr lang="en-US" sz="800" dirty="0">
                <a:solidFill>
                  <a:srgbClr val="1F497D"/>
                </a:solidFill>
                <a:latin typeface="+mn-lt"/>
                <a:ea typeface="Georgia" charset="0"/>
                <a:cs typeface="Georgia" charset="0"/>
              </a:rPr>
              <a:t>. All Rights Reserved.</a:t>
            </a:r>
          </a:p>
        </p:txBody>
      </p:sp>
      <p:pic>
        <p:nvPicPr>
          <p:cNvPr id="6" name="Picture 5"/>
          <p:cNvPicPr>
            <a:picLocks noChangeAspect="1"/>
          </p:cNvPicPr>
          <p:nvPr userDrawn="1"/>
        </p:nvPicPr>
        <p:blipFill>
          <a:blip r:embed="rId2"/>
          <a:stretch>
            <a:fillRect/>
          </a:stretch>
        </p:blipFill>
        <p:spPr>
          <a:xfrm>
            <a:off x="10893034" y="6462131"/>
            <a:ext cx="839972" cy="309081"/>
          </a:xfrm>
          <a:prstGeom prst="rect">
            <a:avLst/>
          </a:prstGeom>
        </p:spPr>
      </p:pic>
      <p:sp>
        <p:nvSpPr>
          <p:cNvPr id="7"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a:solidFill>
                  <a:srgbClr val="063161"/>
                </a:solidFill>
                <a:latin typeface="Georgia" panose="02040502050405020303" pitchFamily="18" charset="0"/>
              </a:defRPr>
            </a:lvl1pPr>
          </a:lstStyle>
          <a:p>
            <a:pPr lvl="0"/>
            <a:r>
              <a:rPr lang="en-US" dirty="0"/>
              <a:t>Content slide title goes here</a:t>
            </a:r>
          </a:p>
        </p:txBody>
      </p:sp>
      <p:sp>
        <p:nvSpPr>
          <p:cNvPr id="8"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9" name="Text Placeholder 22"/>
          <p:cNvSpPr>
            <a:spLocks noGrp="1"/>
          </p:cNvSpPr>
          <p:nvPr>
            <p:ph type="body" sz="quarter" idx="13" hasCustomPrompt="1"/>
          </p:nvPr>
        </p:nvSpPr>
        <p:spPr>
          <a:xfrm>
            <a:off x="457200" y="2489202"/>
            <a:ext cx="2592594" cy="36576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a:t>
            </a:r>
          </a:p>
        </p:txBody>
      </p:sp>
      <p:sp>
        <p:nvSpPr>
          <p:cNvPr id="13" name="Text Placeholder 22"/>
          <p:cNvSpPr>
            <a:spLocks noGrp="1"/>
          </p:cNvSpPr>
          <p:nvPr>
            <p:ph type="body" sz="quarter" idx="14" hasCustomPrompt="1"/>
          </p:nvPr>
        </p:nvSpPr>
        <p:spPr>
          <a:xfrm>
            <a:off x="457200" y="1803402"/>
            <a:ext cx="2592594"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27" name="Text Placeholder 22"/>
          <p:cNvSpPr>
            <a:spLocks noGrp="1"/>
          </p:cNvSpPr>
          <p:nvPr>
            <p:ph type="body" sz="quarter" idx="15" hasCustomPrompt="1"/>
          </p:nvPr>
        </p:nvSpPr>
        <p:spPr>
          <a:xfrm>
            <a:off x="3351604" y="2489202"/>
            <a:ext cx="2592594" cy="36576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a:t>
            </a:r>
          </a:p>
        </p:txBody>
      </p:sp>
      <p:sp>
        <p:nvSpPr>
          <p:cNvPr id="28" name="Text Placeholder 22"/>
          <p:cNvSpPr>
            <a:spLocks noGrp="1"/>
          </p:cNvSpPr>
          <p:nvPr>
            <p:ph type="body" sz="quarter" idx="16" hasCustomPrompt="1"/>
          </p:nvPr>
        </p:nvSpPr>
        <p:spPr>
          <a:xfrm>
            <a:off x="3351604" y="1803402"/>
            <a:ext cx="2592594"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endParaRPr lang="en-US" dirty="0"/>
          </a:p>
        </p:txBody>
      </p:sp>
      <p:sp>
        <p:nvSpPr>
          <p:cNvPr id="30" name="Text Placeholder 22"/>
          <p:cNvSpPr>
            <a:spLocks noGrp="1"/>
          </p:cNvSpPr>
          <p:nvPr>
            <p:ph type="body" sz="quarter" idx="17" hasCustomPrompt="1"/>
          </p:nvPr>
        </p:nvSpPr>
        <p:spPr>
          <a:xfrm>
            <a:off x="6246008" y="2489202"/>
            <a:ext cx="2592594" cy="36576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a:t>
            </a:r>
          </a:p>
        </p:txBody>
      </p:sp>
      <p:sp>
        <p:nvSpPr>
          <p:cNvPr id="31" name="Text Placeholder 22"/>
          <p:cNvSpPr>
            <a:spLocks noGrp="1"/>
          </p:cNvSpPr>
          <p:nvPr>
            <p:ph type="body" sz="quarter" idx="18" hasCustomPrompt="1"/>
          </p:nvPr>
        </p:nvSpPr>
        <p:spPr>
          <a:xfrm>
            <a:off x="6246008" y="1803402"/>
            <a:ext cx="2592594"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fr-FR" dirty="0" err="1"/>
              <a:t>Incididunt</a:t>
            </a:r>
            <a:r>
              <a:rPr lang="fr-FR" dirty="0"/>
              <a:t> ut </a:t>
            </a:r>
            <a:r>
              <a:rPr lang="fr-FR" dirty="0" err="1"/>
              <a:t>labore</a:t>
            </a:r>
            <a:r>
              <a:rPr lang="fr-FR" dirty="0"/>
              <a:t> et </a:t>
            </a:r>
            <a:r>
              <a:rPr lang="fr-FR" dirty="0" err="1"/>
              <a:t>dolore</a:t>
            </a:r>
            <a:r>
              <a:rPr lang="fr-FR" dirty="0"/>
              <a:t> magna </a:t>
            </a:r>
            <a:r>
              <a:rPr lang="fr-FR" dirty="0" err="1"/>
              <a:t>aliqua</a:t>
            </a:r>
            <a:endParaRPr lang="en-US" dirty="0"/>
          </a:p>
        </p:txBody>
      </p:sp>
      <p:sp>
        <p:nvSpPr>
          <p:cNvPr id="33" name="Text Placeholder 22"/>
          <p:cNvSpPr>
            <a:spLocks noGrp="1"/>
          </p:cNvSpPr>
          <p:nvPr>
            <p:ph type="body" sz="quarter" idx="19" hasCustomPrompt="1"/>
          </p:nvPr>
        </p:nvSpPr>
        <p:spPr>
          <a:xfrm>
            <a:off x="9140412" y="2491293"/>
            <a:ext cx="2592594" cy="36576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a:t>
            </a:r>
          </a:p>
        </p:txBody>
      </p:sp>
      <p:sp>
        <p:nvSpPr>
          <p:cNvPr id="43" name="Text Placeholder 22"/>
          <p:cNvSpPr>
            <a:spLocks noGrp="1"/>
          </p:cNvSpPr>
          <p:nvPr>
            <p:ph type="body" sz="quarter" idx="20" hasCustomPrompt="1"/>
          </p:nvPr>
        </p:nvSpPr>
        <p:spPr>
          <a:xfrm>
            <a:off x="9140412" y="1805493"/>
            <a:ext cx="2592594"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s-ES" dirty="0" err="1"/>
              <a:t>beatae</a:t>
            </a:r>
            <a:r>
              <a:rPr lang="es-ES" dirty="0"/>
              <a:t> vitae dicta </a:t>
            </a:r>
            <a:r>
              <a:rPr lang="es-ES" dirty="0" err="1"/>
              <a:t>sunt</a:t>
            </a:r>
            <a:r>
              <a:rPr lang="es-ES" dirty="0"/>
              <a:t> </a:t>
            </a:r>
            <a:r>
              <a:rPr lang="es-ES" dirty="0" err="1"/>
              <a:t>explicabo</a:t>
            </a:r>
            <a:endParaRPr lang="en-US" dirty="0"/>
          </a:p>
        </p:txBody>
      </p:sp>
    </p:spTree>
    <p:extLst>
      <p:ext uri="{BB962C8B-B14F-4D97-AF65-F5344CB8AC3E}">
        <p14:creationId xmlns:p14="http://schemas.microsoft.com/office/powerpoint/2010/main" val="134182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6 column">
    <p:spTree>
      <p:nvGrpSpPr>
        <p:cNvPr id="1" name=""/>
        <p:cNvGrpSpPr/>
        <p:nvPr/>
      </p:nvGrpSpPr>
      <p:grpSpPr>
        <a:xfrm>
          <a:off x="0" y="0"/>
          <a:ext cx="0" cy="0"/>
          <a:chOff x="0" y="0"/>
          <a:chExt cx="0" cy="0"/>
        </a:xfrm>
      </p:grpSpPr>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6" name="Picture 5"/>
          <p:cNvPicPr>
            <a:picLocks noChangeAspect="1"/>
          </p:cNvPicPr>
          <p:nvPr userDrawn="1"/>
        </p:nvPicPr>
        <p:blipFill>
          <a:blip r:embed="rId2"/>
          <a:stretch>
            <a:fillRect/>
          </a:stretch>
        </p:blipFill>
        <p:spPr>
          <a:xfrm>
            <a:off x="10893034" y="6462131"/>
            <a:ext cx="839972" cy="309081"/>
          </a:xfrm>
          <a:prstGeom prst="rect">
            <a:avLst/>
          </a:prstGeom>
        </p:spPr>
      </p:pic>
      <p:sp>
        <p:nvSpPr>
          <p:cNvPr id="7"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a:solidFill>
                  <a:srgbClr val="063161"/>
                </a:solidFill>
                <a:latin typeface="Georgia" panose="02040502050405020303" pitchFamily="18" charset="0"/>
              </a:defRPr>
            </a:lvl1pPr>
          </a:lstStyle>
          <a:p>
            <a:pPr lvl="0"/>
            <a:r>
              <a:rPr lang="en-US" dirty="0"/>
              <a:t>Content slide title goes here</a:t>
            </a:r>
          </a:p>
        </p:txBody>
      </p:sp>
      <p:sp>
        <p:nvSpPr>
          <p:cNvPr id="8"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9" name="Text Placeholder 22"/>
          <p:cNvSpPr>
            <a:spLocks noGrp="1"/>
          </p:cNvSpPr>
          <p:nvPr>
            <p:ph type="body" sz="quarter" idx="13" hasCustomPrompt="1"/>
          </p:nvPr>
        </p:nvSpPr>
        <p:spPr>
          <a:xfrm>
            <a:off x="457200" y="2351315"/>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ea.</a:t>
            </a:r>
          </a:p>
        </p:txBody>
      </p:sp>
      <p:sp>
        <p:nvSpPr>
          <p:cNvPr id="13" name="Text Placeholder 22"/>
          <p:cNvSpPr>
            <a:spLocks noGrp="1"/>
          </p:cNvSpPr>
          <p:nvPr>
            <p:ph type="body" sz="quarter" idx="14" hasCustomPrompt="1"/>
          </p:nvPr>
        </p:nvSpPr>
        <p:spPr>
          <a:xfrm>
            <a:off x="457200" y="1817916"/>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15" name="Text Placeholder 22"/>
          <p:cNvSpPr>
            <a:spLocks noGrp="1"/>
          </p:cNvSpPr>
          <p:nvPr>
            <p:ph type="body" sz="quarter" idx="15" hasCustomPrompt="1"/>
          </p:nvPr>
        </p:nvSpPr>
        <p:spPr>
          <a:xfrm>
            <a:off x="4418703" y="2351315"/>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ea.</a:t>
            </a:r>
          </a:p>
        </p:txBody>
      </p:sp>
      <p:sp>
        <p:nvSpPr>
          <p:cNvPr id="16" name="Text Placeholder 22"/>
          <p:cNvSpPr>
            <a:spLocks noGrp="1"/>
          </p:cNvSpPr>
          <p:nvPr>
            <p:ph type="body" sz="quarter" idx="16" hasCustomPrompt="1"/>
          </p:nvPr>
        </p:nvSpPr>
        <p:spPr>
          <a:xfrm>
            <a:off x="4418703" y="1817916"/>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18" name="Text Placeholder 22"/>
          <p:cNvSpPr>
            <a:spLocks noGrp="1"/>
          </p:cNvSpPr>
          <p:nvPr>
            <p:ph type="body" sz="quarter" idx="17" hasCustomPrompt="1"/>
          </p:nvPr>
        </p:nvSpPr>
        <p:spPr>
          <a:xfrm>
            <a:off x="8380206" y="2351315"/>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ea.</a:t>
            </a:r>
          </a:p>
        </p:txBody>
      </p:sp>
      <p:sp>
        <p:nvSpPr>
          <p:cNvPr id="21" name="Text Placeholder 22"/>
          <p:cNvSpPr>
            <a:spLocks noGrp="1"/>
          </p:cNvSpPr>
          <p:nvPr>
            <p:ph type="body" sz="quarter" idx="18" hasCustomPrompt="1"/>
          </p:nvPr>
        </p:nvSpPr>
        <p:spPr>
          <a:xfrm>
            <a:off x="8380206" y="1817916"/>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34" name="Text Placeholder 22"/>
          <p:cNvSpPr>
            <a:spLocks noGrp="1"/>
          </p:cNvSpPr>
          <p:nvPr>
            <p:ph type="body" sz="quarter" idx="19" hasCustomPrompt="1"/>
          </p:nvPr>
        </p:nvSpPr>
        <p:spPr>
          <a:xfrm>
            <a:off x="457200" y="4520846"/>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ea.</a:t>
            </a:r>
          </a:p>
        </p:txBody>
      </p:sp>
      <p:sp>
        <p:nvSpPr>
          <p:cNvPr id="35" name="Text Placeholder 22"/>
          <p:cNvSpPr>
            <a:spLocks noGrp="1"/>
          </p:cNvSpPr>
          <p:nvPr>
            <p:ph type="body" sz="quarter" idx="20" hasCustomPrompt="1"/>
          </p:nvPr>
        </p:nvSpPr>
        <p:spPr>
          <a:xfrm>
            <a:off x="457200" y="3987447"/>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37" name="Text Placeholder 22"/>
          <p:cNvSpPr>
            <a:spLocks noGrp="1"/>
          </p:cNvSpPr>
          <p:nvPr>
            <p:ph type="body" sz="quarter" idx="21" hasCustomPrompt="1"/>
          </p:nvPr>
        </p:nvSpPr>
        <p:spPr>
          <a:xfrm>
            <a:off x="4418703" y="4520846"/>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ea.</a:t>
            </a:r>
          </a:p>
        </p:txBody>
      </p:sp>
      <p:sp>
        <p:nvSpPr>
          <p:cNvPr id="38" name="Text Placeholder 22"/>
          <p:cNvSpPr>
            <a:spLocks noGrp="1"/>
          </p:cNvSpPr>
          <p:nvPr>
            <p:ph type="body" sz="quarter" idx="22" hasCustomPrompt="1"/>
          </p:nvPr>
        </p:nvSpPr>
        <p:spPr>
          <a:xfrm>
            <a:off x="4418703" y="3987447"/>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40" name="Text Placeholder 22"/>
          <p:cNvSpPr>
            <a:spLocks noGrp="1"/>
          </p:cNvSpPr>
          <p:nvPr>
            <p:ph type="body" sz="quarter" idx="23" hasCustomPrompt="1"/>
          </p:nvPr>
        </p:nvSpPr>
        <p:spPr>
          <a:xfrm>
            <a:off x="8380206" y="4520846"/>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ea.</a:t>
            </a:r>
          </a:p>
        </p:txBody>
      </p:sp>
      <p:sp>
        <p:nvSpPr>
          <p:cNvPr id="41" name="Text Placeholder 22"/>
          <p:cNvSpPr>
            <a:spLocks noGrp="1"/>
          </p:cNvSpPr>
          <p:nvPr>
            <p:ph type="body" sz="quarter" idx="24" hasCustomPrompt="1"/>
          </p:nvPr>
        </p:nvSpPr>
        <p:spPr>
          <a:xfrm>
            <a:off x="8380206" y="3987447"/>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Tree>
    <p:extLst>
      <p:ext uri="{BB962C8B-B14F-4D97-AF65-F5344CB8AC3E}">
        <p14:creationId xmlns:p14="http://schemas.microsoft.com/office/powerpoint/2010/main" val="1855922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2869854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sp>
        <p:nvSpPr>
          <p:cNvPr id="3" name="Table Placeholder 2"/>
          <p:cNvSpPr>
            <a:spLocks noGrp="1"/>
          </p:cNvSpPr>
          <p:nvPr>
            <p:ph type="tbl" sz="quarter" idx="13"/>
          </p:nvPr>
        </p:nvSpPr>
        <p:spPr>
          <a:xfrm>
            <a:off x="460744" y="1828800"/>
            <a:ext cx="11272262" cy="3455987"/>
          </a:xfrm>
          <a:prstGeom prst="rect">
            <a:avLst/>
          </a:prstGeom>
        </p:spPr>
        <p:txBody>
          <a:bodyPr anchor="ctr"/>
          <a:lstStyle>
            <a:lvl1pPr>
              <a:defRPr>
                <a:solidFill>
                  <a:schemeClr val="accent3"/>
                </a:solidFill>
              </a:defRPr>
            </a:lvl1pPr>
          </a:lstStyle>
          <a:p>
            <a:endParaRPr lang="en-IN" dirty="0"/>
          </a:p>
        </p:txBody>
      </p:sp>
      <p:sp>
        <p:nvSpPr>
          <p:cNvPr id="14"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rgbClr val="1F497D"/>
                </a:solidFill>
                <a:latin typeface="+mn-lt"/>
              </a:rPr>
              <a:pPr/>
              <a:t>‹#›</a:t>
            </a:fld>
            <a:endParaRPr lang="en-US" b="1" dirty="0">
              <a:solidFill>
                <a:srgbClr val="1F497D"/>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rgbClr val="1F497D"/>
                </a:solidFill>
                <a:latin typeface="+mn-lt"/>
                <a:ea typeface="Georgia" charset="0"/>
                <a:cs typeface="Georgia" charset="0"/>
              </a:rPr>
              <a:t>® 2017 Copyright </a:t>
            </a:r>
            <a:r>
              <a:rPr lang="en-US" sz="800" dirty="0" err="1">
                <a:solidFill>
                  <a:srgbClr val="1F497D"/>
                </a:solidFill>
                <a:latin typeface="+mn-lt"/>
                <a:ea typeface="Georgia" charset="0"/>
                <a:cs typeface="Georgia" charset="0"/>
              </a:rPr>
              <a:t>Genpact</a:t>
            </a:r>
            <a:r>
              <a:rPr lang="en-US" sz="800" dirty="0">
                <a:solidFill>
                  <a:srgbClr val="1F497D"/>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19343940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chart">
    <p:spTree>
      <p:nvGrpSpPr>
        <p:cNvPr id="1" name=""/>
        <p:cNvGrpSpPr/>
        <p:nvPr/>
      </p:nvGrpSpPr>
      <p:grpSpPr>
        <a:xfrm>
          <a:off x="0" y="0"/>
          <a:ext cx="0" cy="0"/>
          <a:chOff x="0" y="0"/>
          <a:chExt cx="0" cy="0"/>
        </a:xfrm>
      </p:grpSpPr>
      <p:sp>
        <p:nvSpPr>
          <p:cNvPr id="9" name="Text Placeholder 22"/>
          <p:cNvSpPr>
            <a:spLocks noGrp="1"/>
          </p:cNvSpPr>
          <p:nvPr>
            <p:ph type="body" sz="quarter" idx="11" hasCustomPrompt="1"/>
          </p:nvPr>
        </p:nvSpPr>
        <p:spPr>
          <a:xfrm>
            <a:off x="460744" y="465346"/>
            <a:ext cx="5482856" cy="533400"/>
          </a:xfrm>
          <a:prstGeom prst="rect">
            <a:avLst/>
          </a:prstGeom>
        </p:spPr>
        <p:txBody>
          <a:bodyPr/>
          <a:lstStyle>
            <a:lvl1pPr>
              <a:defRPr sz="300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0" name="Text Placeholder 22"/>
          <p:cNvSpPr>
            <a:spLocks noGrp="1"/>
          </p:cNvSpPr>
          <p:nvPr>
            <p:ph type="body" sz="quarter" idx="12" hasCustomPrompt="1"/>
          </p:nvPr>
        </p:nvSpPr>
        <p:spPr>
          <a:xfrm>
            <a:off x="460744" y="1026868"/>
            <a:ext cx="7540256" cy="533400"/>
          </a:xfrm>
          <a:prstGeom prst="rect">
            <a:avLst/>
          </a:prstGeom>
        </p:spPr>
        <p:txBody>
          <a:bodyP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25" name="Text Placeholder 22"/>
          <p:cNvSpPr>
            <a:spLocks noGrp="1"/>
          </p:cNvSpPr>
          <p:nvPr>
            <p:ph type="body" sz="quarter" idx="13" hasCustomPrompt="1"/>
          </p:nvPr>
        </p:nvSpPr>
        <p:spPr>
          <a:xfrm>
            <a:off x="457200" y="1822752"/>
            <a:ext cx="6404344" cy="3429000"/>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pitchFamily="18" charset="0"/>
              </a:defRPr>
            </a:lvl1pPr>
            <a:lvl2pPr>
              <a:defRPr sz="1400">
                <a:solidFill>
                  <a:srgbClr val="073262"/>
                </a:solidFill>
              </a:defRPr>
            </a:lvl2pPr>
            <a:lvl3pPr>
              <a:defRPr sz="1200">
                <a:solidFill>
                  <a:srgbClr val="073262"/>
                </a:solidFill>
              </a:defRPr>
            </a:lvl3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 </a:t>
            </a:r>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r>
              <a:rPr lang="en-US" dirty="0"/>
              <a:t> </a:t>
            </a:r>
            <a:r>
              <a:rPr lang="en-US" dirty="0" err="1"/>
              <a:t>explicabo</a:t>
            </a:r>
            <a:r>
              <a:rPr lang="en-US" dirty="0"/>
              <a:t>.</a:t>
            </a:r>
          </a:p>
        </p:txBody>
      </p:sp>
      <p:sp>
        <p:nvSpPr>
          <p:cNvPr id="36" name="Text Placeholder 22"/>
          <p:cNvSpPr>
            <a:spLocks noGrp="1"/>
          </p:cNvSpPr>
          <p:nvPr>
            <p:ph type="body" sz="quarter" idx="14" hasCustomPrompt="1"/>
          </p:nvPr>
        </p:nvSpPr>
        <p:spPr>
          <a:xfrm>
            <a:off x="7391400" y="4635802"/>
            <a:ext cx="4343400" cy="533400"/>
          </a:xfrm>
          <a:prstGeom prst="rect">
            <a:avLst/>
          </a:prstGeom>
        </p:spPr>
        <p:txBody>
          <a:bodyPr/>
          <a:lstStyle>
            <a:lvl1pPr marL="0" indent="0" algn="ctr">
              <a:buClr>
                <a:srgbClr val="FF545F"/>
              </a:buClr>
              <a:buFont typeface="Arial" panose="020B0604020202020204" pitchFamily="34" charset="0"/>
              <a:buNone/>
              <a:defRPr sz="1050">
                <a:solidFill>
                  <a:srgbClr val="063161"/>
                </a:solidFill>
                <a:latin typeface="Georgia" panose="02040502050405020303" pitchFamily="18" charset="0"/>
              </a:defRPr>
            </a:lvl1pPr>
          </a:lstStyle>
          <a:p>
            <a:pPr lvl="0"/>
            <a:r>
              <a:rPr lang="en-US" dirty="0"/>
              <a:t>Chart 1: 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endParaRPr lang="en-US" dirty="0"/>
          </a:p>
        </p:txBody>
      </p:sp>
      <p:sp>
        <p:nvSpPr>
          <p:cNvPr id="38" name="Chart Placeholder 37"/>
          <p:cNvSpPr>
            <a:spLocks noGrp="1"/>
          </p:cNvSpPr>
          <p:nvPr>
            <p:ph type="chart" sz="quarter" idx="15"/>
          </p:nvPr>
        </p:nvSpPr>
        <p:spPr>
          <a:xfrm>
            <a:off x="7391400" y="1822752"/>
            <a:ext cx="4343400" cy="2691908"/>
          </a:xfrm>
          <a:prstGeom prst="rect">
            <a:avLst/>
          </a:prstGeom>
        </p:spPr>
        <p:txBody>
          <a:bodyPr/>
          <a:lstStyle>
            <a:lvl1pPr>
              <a:defRPr lang="en-IN" sz="1800" dirty="0">
                <a:solidFill>
                  <a:srgbClr val="063161"/>
                </a:solidFill>
                <a:latin typeface="Georgia" panose="02040502050405020303" pitchFamily="18" charset="0"/>
                <a:ea typeface="+mn-ea"/>
                <a:cs typeface="+mn-cs"/>
              </a:defRPr>
            </a:lvl1pPr>
          </a:lstStyle>
          <a:p>
            <a:endParaRPr lang="en-IN" dirty="0"/>
          </a:p>
        </p:txBody>
      </p:sp>
      <p:sp>
        <p:nvSpPr>
          <p:cNvPr id="22"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23" name="TextBox 22"/>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24" name="Picture 23"/>
          <p:cNvPicPr>
            <a:picLocks noChangeAspect="1"/>
          </p:cNvPicPr>
          <p:nvPr userDrawn="1"/>
        </p:nvPicPr>
        <p:blipFill>
          <a:blip r:embed="rId2"/>
          <a:stretch>
            <a:fillRect/>
          </a:stretch>
        </p:blipFill>
        <p:spPr>
          <a:xfrm>
            <a:off x="10893034" y="6462131"/>
            <a:ext cx="839972" cy="309081"/>
          </a:xfrm>
          <a:prstGeom prst="rect">
            <a:avLst/>
          </a:prstGeom>
        </p:spPr>
      </p:pic>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and content">
    <p:spTree>
      <p:nvGrpSpPr>
        <p:cNvPr id="1" name=""/>
        <p:cNvGrpSpPr/>
        <p:nvPr/>
      </p:nvGrpSpPr>
      <p:grpSpPr>
        <a:xfrm>
          <a:off x="0" y="0"/>
          <a:ext cx="0" cy="0"/>
          <a:chOff x="0" y="0"/>
          <a:chExt cx="0" cy="0"/>
        </a:xfrm>
      </p:grpSpPr>
      <p:sp>
        <p:nvSpPr>
          <p:cNvPr id="9" name="Text Placeholder 22"/>
          <p:cNvSpPr>
            <a:spLocks noGrp="1"/>
          </p:cNvSpPr>
          <p:nvPr>
            <p:ph type="body" sz="quarter" idx="11" hasCustomPrompt="1"/>
          </p:nvPr>
        </p:nvSpPr>
        <p:spPr>
          <a:xfrm>
            <a:off x="457200" y="460357"/>
            <a:ext cx="5638800" cy="533400"/>
          </a:xfrm>
          <a:prstGeom prst="rect">
            <a:avLst/>
          </a:prstGeom>
        </p:spPr>
        <p:txBody>
          <a:bodyPr/>
          <a:lstStyle>
            <a:lvl1pPr>
              <a:defRPr sz="300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0" name="Text Placeholder 22"/>
          <p:cNvSpPr>
            <a:spLocks noGrp="1"/>
          </p:cNvSpPr>
          <p:nvPr>
            <p:ph type="body" sz="quarter" idx="12" hasCustomPrompt="1"/>
          </p:nvPr>
        </p:nvSpPr>
        <p:spPr>
          <a:xfrm>
            <a:off x="457200" y="1031857"/>
            <a:ext cx="8077200" cy="533400"/>
          </a:xfrm>
          <a:prstGeom prst="rect">
            <a:avLst/>
          </a:prstGeom>
        </p:spPr>
        <p:txBody>
          <a:bodyP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25" name="Text Placeholder 22"/>
          <p:cNvSpPr>
            <a:spLocks noGrp="1"/>
          </p:cNvSpPr>
          <p:nvPr>
            <p:ph type="body" sz="quarter" idx="13" hasCustomPrompt="1"/>
          </p:nvPr>
        </p:nvSpPr>
        <p:spPr>
          <a:xfrm>
            <a:off x="6629400" y="1831957"/>
            <a:ext cx="5105400" cy="533400"/>
          </a:xfrm>
          <a:prstGeom prst="rect">
            <a:avLst/>
          </a:prstGeom>
        </p:spPr>
        <p:txBody>
          <a:bodyPr/>
          <a:lstStyle>
            <a:lvl1pPr marL="0" indent="0">
              <a:buClr>
                <a:srgbClr val="FF545F"/>
              </a:buClr>
              <a:buFont typeface="Arial" panose="020B0604020202020204" pitchFamily="34" charset="0"/>
              <a:buNone/>
              <a:defRPr sz="20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3" name="Picture Placeholder 2"/>
          <p:cNvSpPr>
            <a:spLocks noGrp="1"/>
          </p:cNvSpPr>
          <p:nvPr>
            <p:ph type="pic" sz="quarter" idx="14"/>
          </p:nvPr>
        </p:nvSpPr>
        <p:spPr>
          <a:xfrm>
            <a:off x="457200" y="1846471"/>
            <a:ext cx="6019800" cy="3962400"/>
          </a:xfrm>
          <a:prstGeom prst="rect">
            <a:avLst/>
          </a:prstGeom>
        </p:spPr>
        <p:txBody>
          <a:bodyPr/>
          <a:lstStyle>
            <a:lvl1pPr>
              <a:defRPr>
                <a:solidFill>
                  <a:schemeClr val="accent3"/>
                </a:solidFill>
              </a:defRPr>
            </a:lvl1pPr>
          </a:lstStyle>
          <a:p>
            <a:endParaRPr lang="en-IN" dirty="0"/>
          </a:p>
        </p:txBody>
      </p:sp>
      <p:sp>
        <p:nvSpPr>
          <p:cNvPr id="22" name="Text Placeholder 22"/>
          <p:cNvSpPr>
            <a:spLocks noGrp="1"/>
          </p:cNvSpPr>
          <p:nvPr>
            <p:ph type="body" sz="quarter" idx="15" hasCustomPrompt="1"/>
          </p:nvPr>
        </p:nvSpPr>
        <p:spPr>
          <a:xfrm>
            <a:off x="6629400" y="2365357"/>
            <a:ext cx="5105400" cy="3429000"/>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pitchFamily="18" charset="0"/>
              </a:defRPr>
            </a:lvl1pPr>
            <a:lvl2pPr>
              <a:defRPr sz="1400">
                <a:solidFill>
                  <a:srgbClr val="073262"/>
                </a:solidFill>
              </a:defRPr>
            </a:lvl2pPr>
            <a:lvl3pPr>
              <a:defRPr sz="1200">
                <a:solidFill>
                  <a:srgbClr val="073262"/>
                </a:solidFill>
              </a:defRPr>
            </a:lvl3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 </a:t>
            </a:r>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r>
              <a:rPr lang="en-US" dirty="0"/>
              <a:t> </a:t>
            </a:r>
            <a:r>
              <a:rPr lang="en-US" dirty="0" err="1"/>
              <a:t>explicabo</a:t>
            </a:r>
            <a:r>
              <a:rPr lang="en-US" dirty="0"/>
              <a:t>.</a:t>
            </a:r>
          </a:p>
        </p:txBody>
      </p:sp>
      <p:sp>
        <p:nvSpPr>
          <p:cNvPr id="23"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24" name="TextBox 23"/>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26" name="Picture 25"/>
          <p:cNvPicPr>
            <a:picLocks noChangeAspect="1"/>
          </p:cNvPicPr>
          <p:nvPr userDrawn="1"/>
        </p:nvPicPr>
        <p:blipFill>
          <a:blip r:embed="rId2"/>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42037834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and Picture 1">
    <p:spTree>
      <p:nvGrpSpPr>
        <p:cNvPr id="1" name=""/>
        <p:cNvGrpSpPr/>
        <p:nvPr/>
      </p:nvGrpSpPr>
      <p:grpSpPr>
        <a:xfrm>
          <a:off x="0" y="0"/>
          <a:ext cx="0" cy="0"/>
          <a:chOff x="0" y="0"/>
          <a:chExt cx="0" cy="0"/>
        </a:xfrm>
      </p:grpSpPr>
      <p:sp>
        <p:nvSpPr>
          <p:cNvPr id="9" name="Text Placeholder 22"/>
          <p:cNvSpPr>
            <a:spLocks noGrp="1"/>
          </p:cNvSpPr>
          <p:nvPr>
            <p:ph type="body" sz="quarter" idx="11" hasCustomPrompt="1"/>
          </p:nvPr>
        </p:nvSpPr>
        <p:spPr>
          <a:xfrm>
            <a:off x="457200" y="460357"/>
            <a:ext cx="5943600" cy="533400"/>
          </a:xfrm>
          <a:prstGeom prst="rect">
            <a:avLst/>
          </a:prstGeom>
        </p:spPr>
        <p:txBody>
          <a:bodyPr/>
          <a:lstStyle>
            <a:lvl1pPr>
              <a:defRPr sz="300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0" name="Text Placeholder 22"/>
          <p:cNvSpPr>
            <a:spLocks noGrp="1"/>
          </p:cNvSpPr>
          <p:nvPr>
            <p:ph type="body" sz="quarter" idx="12" hasCustomPrompt="1"/>
          </p:nvPr>
        </p:nvSpPr>
        <p:spPr>
          <a:xfrm>
            <a:off x="457200" y="1031857"/>
            <a:ext cx="10435834" cy="533400"/>
          </a:xfrm>
          <a:prstGeom prst="rect">
            <a:avLst/>
          </a:prstGeom>
        </p:spPr>
        <p:txBody>
          <a:bodyP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25" name="Text Placeholder 22"/>
          <p:cNvSpPr>
            <a:spLocks noGrp="1"/>
          </p:cNvSpPr>
          <p:nvPr>
            <p:ph type="body" sz="quarter" idx="13" hasCustomPrompt="1"/>
          </p:nvPr>
        </p:nvSpPr>
        <p:spPr>
          <a:xfrm>
            <a:off x="457200" y="1831957"/>
            <a:ext cx="5105400" cy="533400"/>
          </a:xfrm>
          <a:prstGeom prst="rect">
            <a:avLst/>
          </a:prstGeom>
        </p:spPr>
        <p:txBody>
          <a:bodyPr/>
          <a:lstStyle>
            <a:lvl1pPr marL="0" indent="0">
              <a:buClr>
                <a:srgbClr val="FF545F"/>
              </a:buClr>
              <a:buFont typeface="Arial" panose="020B0604020202020204" pitchFamily="34" charset="0"/>
              <a:buNone/>
              <a:defRPr sz="20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3" name="Picture Placeholder 2"/>
          <p:cNvSpPr>
            <a:spLocks noGrp="1"/>
          </p:cNvSpPr>
          <p:nvPr>
            <p:ph type="pic" sz="quarter" idx="14"/>
          </p:nvPr>
        </p:nvSpPr>
        <p:spPr>
          <a:xfrm>
            <a:off x="5715000" y="1831957"/>
            <a:ext cx="6019800" cy="3962400"/>
          </a:xfrm>
          <a:prstGeom prst="rect">
            <a:avLst/>
          </a:prstGeom>
        </p:spPr>
        <p:txBody>
          <a:bodyPr/>
          <a:lstStyle>
            <a:lvl1pPr>
              <a:defRPr>
                <a:solidFill>
                  <a:schemeClr val="accent3"/>
                </a:solidFill>
              </a:defRPr>
            </a:lvl1pPr>
          </a:lstStyle>
          <a:p>
            <a:endParaRPr lang="en-IN" dirty="0"/>
          </a:p>
        </p:txBody>
      </p:sp>
      <p:sp>
        <p:nvSpPr>
          <p:cNvPr id="22" name="Text Placeholder 22"/>
          <p:cNvSpPr>
            <a:spLocks noGrp="1"/>
          </p:cNvSpPr>
          <p:nvPr>
            <p:ph type="body" sz="quarter" idx="15" hasCustomPrompt="1"/>
          </p:nvPr>
        </p:nvSpPr>
        <p:spPr>
          <a:xfrm>
            <a:off x="457200" y="2365357"/>
            <a:ext cx="5105400" cy="3429000"/>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pitchFamily="18" charset="0"/>
              </a:defRPr>
            </a:lvl1pPr>
            <a:lvl2pPr>
              <a:defRPr sz="1400">
                <a:solidFill>
                  <a:srgbClr val="073262"/>
                </a:solidFill>
              </a:defRPr>
            </a:lvl2pPr>
            <a:lvl3pPr>
              <a:defRPr sz="1200">
                <a:solidFill>
                  <a:srgbClr val="073262"/>
                </a:solidFill>
              </a:defRPr>
            </a:lvl3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 </a:t>
            </a:r>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r>
              <a:rPr lang="en-US" dirty="0"/>
              <a:t> </a:t>
            </a:r>
            <a:r>
              <a:rPr lang="en-US" dirty="0" err="1"/>
              <a:t>explicabo</a:t>
            </a:r>
            <a:r>
              <a:rPr lang="en-US" dirty="0"/>
              <a:t>.</a:t>
            </a:r>
          </a:p>
        </p:txBody>
      </p:sp>
      <p:sp>
        <p:nvSpPr>
          <p:cNvPr id="1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5" name="TextBox 1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6" name="Picture 15"/>
          <p:cNvPicPr>
            <a:picLocks noChangeAspect="1"/>
          </p:cNvPicPr>
          <p:nvPr userDrawn="1"/>
        </p:nvPicPr>
        <p:blipFill>
          <a:blip r:embed="rId2"/>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2007367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ontent 3 Column">
    <p:spTree>
      <p:nvGrpSpPr>
        <p:cNvPr id="1" name=""/>
        <p:cNvGrpSpPr/>
        <p:nvPr/>
      </p:nvGrpSpPr>
      <p:grpSpPr>
        <a:xfrm>
          <a:off x="0" y="0"/>
          <a:ext cx="0" cy="0"/>
          <a:chOff x="0" y="0"/>
          <a:chExt cx="0" cy="0"/>
        </a:xfrm>
      </p:grpSpPr>
      <p:sp>
        <p:nvSpPr>
          <p:cNvPr id="9" name="Text Placeholder 22"/>
          <p:cNvSpPr>
            <a:spLocks noGrp="1"/>
          </p:cNvSpPr>
          <p:nvPr>
            <p:ph type="body" sz="quarter" idx="11" hasCustomPrompt="1"/>
          </p:nvPr>
        </p:nvSpPr>
        <p:spPr>
          <a:xfrm>
            <a:off x="457200" y="460357"/>
            <a:ext cx="6248400" cy="533400"/>
          </a:xfrm>
          <a:prstGeom prst="rect">
            <a:avLst/>
          </a:prstGeom>
        </p:spPr>
        <p:txBody>
          <a:bodyPr/>
          <a:lstStyle>
            <a:lvl1pPr>
              <a:defRPr sz="300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0" name="Text Placeholder 22"/>
          <p:cNvSpPr>
            <a:spLocks noGrp="1"/>
          </p:cNvSpPr>
          <p:nvPr>
            <p:ph type="body" sz="quarter" idx="12" hasCustomPrompt="1"/>
          </p:nvPr>
        </p:nvSpPr>
        <p:spPr>
          <a:xfrm>
            <a:off x="457200" y="1031857"/>
            <a:ext cx="9296400" cy="533400"/>
          </a:xfrm>
          <a:prstGeom prst="rect">
            <a:avLst/>
          </a:prstGeom>
        </p:spPr>
        <p:txBody>
          <a:bodyP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25" name="Text Placeholder 22"/>
          <p:cNvSpPr>
            <a:spLocks noGrp="1"/>
          </p:cNvSpPr>
          <p:nvPr>
            <p:ph type="body" sz="quarter" idx="13" hasCustomPrompt="1"/>
          </p:nvPr>
        </p:nvSpPr>
        <p:spPr>
          <a:xfrm>
            <a:off x="457200" y="4029980"/>
            <a:ext cx="3505200" cy="534553"/>
          </a:xfrm>
          <a:prstGeom prst="rect">
            <a:avLst/>
          </a:prstGeom>
        </p:spPr>
        <p:txBody>
          <a:bodyPr/>
          <a:lstStyle>
            <a:lvl1pPr marL="0" indent="0">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3" name="Picture Placeholder 2"/>
          <p:cNvSpPr>
            <a:spLocks noGrp="1"/>
          </p:cNvSpPr>
          <p:nvPr>
            <p:ph type="pic" sz="quarter" idx="14"/>
          </p:nvPr>
        </p:nvSpPr>
        <p:spPr>
          <a:xfrm>
            <a:off x="464594" y="1827647"/>
            <a:ext cx="3497806" cy="2058553"/>
          </a:xfrm>
          <a:prstGeom prst="rect">
            <a:avLst/>
          </a:prstGeom>
        </p:spPr>
        <p:txBody>
          <a:bodyPr/>
          <a:lstStyle>
            <a:lvl1pPr>
              <a:defRPr>
                <a:solidFill>
                  <a:schemeClr val="accent3"/>
                </a:solidFill>
              </a:defRPr>
            </a:lvl1pPr>
          </a:lstStyle>
          <a:p>
            <a:endParaRPr lang="en-IN" dirty="0"/>
          </a:p>
        </p:txBody>
      </p:sp>
      <p:sp>
        <p:nvSpPr>
          <p:cNvPr id="22" name="Text Placeholder 22"/>
          <p:cNvSpPr>
            <a:spLocks noGrp="1"/>
          </p:cNvSpPr>
          <p:nvPr>
            <p:ph type="body" sz="quarter" idx="15" hasCustomPrompt="1"/>
          </p:nvPr>
        </p:nvSpPr>
        <p:spPr>
          <a:xfrm>
            <a:off x="457200" y="4564533"/>
            <a:ext cx="3505200" cy="1749124"/>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7"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8" name="TextBox 7"/>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1" name="Picture 10"/>
          <p:cNvPicPr>
            <a:picLocks noChangeAspect="1"/>
          </p:cNvPicPr>
          <p:nvPr userDrawn="1"/>
        </p:nvPicPr>
        <p:blipFill>
          <a:blip r:embed="rId2"/>
          <a:stretch>
            <a:fillRect/>
          </a:stretch>
        </p:blipFill>
        <p:spPr>
          <a:xfrm>
            <a:off x="10893034" y="6462131"/>
            <a:ext cx="839972" cy="309081"/>
          </a:xfrm>
          <a:prstGeom prst="rect">
            <a:avLst/>
          </a:prstGeom>
        </p:spPr>
      </p:pic>
      <p:sp>
        <p:nvSpPr>
          <p:cNvPr id="17" name="Text Placeholder 22"/>
          <p:cNvSpPr>
            <a:spLocks noGrp="1"/>
          </p:cNvSpPr>
          <p:nvPr>
            <p:ph type="body" sz="quarter" idx="16" hasCustomPrompt="1"/>
          </p:nvPr>
        </p:nvSpPr>
        <p:spPr>
          <a:xfrm>
            <a:off x="8227806" y="4029980"/>
            <a:ext cx="3505200" cy="534553"/>
          </a:xfrm>
          <a:prstGeom prst="rect">
            <a:avLst/>
          </a:prstGeom>
        </p:spPr>
        <p:txBody>
          <a:bodyPr/>
          <a:lstStyle>
            <a:lvl1pPr marL="0" indent="0">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18" name="Picture Placeholder 2"/>
          <p:cNvSpPr>
            <a:spLocks noGrp="1"/>
          </p:cNvSpPr>
          <p:nvPr>
            <p:ph type="pic" sz="quarter" idx="17"/>
          </p:nvPr>
        </p:nvSpPr>
        <p:spPr>
          <a:xfrm>
            <a:off x="8235200" y="1827647"/>
            <a:ext cx="3497806" cy="2058553"/>
          </a:xfrm>
          <a:prstGeom prst="rect">
            <a:avLst/>
          </a:prstGeom>
        </p:spPr>
        <p:txBody>
          <a:bodyPr/>
          <a:lstStyle>
            <a:lvl1pPr>
              <a:defRPr>
                <a:solidFill>
                  <a:schemeClr val="accent3"/>
                </a:solidFill>
              </a:defRPr>
            </a:lvl1pPr>
          </a:lstStyle>
          <a:p>
            <a:endParaRPr lang="en-IN" dirty="0"/>
          </a:p>
        </p:txBody>
      </p:sp>
      <p:sp>
        <p:nvSpPr>
          <p:cNvPr id="19" name="Text Placeholder 22"/>
          <p:cNvSpPr>
            <a:spLocks noGrp="1"/>
          </p:cNvSpPr>
          <p:nvPr>
            <p:ph type="body" sz="quarter" idx="18" hasCustomPrompt="1"/>
          </p:nvPr>
        </p:nvSpPr>
        <p:spPr>
          <a:xfrm>
            <a:off x="8227806" y="4564533"/>
            <a:ext cx="3505200" cy="1749124"/>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20" name="Text Placeholder 22"/>
          <p:cNvSpPr>
            <a:spLocks noGrp="1"/>
          </p:cNvSpPr>
          <p:nvPr>
            <p:ph type="body" sz="quarter" idx="19" hasCustomPrompt="1"/>
          </p:nvPr>
        </p:nvSpPr>
        <p:spPr>
          <a:xfrm>
            <a:off x="4331412" y="4029980"/>
            <a:ext cx="3505200" cy="534553"/>
          </a:xfrm>
          <a:prstGeom prst="rect">
            <a:avLst/>
          </a:prstGeom>
        </p:spPr>
        <p:txBody>
          <a:bodyPr/>
          <a:lstStyle>
            <a:lvl1pPr marL="0" indent="0">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21" name="Picture Placeholder 2"/>
          <p:cNvSpPr>
            <a:spLocks noGrp="1"/>
          </p:cNvSpPr>
          <p:nvPr>
            <p:ph type="pic" sz="quarter" idx="20"/>
          </p:nvPr>
        </p:nvSpPr>
        <p:spPr>
          <a:xfrm>
            <a:off x="4338806" y="1827647"/>
            <a:ext cx="3497806" cy="2058553"/>
          </a:xfrm>
          <a:prstGeom prst="rect">
            <a:avLst/>
          </a:prstGeom>
        </p:spPr>
        <p:txBody>
          <a:bodyPr/>
          <a:lstStyle>
            <a:lvl1pPr>
              <a:defRPr>
                <a:solidFill>
                  <a:schemeClr val="accent3"/>
                </a:solidFill>
              </a:defRPr>
            </a:lvl1pPr>
          </a:lstStyle>
          <a:p>
            <a:endParaRPr lang="en-IN" dirty="0"/>
          </a:p>
        </p:txBody>
      </p:sp>
      <p:sp>
        <p:nvSpPr>
          <p:cNvPr id="23" name="Text Placeholder 22"/>
          <p:cNvSpPr>
            <a:spLocks noGrp="1"/>
          </p:cNvSpPr>
          <p:nvPr>
            <p:ph type="body" sz="quarter" idx="21" hasCustomPrompt="1"/>
          </p:nvPr>
        </p:nvSpPr>
        <p:spPr>
          <a:xfrm>
            <a:off x="4331412" y="4564533"/>
            <a:ext cx="3505200" cy="1749124"/>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Tree>
    <p:extLst>
      <p:ext uri="{BB962C8B-B14F-4D97-AF65-F5344CB8AC3E}">
        <p14:creationId xmlns:p14="http://schemas.microsoft.com/office/powerpoint/2010/main" val="26596455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ontent 4 Column">
    <p:spTree>
      <p:nvGrpSpPr>
        <p:cNvPr id="1" name=""/>
        <p:cNvGrpSpPr/>
        <p:nvPr/>
      </p:nvGrpSpPr>
      <p:grpSpPr>
        <a:xfrm>
          <a:off x="0" y="0"/>
          <a:ext cx="0" cy="0"/>
          <a:chOff x="0" y="0"/>
          <a:chExt cx="0" cy="0"/>
        </a:xfrm>
      </p:grpSpPr>
      <p:sp>
        <p:nvSpPr>
          <p:cNvPr id="9" name="Text Placeholder 22"/>
          <p:cNvSpPr>
            <a:spLocks noGrp="1"/>
          </p:cNvSpPr>
          <p:nvPr>
            <p:ph type="body" sz="quarter" idx="11" hasCustomPrompt="1"/>
          </p:nvPr>
        </p:nvSpPr>
        <p:spPr>
          <a:xfrm>
            <a:off x="457199" y="460357"/>
            <a:ext cx="5480873" cy="533400"/>
          </a:xfrm>
          <a:prstGeom prst="rect">
            <a:avLst/>
          </a:prstGeom>
        </p:spPr>
        <p:txBody>
          <a:bodyPr/>
          <a:lstStyle>
            <a:lvl1pPr>
              <a:defRPr sz="300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0" name="Text Placeholder 22"/>
          <p:cNvSpPr>
            <a:spLocks noGrp="1"/>
          </p:cNvSpPr>
          <p:nvPr>
            <p:ph type="body" sz="quarter" idx="12" hasCustomPrompt="1"/>
          </p:nvPr>
        </p:nvSpPr>
        <p:spPr>
          <a:xfrm>
            <a:off x="457200" y="1031857"/>
            <a:ext cx="10134600" cy="533400"/>
          </a:xfrm>
          <a:prstGeom prst="rect">
            <a:avLst/>
          </a:prstGeom>
        </p:spPr>
        <p:txBody>
          <a:bodyP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25" name="Text Placeholder 22"/>
          <p:cNvSpPr>
            <a:spLocks noGrp="1"/>
          </p:cNvSpPr>
          <p:nvPr>
            <p:ph type="body" sz="quarter" idx="13" hasCustomPrompt="1"/>
          </p:nvPr>
        </p:nvSpPr>
        <p:spPr>
          <a:xfrm>
            <a:off x="392964" y="4101060"/>
            <a:ext cx="2709930" cy="389620"/>
          </a:xfrm>
          <a:prstGeom prst="rect">
            <a:avLst/>
          </a:prstGeom>
        </p:spPr>
        <p:txBody>
          <a:bodyPr/>
          <a:lstStyle>
            <a:lvl1pPr marL="0" indent="0" algn="ctr">
              <a:buClr>
                <a:srgbClr val="FF545F"/>
              </a:buClr>
              <a:buFont typeface="Arial" panose="020B0604020202020204" pitchFamily="34" charset="0"/>
              <a:buNone/>
              <a:defRPr sz="16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3" name="Picture Placeholder 2"/>
          <p:cNvSpPr>
            <a:spLocks noGrp="1"/>
          </p:cNvSpPr>
          <p:nvPr>
            <p:ph type="pic" sz="quarter" idx="14"/>
          </p:nvPr>
        </p:nvSpPr>
        <p:spPr>
          <a:xfrm>
            <a:off x="464594" y="1827647"/>
            <a:ext cx="2576012" cy="2058553"/>
          </a:xfrm>
          <a:prstGeom prst="rect">
            <a:avLst/>
          </a:prstGeom>
        </p:spPr>
        <p:txBody>
          <a:bodyPr/>
          <a:lstStyle>
            <a:lvl1pPr>
              <a:defRPr>
                <a:solidFill>
                  <a:schemeClr val="accent3"/>
                </a:solidFill>
              </a:defRPr>
            </a:lvl1pPr>
          </a:lstStyle>
          <a:p>
            <a:endParaRPr lang="en-IN" dirty="0"/>
          </a:p>
        </p:txBody>
      </p:sp>
      <p:sp>
        <p:nvSpPr>
          <p:cNvPr id="22" name="Text Placeholder 22"/>
          <p:cNvSpPr>
            <a:spLocks noGrp="1"/>
          </p:cNvSpPr>
          <p:nvPr>
            <p:ph type="body" sz="quarter" idx="15" hasCustomPrompt="1"/>
          </p:nvPr>
        </p:nvSpPr>
        <p:spPr>
          <a:xfrm>
            <a:off x="457200" y="4498147"/>
            <a:ext cx="2581458" cy="1749124"/>
          </a:xfrm>
          <a:prstGeom prst="rect">
            <a:avLst/>
          </a:prstGeom>
        </p:spPr>
        <p:txBody>
          <a:bodyPr/>
          <a:lstStyle>
            <a:lvl1pPr marL="0" indent="0">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endParaRPr lang="en-US" dirty="0"/>
          </a:p>
        </p:txBody>
      </p:sp>
      <p:sp>
        <p:nvSpPr>
          <p:cNvPr id="7"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8" name="TextBox 7"/>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1" name="Picture 10"/>
          <p:cNvPicPr>
            <a:picLocks noChangeAspect="1"/>
          </p:cNvPicPr>
          <p:nvPr userDrawn="1"/>
        </p:nvPicPr>
        <p:blipFill>
          <a:blip r:embed="rId2"/>
          <a:stretch>
            <a:fillRect/>
          </a:stretch>
        </p:blipFill>
        <p:spPr>
          <a:xfrm>
            <a:off x="10893034" y="6462131"/>
            <a:ext cx="839972" cy="309081"/>
          </a:xfrm>
          <a:prstGeom prst="rect">
            <a:avLst/>
          </a:prstGeom>
        </p:spPr>
      </p:pic>
      <p:sp>
        <p:nvSpPr>
          <p:cNvPr id="17" name="Text Placeholder 22"/>
          <p:cNvSpPr>
            <a:spLocks noGrp="1"/>
          </p:cNvSpPr>
          <p:nvPr>
            <p:ph type="body" sz="quarter" idx="16" hasCustomPrompt="1"/>
          </p:nvPr>
        </p:nvSpPr>
        <p:spPr>
          <a:xfrm>
            <a:off x="6181498" y="4101060"/>
            <a:ext cx="2732072" cy="389620"/>
          </a:xfrm>
          <a:prstGeom prst="rect">
            <a:avLst/>
          </a:prstGeom>
        </p:spPr>
        <p:txBody>
          <a:bodyPr/>
          <a:lstStyle>
            <a:lvl1pPr marL="0" indent="0" algn="ctr">
              <a:buClr>
                <a:srgbClr val="FF545F"/>
              </a:buClr>
              <a:buFont typeface="Arial" panose="020B0604020202020204" pitchFamily="34" charset="0"/>
              <a:buNone/>
              <a:defRPr sz="16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18" name="Picture Placeholder 2"/>
          <p:cNvSpPr>
            <a:spLocks noGrp="1"/>
          </p:cNvSpPr>
          <p:nvPr>
            <p:ph type="pic" sz="quarter" idx="17"/>
          </p:nvPr>
        </p:nvSpPr>
        <p:spPr>
          <a:xfrm>
            <a:off x="6259528" y="1827647"/>
            <a:ext cx="2576012" cy="2058553"/>
          </a:xfrm>
          <a:prstGeom prst="rect">
            <a:avLst/>
          </a:prstGeom>
        </p:spPr>
        <p:txBody>
          <a:bodyPr/>
          <a:lstStyle>
            <a:lvl1pPr>
              <a:defRPr>
                <a:solidFill>
                  <a:schemeClr val="accent3"/>
                </a:solidFill>
              </a:defRPr>
            </a:lvl1pPr>
          </a:lstStyle>
          <a:p>
            <a:endParaRPr lang="en-IN" dirty="0"/>
          </a:p>
        </p:txBody>
      </p:sp>
      <p:sp>
        <p:nvSpPr>
          <p:cNvPr id="19" name="Text Placeholder 22"/>
          <p:cNvSpPr>
            <a:spLocks noGrp="1"/>
          </p:cNvSpPr>
          <p:nvPr>
            <p:ph type="body" sz="quarter" idx="18" hasCustomPrompt="1"/>
          </p:nvPr>
        </p:nvSpPr>
        <p:spPr>
          <a:xfrm>
            <a:off x="6259528" y="4498147"/>
            <a:ext cx="2581458" cy="1749124"/>
          </a:xfrm>
          <a:prstGeom prst="rect">
            <a:avLst/>
          </a:prstGeom>
        </p:spPr>
        <p:txBody>
          <a:bodyPr/>
          <a:lstStyle>
            <a:lvl1pPr marL="0" indent="0">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endParaRPr lang="en-US" dirty="0"/>
          </a:p>
        </p:txBody>
      </p:sp>
      <p:sp>
        <p:nvSpPr>
          <p:cNvPr id="20" name="Text Placeholder 22"/>
          <p:cNvSpPr>
            <a:spLocks noGrp="1"/>
          </p:cNvSpPr>
          <p:nvPr>
            <p:ph type="body" sz="quarter" idx="19" hasCustomPrompt="1"/>
          </p:nvPr>
        </p:nvSpPr>
        <p:spPr>
          <a:xfrm>
            <a:off x="3291939" y="4101060"/>
            <a:ext cx="2729860" cy="389620"/>
          </a:xfrm>
          <a:prstGeom prst="rect">
            <a:avLst/>
          </a:prstGeom>
        </p:spPr>
        <p:txBody>
          <a:bodyPr/>
          <a:lstStyle>
            <a:lvl1pPr marL="0" indent="0" algn="ctr">
              <a:buClr>
                <a:srgbClr val="FF545F"/>
              </a:buClr>
              <a:buFont typeface="Arial" panose="020B0604020202020204" pitchFamily="34" charset="0"/>
              <a:buNone/>
              <a:defRPr sz="16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21" name="Picture Placeholder 2"/>
          <p:cNvSpPr>
            <a:spLocks noGrp="1"/>
          </p:cNvSpPr>
          <p:nvPr>
            <p:ph type="pic" sz="quarter" idx="20"/>
          </p:nvPr>
        </p:nvSpPr>
        <p:spPr>
          <a:xfrm>
            <a:off x="3362061" y="1827647"/>
            <a:ext cx="2576012" cy="2058553"/>
          </a:xfrm>
          <a:prstGeom prst="rect">
            <a:avLst/>
          </a:prstGeom>
        </p:spPr>
        <p:txBody>
          <a:bodyPr/>
          <a:lstStyle>
            <a:lvl1pPr>
              <a:defRPr>
                <a:solidFill>
                  <a:schemeClr val="accent3"/>
                </a:solidFill>
              </a:defRPr>
            </a:lvl1pPr>
          </a:lstStyle>
          <a:p>
            <a:endParaRPr lang="en-IN" dirty="0"/>
          </a:p>
        </p:txBody>
      </p:sp>
      <p:sp>
        <p:nvSpPr>
          <p:cNvPr id="23" name="Text Placeholder 22"/>
          <p:cNvSpPr>
            <a:spLocks noGrp="1"/>
          </p:cNvSpPr>
          <p:nvPr>
            <p:ph type="body" sz="quarter" idx="21" hasCustomPrompt="1"/>
          </p:nvPr>
        </p:nvSpPr>
        <p:spPr>
          <a:xfrm>
            <a:off x="3366140" y="4498147"/>
            <a:ext cx="2581458" cy="1749124"/>
          </a:xfrm>
          <a:prstGeom prst="rect">
            <a:avLst/>
          </a:prstGeom>
        </p:spPr>
        <p:txBody>
          <a:bodyPr/>
          <a:lstStyle>
            <a:lvl1pPr marL="0" indent="0">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endParaRPr lang="en-US" dirty="0"/>
          </a:p>
        </p:txBody>
      </p:sp>
      <p:sp>
        <p:nvSpPr>
          <p:cNvPr id="16" name="Text Placeholder 22"/>
          <p:cNvSpPr>
            <a:spLocks noGrp="1"/>
          </p:cNvSpPr>
          <p:nvPr>
            <p:ph type="body" sz="quarter" idx="22" hasCustomPrompt="1"/>
          </p:nvPr>
        </p:nvSpPr>
        <p:spPr>
          <a:xfrm>
            <a:off x="9073269" y="4101060"/>
            <a:ext cx="2737600" cy="389620"/>
          </a:xfrm>
          <a:prstGeom prst="rect">
            <a:avLst/>
          </a:prstGeom>
        </p:spPr>
        <p:txBody>
          <a:bodyPr/>
          <a:lstStyle>
            <a:lvl1pPr marL="0" indent="0" algn="ctr">
              <a:buClr>
                <a:srgbClr val="FF545F"/>
              </a:buClr>
              <a:buFont typeface="Arial" panose="020B0604020202020204" pitchFamily="34" charset="0"/>
              <a:buNone/>
              <a:defRPr sz="1600">
                <a:solidFill>
                  <a:schemeClr val="accent1"/>
                </a:solidFill>
                <a:latin typeface="Georgia" panose="02040502050405020303" pitchFamily="18" charset="0"/>
              </a:defRPr>
            </a:lvl1pPr>
          </a:lstStyle>
          <a:p>
            <a:pPr lvl="0"/>
            <a:r>
              <a:rPr lang="en-US" dirty="0"/>
              <a:t>Lorem ipsum dolor sit </a:t>
            </a:r>
            <a:r>
              <a:rPr lang="en-US" dirty="0" err="1"/>
              <a:t>amet</a:t>
            </a:r>
            <a:endParaRPr lang="en-US" dirty="0"/>
          </a:p>
        </p:txBody>
      </p:sp>
      <p:sp>
        <p:nvSpPr>
          <p:cNvPr id="24" name="Picture Placeholder 2"/>
          <p:cNvSpPr>
            <a:spLocks noGrp="1"/>
          </p:cNvSpPr>
          <p:nvPr>
            <p:ph type="pic" sz="quarter" idx="23"/>
          </p:nvPr>
        </p:nvSpPr>
        <p:spPr>
          <a:xfrm>
            <a:off x="9156994" y="1827647"/>
            <a:ext cx="2576012" cy="2058553"/>
          </a:xfrm>
          <a:prstGeom prst="rect">
            <a:avLst/>
          </a:prstGeom>
        </p:spPr>
        <p:txBody>
          <a:bodyPr/>
          <a:lstStyle>
            <a:lvl1pPr>
              <a:defRPr>
                <a:solidFill>
                  <a:schemeClr val="accent3"/>
                </a:solidFill>
              </a:defRPr>
            </a:lvl1pPr>
          </a:lstStyle>
          <a:p>
            <a:endParaRPr lang="en-IN" dirty="0"/>
          </a:p>
        </p:txBody>
      </p:sp>
      <p:sp>
        <p:nvSpPr>
          <p:cNvPr id="26" name="Text Placeholder 22"/>
          <p:cNvSpPr>
            <a:spLocks noGrp="1"/>
          </p:cNvSpPr>
          <p:nvPr>
            <p:ph type="body" sz="quarter" idx="24" hasCustomPrompt="1"/>
          </p:nvPr>
        </p:nvSpPr>
        <p:spPr>
          <a:xfrm>
            <a:off x="9149600" y="4498147"/>
            <a:ext cx="2581458" cy="1749124"/>
          </a:xfrm>
          <a:prstGeom prst="rect">
            <a:avLst/>
          </a:prstGeom>
        </p:spPr>
        <p:txBody>
          <a:bodyPr/>
          <a:lstStyle>
            <a:lvl1pPr marL="0" indent="0">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endParaRPr lang="en-US" dirty="0"/>
          </a:p>
        </p:txBody>
      </p:sp>
    </p:spTree>
    <p:extLst>
      <p:ext uri="{BB962C8B-B14F-4D97-AF65-F5344CB8AC3E}">
        <p14:creationId xmlns:p14="http://schemas.microsoft.com/office/powerpoint/2010/main" val="17498464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s Profile">
    <p:spTree>
      <p:nvGrpSpPr>
        <p:cNvPr id="1" name=""/>
        <p:cNvGrpSpPr/>
        <p:nvPr/>
      </p:nvGrpSpPr>
      <p:grpSpPr>
        <a:xfrm>
          <a:off x="0" y="0"/>
          <a:ext cx="0" cy="0"/>
          <a:chOff x="0" y="0"/>
          <a:chExt cx="0" cy="0"/>
        </a:xfrm>
      </p:grpSpPr>
      <p:sp>
        <p:nvSpPr>
          <p:cNvPr id="25" name="Text Placeholder 22"/>
          <p:cNvSpPr>
            <a:spLocks noGrp="1"/>
          </p:cNvSpPr>
          <p:nvPr>
            <p:ph type="body" sz="quarter" idx="13" hasCustomPrompt="1"/>
          </p:nvPr>
        </p:nvSpPr>
        <p:spPr>
          <a:xfrm>
            <a:off x="474119" y="4641562"/>
            <a:ext cx="2045424" cy="1481275"/>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a:t>
            </a:r>
          </a:p>
        </p:txBody>
      </p:sp>
      <p:sp>
        <p:nvSpPr>
          <p:cNvPr id="27" name="Text Placeholder 22"/>
          <p:cNvSpPr>
            <a:spLocks noGrp="1"/>
          </p:cNvSpPr>
          <p:nvPr>
            <p:ph type="body" sz="quarter" idx="18" hasCustomPrompt="1"/>
          </p:nvPr>
        </p:nvSpPr>
        <p:spPr>
          <a:xfrm>
            <a:off x="474119" y="3924011"/>
            <a:ext cx="2045424" cy="359637"/>
          </a:xfrm>
          <a:prstGeom prst="rect">
            <a:avLst/>
          </a:prstGeom>
        </p:spPr>
        <p:txBody>
          <a:bodyPr/>
          <a:lstStyle>
            <a:lvl1pPr marL="0" indent="0" algn="l">
              <a:buClr>
                <a:srgbClr val="FF545F"/>
              </a:buClr>
              <a:buFont typeface="Arial" panose="020B0604020202020204" pitchFamily="34" charset="0"/>
              <a:buNone/>
              <a:defRPr sz="1800" baseline="0">
                <a:solidFill>
                  <a:schemeClr val="accent3"/>
                </a:solidFill>
                <a:latin typeface="Georgia" panose="02040502050405020303" pitchFamily="18" charset="0"/>
              </a:defRPr>
            </a:lvl1pPr>
          </a:lstStyle>
          <a:p>
            <a:pPr lvl="0"/>
            <a:r>
              <a:rPr lang="en-US" dirty="0"/>
              <a:t>First last name</a:t>
            </a:r>
          </a:p>
        </p:txBody>
      </p:sp>
      <p:sp>
        <p:nvSpPr>
          <p:cNvPr id="5" name="Picture Placeholder 4"/>
          <p:cNvSpPr>
            <a:spLocks noGrp="1"/>
          </p:cNvSpPr>
          <p:nvPr>
            <p:ph type="pic" sz="quarter" idx="20"/>
          </p:nvPr>
        </p:nvSpPr>
        <p:spPr>
          <a:xfrm>
            <a:off x="474118" y="1844297"/>
            <a:ext cx="2045425" cy="1954363"/>
          </a:xfrm>
          <a:prstGeom prst="rect">
            <a:avLst/>
          </a:prstGeom>
        </p:spPr>
        <p:txBody>
          <a:bodyPr/>
          <a:lstStyle>
            <a:lvl1pPr algn="ctr">
              <a:defRPr sz="1200">
                <a:solidFill>
                  <a:schemeClr val="tx2"/>
                </a:solidFill>
              </a:defRPr>
            </a:lvl1pPr>
          </a:lstStyle>
          <a:p>
            <a:endParaRPr lang="en-IN"/>
          </a:p>
        </p:txBody>
      </p:sp>
      <p:sp>
        <p:nvSpPr>
          <p:cNvPr id="62"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63" name="TextBox 62"/>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64" name="Picture 63"/>
          <p:cNvPicPr>
            <a:picLocks noChangeAspect="1"/>
          </p:cNvPicPr>
          <p:nvPr userDrawn="1"/>
        </p:nvPicPr>
        <p:blipFill>
          <a:blip r:embed="rId2"/>
          <a:stretch>
            <a:fillRect/>
          </a:stretch>
        </p:blipFill>
        <p:spPr>
          <a:xfrm>
            <a:off x="10893034" y="6462131"/>
            <a:ext cx="839972" cy="309081"/>
          </a:xfrm>
          <a:prstGeom prst="rect">
            <a:avLst/>
          </a:prstGeom>
        </p:spPr>
      </p:pic>
      <p:sp>
        <p:nvSpPr>
          <p:cNvPr id="65" name="Text Placeholder 22"/>
          <p:cNvSpPr>
            <a:spLocks noGrp="1"/>
          </p:cNvSpPr>
          <p:nvPr>
            <p:ph type="body" sz="quarter" idx="11" hasCustomPrompt="1"/>
          </p:nvPr>
        </p:nvSpPr>
        <p:spPr>
          <a:xfrm>
            <a:off x="457199" y="460357"/>
            <a:ext cx="5525805" cy="533400"/>
          </a:xfrm>
          <a:prstGeom prst="rect">
            <a:avLst/>
          </a:prstGeom>
        </p:spPr>
        <p:txBody>
          <a:bodyPr/>
          <a:lstStyle>
            <a:lvl1pPr>
              <a:defRPr sz="300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66" name="Text Placeholder 22"/>
          <p:cNvSpPr>
            <a:spLocks noGrp="1"/>
          </p:cNvSpPr>
          <p:nvPr>
            <p:ph type="body" sz="quarter" idx="12" hasCustomPrompt="1"/>
          </p:nvPr>
        </p:nvSpPr>
        <p:spPr>
          <a:xfrm>
            <a:off x="457200" y="1031857"/>
            <a:ext cx="8153400" cy="533400"/>
          </a:xfrm>
          <a:prstGeom prst="rect">
            <a:avLst/>
          </a:prstGeom>
        </p:spPr>
        <p:txBody>
          <a:bodyP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67" name="Text Placeholder 22"/>
          <p:cNvSpPr>
            <a:spLocks noGrp="1"/>
          </p:cNvSpPr>
          <p:nvPr>
            <p:ph type="body" sz="quarter" idx="21" hasCustomPrompt="1"/>
          </p:nvPr>
        </p:nvSpPr>
        <p:spPr>
          <a:xfrm>
            <a:off x="474119" y="4344555"/>
            <a:ext cx="2045424" cy="29700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a:t>
            </a:r>
          </a:p>
        </p:txBody>
      </p:sp>
      <p:sp>
        <p:nvSpPr>
          <p:cNvPr id="68" name="Picture Placeholder 4"/>
          <p:cNvSpPr>
            <a:spLocks noGrp="1"/>
          </p:cNvSpPr>
          <p:nvPr>
            <p:ph type="pic" sz="quarter" idx="22"/>
          </p:nvPr>
        </p:nvSpPr>
        <p:spPr>
          <a:xfrm>
            <a:off x="2777484" y="1844297"/>
            <a:ext cx="2045425" cy="1954363"/>
          </a:xfrm>
          <a:prstGeom prst="rect">
            <a:avLst/>
          </a:prstGeom>
        </p:spPr>
        <p:txBody>
          <a:bodyPr/>
          <a:lstStyle>
            <a:lvl1pPr algn="ctr">
              <a:defRPr sz="1200">
                <a:solidFill>
                  <a:schemeClr val="tx2"/>
                </a:solidFill>
              </a:defRPr>
            </a:lvl1pPr>
          </a:lstStyle>
          <a:p>
            <a:endParaRPr lang="en-IN"/>
          </a:p>
        </p:txBody>
      </p:sp>
      <p:sp>
        <p:nvSpPr>
          <p:cNvPr id="69" name="Picture Placeholder 4"/>
          <p:cNvSpPr>
            <a:spLocks noGrp="1"/>
          </p:cNvSpPr>
          <p:nvPr>
            <p:ph type="pic" sz="quarter" idx="23"/>
          </p:nvPr>
        </p:nvSpPr>
        <p:spPr>
          <a:xfrm>
            <a:off x="5080850" y="1844297"/>
            <a:ext cx="2045425" cy="1954363"/>
          </a:xfrm>
          <a:prstGeom prst="rect">
            <a:avLst/>
          </a:prstGeom>
        </p:spPr>
        <p:txBody>
          <a:bodyPr/>
          <a:lstStyle>
            <a:lvl1pPr algn="ctr">
              <a:defRPr sz="1200">
                <a:solidFill>
                  <a:schemeClr val="tx2"/>
                </a:solidFill>
              </a:defRPr>
            </a:lvl1pPr>
          </a:lstStyle>
          <a:p>
            <a:endParaRPr lang="en-IN"/>
          </a:p>
        </p:txBody>
      </p:sp>
      <p:sp>
        <p:nvSpPr>
          <p:cNvPr id="70" name="Picture Placeholder 4"/>
          <p:cNvSpPr>
            <a:spLocks noGrp="1"/>
          </p:cNvSpPr>
          <p:nvPr>
            <p:ph type="pic" sz="quarter" idx="24"/>
          </p:nvPr>
        </p:nvSpPr>
        <p:spPr>
          <a:xfrm>
            <a:off x="7384216" y="1844297"/>
            <a:ext cx="2045425" cy="1954363"/>
          </a:xfrm>
          <a:prstGeom prst="rect">
            <a:avLst/>
          </a:prstGeom>
        </p:spPr>
        <p:txBody>
          <a:bodyPr/>
          <a:lstStyle>
            <a:lvl1pPr algn="ctr">
              <a:defRPr sz="1200">
                <a:solidFill>
                  <a:schemeClr val="tx2"/>
                </a:solidFill>
              </a:defRPr>
            </a:lvl1pPr>
          </a:lstStyle>
          <a:p>
            <a:endParaRPr lang="en-IN"/>
          </a:p>
        </p:txBody>
      </p:sp>
      <p:sp>
        <p:nvSpPr>
          <p:cNvPr id="71" name="Picture Placeholder 4"/>
          <p:cNvSpPr>
            <a:spLocks noGrp="1"/>
          </p:cNvSpPr>
          <p:nvPr>
            <p:ph type="pic" sz="quarter" idx="25"/>
          </p:nvPr>
        </p:nvSpPr>
        <p:spPr>
          <a:xfrm>
            <a:off x="9687581" y="1844297"/>
            <a:ext cx="2045425" cy="1954363"/>
          </a:xfrm>
          <a:prstGeom prst="rect">
            <a:avLst/>
          </a:prstGeom>
        </p:spPr>
        <p:txBody>
          <a:bodyPr/>
          <a:lstStyle>
            <a:lvl1pPr algn="ctr">
              <a:defRPr sz="1200">
                <a:solidFill>
                  <a:schemeClr val="tx2"/>
                </a:solidFill>
              </a:defRPr>
            </a:lvl1pPr>
          </a:lstStyle>
          <a:p>
            <a:endParaRPr lang="en-IN"/>
          </a:p>
        </p:txBody>
      </p:sp>
      <p:sp>
        <p:nvSpPr>
          <p:cNvPr id="72" name="Text Placeholder 22"/>
          <p:cNvSpPr>
            <a:spLocks noGrp="1"/>
          </p:cNvSpPr>
          <p:nvPr>
            <p:ph type="body" sz="quarter" idx="26" hasCustomPrompt="1"/>
          </p:nvPr>
        </p:nvSpPr>
        <p:spPr>
          <a:xfrm>
            <a:off x="2777485" y="4641562"/>
            <a:ext cx="2045424" cy="1481275"/>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a:t>
            </a:r>
          </a:p>
        </p:txBody>
      </p:sp>
      <p:sp>
        <p:nvSpPr>
          <p:cNvPr id="73" name="Text Placeholder 22"/>
          <p:cNvSpPr>
            <a:spLocks noGrp="1"/>
          </p:cNvSpPr>
          <p:nvPr>
            <p:ph type="body" sz="quarter" idx="27" hasCustomPrompt="1"/>
          </p:nvPr>
        </p:nvSpPr>
        <p:spPr>
          <a:xfrm>
            <a:off x="2777485" y="3924011"/>
            <a:ext cx="2045424" cy="359637"/>
          </a:xfrm>
          <a:prstGeom prst="rect">
            <a:avLst/>
          </a:prstGeom>
        </p:spPr>
        <p:txBody>
          <a:bodyPr/>
          <a:lstStyle>
            <a:lvl1pPr marL="0" indent="0" algn="l">
              <a:buClr>
                <a:srgbClr val="FF545F"/>
              </a:buClr>
              <a:buFont typeface="Arial" panose="020B0604020202020204" pitchFamily="34" charset="0"/>
              <a:buNone/>
              <a:defRPr sz="1800" baseline="0">
                <a:solidFill>
                  <a:schemeClr val="accent3"/>
                </a:solidFill>
                <a:latin typeface="Georgia" panose="02040502050405020303" pitchFamily="18" charset="0"/>
              </a:defRPr>
            </a:lvl1pPr>
          </a:lstStyle>
          <a:p>
            <a:pPr lvl="0"/>
            <a:r>
              <a:rPr lang="en-US" dirty="0"/>
              <a:t>First last name</a:t>
            </a:r>
          </a:p>
        </p:txBody>
      </p:sp>
      <p:sp>
        <p:nvSpPr>
          <p:cNvPr id="74" name="Text Placeholder 22"/>
          <p:cNvSpPr>
            <a:spLocks noGrp="1"/>
          </p:cNvSpPr>
          <p:nvPr>
            <p:ph type="body" sz="quarter" idx="28" hasCustomPrompt="1"/>
          </p:nvPr>
        </p:nvSpPr>
        <p:spPr>
          <a:xfrm>
            <a:off x="2777485" y="4344555"/>
            <a:ext cx="2045424" cy="29700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a:t>
            </a:r>
          </a:p>
        </p:txBody>
      </p:sp>
      <p:sp>
        <p:nvSpPr>
          <p:cNvPr id="75" name="Text Placeholder 22"/>
          <p:cNvSpPr>
            <a:spLocks noGrp="1"/>
          </p:cNvSpPr>
          <p:nvPr>
            <p:ph type="body" sz="quarter" idx="29" hasCustomPrompt="1"/>
          </p:nvPr>
        </p:nvSpPr>
        <p:spPr>
          <a:xfrm>
            <a:off x="5080851" y="4641562"/>
            <a:ext cx="2045424" cy="1481275"/>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a:t>
            </a:r>
          </a:p>
        </p:txBody>
      </p:sp>
      <p:sp>
        <p:nvSpPr>
          <p:cNvPr id="76" name="Text Placeholder 22"/>
          <p:cNvSpPr>
            <a:spLocks noGrp="1"/>
          </p:cNvSpPr>
          <p:nvPr>
            <p:ph type="body" sz="quarter" idx="30" hasCustomPrompt="1"/>
          </p:nvPr>
        </p:nvSpPr>
        <p:spPr>
          <a:xfrm>
            <a:off x="5080851" y="3924011"/>
            <a:ext cx="2045424" cy="359637"/>
          </a:xfrm>
          <a:prstGeom prst="rect">
            <a:avLst/>
          </a:prstGeom>
        </p:spPr>
        <p:txBody>
          <a:bodyPr/>
          <a:lstStyle>
            <a:lvl1pPr marL="0" indent="0" algn="l">
              <a:buClr>
                <a:srgbClr val="FF545F"/>
              </a:buClr>
              <a:buFont typeface="Arial" panose="020B0604020202020204" pitchFamily="34" charset="0"/>
              <a:buNone/>
              <a:defRPr sz="1800" baseline="0">
                <a:solidFill>
                  <a:schemeClr val="accent3"/>
                </a:solidFill>
                <a:latin typeface="Georgia" panose="02040502050405020303" pitchFamily="18" charset="0"/>
              </a:defRPr>
            </a:lvl1pPr>
          </a:lstStyle>
          <a:p>
            <a:pPr lvl="0"/>
            <a:r>
              <a:rPr lang="en-US" dirty="0"/>
              <a:t>First last name</a:t>
            </a:r>
          </a:p>
        </p:txBody>
      </p:sp>
      <p:sp>
        <p:nvSpPr>
          <p:cNvPr id="77" name="Text Placeholder 22"/>
          <p:cNvSpPr>
            <a:spLocks noGrp="1"/>
          </p:cNvSpPr>
          <p:nvPr>
            <p:ph type="body" sz="quarter" idx="31" hasCustomPrompt="1"/>
          </p:nvPr>
        </p:nvSpPr>
        <p:spPr>
          <a:xfrm>
            <a:off x="5080851" y="4344555"/>
            <a:ext cx="2045424" cy="29700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a:t>
            </a:r>
          </a:p>
        </p:txBody>
      </p:sp>
      <p:sp>
        <p:nvSpPr>
          <p:cNvPr id="78" name="Text Placeholder 22"/>
          <p:cNvSpPr>
            <a:spLocks noGrp="1"/>
          </p:cNvSpPr>
          <p:nvPr>
            <p:ph type="body" sz="quarter" idx="32" hasCustomPrompt="1"/>
          </p:nvPr>
        </p:nvSpPr>
        <p:spPr>
          <a:xfrm>
            <a:off x="7384216" y="4641562"/>
            <a:ext cx="2045424" cy="1481275"/>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a:t>
            </a:r>
          </a:p>
        </p:txBody>
      </p:sp>
      <p:sp>
        <p:nvSpPr>
          <p:cNvPr id="79" name="Text Placeholder 22"/>
          <p:cNvSpPr>
            <a:spLocks noGrp="1"/>
          </p:cNvSpPr>
          <p:nvPr>
            <p:ph type="body" sz="quarter" idx="33" hasCustomPrompt="1"/>
          </p:nvPr>
        </p:nvSpPr>
        <p:spPr>
          <a:xfrm>
            <a:off x="7384216" y="3924011"/>
            <a:ext cx="2045424" cy="359637"/>
          </a:xfrm>
          <a:prstGeom prst="rect">
            <a:avLst/>
          </a:prstGeom>
        </p:spPr>
        <p:txBody>
          <a:bodyPr/>
          <a:lstStyle>
            <a:lvl1pPr marL="0" indent="0" algn="l">
              <a:buClr>
                <a:srgbClr val="FF545F"/>
              </a:buClr>
              <a:buFont typeface="Arial" panose="020B0604020202020204" pitchFamily="34" charset="0"/>
              <a:buNone/>
              <a:defRPr sz="1800" baseline="0">
                <a:solidFill>
                  <a:schemeClr val="accent3"/>
                </a:solidFill>
                <a:latin typeface="Georgia" panose="02040502050405020303" pitchFamily="18" charset="0"/>
              </a:defRPr>
            </a:lvl1pPr>
          </a:lstStyle>
          <a:p>
            <a:pPr lvl="0"/>
            <a:r>
              <a:rPr lang="en-US" dirty="0"/>
              <a:t>First last name</a:t>
            </a:r>
          </a:p>
        </p:txBody>
      </p:sp>
      <p:sp>
        <p:nvSpPr>
          <p:cNvPr id="80" name="Text Placeholder 22"/>
          <p:cNvSpPr>
            <a:spLocks noGrp="1"/>
          </p:cNvSpPr>
          <p:nvPr>
            <p:ph type="body" sz="quarter" idx="34" hasCustomPrompt="1"/>
          </p:nvPr>
        </p:nvSpPr>
        <p:spPr>
          <a:xfrm>
            <a:off x="7384216" y="4344555"/>
            <a:ext cx="2045424" cy="29700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a:t>
            </a:r>
          </a:p>
        </p:txBody>
      </p:sp>
      <p:sp>
        <p:nvSpPr>
          <p:cNvPr id="81" name="Text Placeholder 22"/>
          <p:cNvSpPr>
            <a:spLocks noGrp="1"/>
          </p:cNvSpPr>
          <p:nvPr>
            <p:ph type="body" sz="quarter" idx="35" hasCustomPrompt="1"/>
          </p:nvPr>
        </p:nvSpPr>
        <p:spPr>
          <a:xfrm>
            <a:off x="9687582" y="4641562"/>
            <a:ext cx="2045424" cy="1481275"/>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a:t>
            </a:r>
          </a:p>
        </p:txBody>
      </p:sp>
      <p:sp>
        <p:nvSpPr>
          <p:cNvPr id="82" name="Text Placeholder 22"/>
          <p:cNvSpPr>
            <a:spLocks noGrp="1"/>
          </p:cNvSpPr>
          <p:nvPr>
            <p:ph type="body" sz="quarter" idx="36" hasCustomPrompt="1"/>
          </p:nvPr>
        </p:nvSpPr>
        <p:spPr>
          <a:xfrm>
            <a:off x="9687582" y="3924011"/>
            <a:ext cx="2045424" cy="359637"/>
          </a:xfrm>
          <a:prstGeom prst="rect">
            <a:avLst/>
          </a:prstGeom>
        </p:spPr>
        <p:txBody>
          <a:bodyPr/>
          <a:lstStyle>
            <a:lvl1pPr marL="0" indent="0" algn="l">
              <a:buClr>
                <a:srgbClr val="FF545F"/>
              </a:buClr>
              <a:buFont typeface="Arial" panose="020B0604020202020204" pitchFamily="34" charset="0"/>
              <a:buNone/>
              <a:defRPr sz="1800" baseline="0">
                <a:solidFill>
                  <a:schemeClr val="accent3"/>
                </a:solidFill>
                <a:latin typeface="Georgia" panose="02040502050405020303" pitchFamily="18" charset="0"/>
              </a:defRPr>
            </a:lvl1pPr>
          </a:lstStyle>
          <a:p>
            <a:pPr lvl="0"/>
            <a:r>
              <a:rPr lang="en-US" dirty="0"/>
              <a:t>First last name</a:t>
            </a:r>
          </a:p>
        </p:txBody>
      </p:sp>
      <p:sp>
        <p:nvSpPr>
          <p:cNvPr id="83" name="Text Placeholder 22"/>
          <p:cNvSpPr>
            <a:spLocks noGrp="1"/>
          </p:cNvSpPr>
          <p:nvPr>
            <p:ph type="body" sz="quarter" idx="37" hasCustomPrompt="1"/>
          </p:nvPr>
        </p:nvSpPr>
        <p:spPr>
          <a:xfrm>
            <a:off x="9687582" y="4344555"/>
            <a:ext cx="2045424" cy="29700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a:t>
            </a:r>
          </a:p>
        </p:txBody>
      </p:sp>
    </p:spTree>
    <p:extLst>
      <p:ext uri="{BB962C8B-B14F-4D97-AF65-F5344CB8AC3E}">
        <p14:creationId xmlns:p14="http://schemas.microsoft.com/office/powerpoint/2010/main" val="4132213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Slide Option 2">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sp>
        <p:nvSpPr>
          <p:cNvPr id="4" name="Text Placeholder 3"/>
          <p:cNvSpPr>
            <a:spLocks noGrp="1"/>
          </p:cNvSpPr>
          <p:nvPr>
            <p:ph type="body" sz="quarter" idx="10" hasCustomPrompt="1"/>
          </p:nvPr>
        </p:nvSpPr>
        <p:spPr>
          <a:xfrm>
            <a:off x="464594" y="468090"/>
            <a:ext cx="4114800" cy="533400"/>
          </a:xfrm>
          <a:prstGeom prst="rect">
            <a:avLst/>
          </a:prstGeom>
        </p:spPr>
        <p:txBody>
          <a:bodyPr/>
          <a:lstStyle>
            <a:lvl1pPr>
              <a:defRPr sz="3200">
                <a:solidFill>
                  <a:schemeClr val="bg1"/>
                </a:solidFill>
                <a:latin typeface="+mj-lt"/>
              </a:defRPr>
            </a:lvl1pPr>
          </a:lstStyle>
          <a:p>
            <a:r>
              <a:rPr lang="en-US" sz="3200" dirty="0">
                <a:solidFill>
                  <a:schemeClr val="bg1"/>
                </a:solidFill>
              </a:rPr>
              <a:t>Agenda</a:t>
            </a:r>
            <a:r>
              <a:rPr lang="ko-KR" altLang="en-US" sz="3200" dirty="0">
                <a:solidFill>
                  <a:schemeClr val="bg1"/>
                </a:solidFill>
              </a:rPr>
              <a:t> </a:t>
            </a:r>
            <a:r>
              <a:rPr lang="en-US" altLang="ko-KR" sz="3200" dirty="0">
                <a:solidFill>
                  <a:schemeClr val="bg1"/>
                </a:solidFill>
              </a:rPr>
              <a:t>opt 1</a:t>
            </a:r>
            <a:endParaRPr lang="en-US" sz="3200" dirty="0">
              <a:solidFill>
                <a:schemeClr val="bg1"/>
              </a:solidFill>
            </a:endParaRPr>
          </a:p>
        </p:txBody>
      </p:sp>
      <p:pic>
        <p:nvPicPr>
          <p:cNvPr id="24" name="Picture 2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2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27" name="TextBox 2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2017 Copyright </a:t>
            </a:r>
            <a:r>
              <a:rPr lang="en-US" sz="800" dirty="0" err="1">
                <a:solidFill>
                  <a:schemeClr val="bg1"/>
                </a:solidFill>
                <a:latin typeface="+mn-lt"/>
                <a:ea typeface="Georgia" charset="0"/>
                <a:cs typeface="Georgia" charset="0"/>
              </a:rPr>
              <a:t>Genpact</a:t>
            </a:r>
            <a:r>
              <a:rPr lang="en-US" sz="800" dirty="0">
                <a:solidFill>
                  <a:schemeClr val="bg1"/>
                </a:solidFill>
                <a:latin typeface="+mn-lt"/>
                <a:ea typeface="Georgia" charset="0"/>
                <a:cs typeface="Georgia" charset="0"/>
              </a:rPr>
              <a:t>. All Rights Reserved.</a:t>
            </a:r>
          </a:p>
        </p:txBody>
      </p:sp>
      <p:sp>
        <p:nvSpPr>
          <p:cNvPr id="9" name="Text Placeholder 2"/>
          <p:cNvSpPr>
            <a:spLocks noGrp="1"/>
          </p:cNvSpPr>
          <p:nvPr>
            <p:ph type="body" sz="quarter" idx="11" hasCustomPrompt="1"/>
          </p:nvPr>
        </p:nvSpPr>
        <p:spPr>
          <a:xfrm>
            <a:off x="464594" y="1828800"/>
            <a:ext cx="9067800" cy="4343400"/>
          </a:xfrm>
          <a:prstGeom prst="rect">
            <a:avLst/>
          </a:prstGeom>
        </p:spPr>
        <p:txBody>
          <a:bodyPr/>
          <a:lstStyle>
            <a:lvl1pPr>
              <a:defRPr sz="2000">
                <a:solidFill>
                  <a:schemeClr val="bg1"/>
                </a:solidFill>
              </a:defRPr>
            </a:lvl1pPr>
          </a:lstStyle>
          <a:p>
            <a:pPr lvl="0"/>
            <a:r>
              <a:rPr lang="en-US" dirty="0"/>
              <a:t>Lorem ipsum dolor sit </a:t>
            </a:r>
            <a:r>
              <a:rPr lang="en-US" dirty="0" err="1"/>
              <a:t>amet</a:t>
            </a:r>
            <a:r>
              <a:rPr lang="en-US" dirty="0"/>
              <a:t>					1</a:t>
            </a:r>
          </a:p>
          <a:p>
            <a:pPr lvl="2"/>
            <a:endParaRPr lang="en-US" dirty="0"/>
          </a:p>
          <a:p>
            <a:endParaRPr lang="en-US" dirty="0"/>
          </a:p>
        </p:txBody>
      </p:sp>
    </p:spTree>
    <p:extLst>
      <p:ext uri="{BB962C8B-B14F-4D97-AF65-F5344CB8AC3E}">
        <p14:creationId xmlns:p14="http://schemas.microsoft.com/office/powerpoint/2010/main" val="37118687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stimonial for 1">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a:stretch>
            <a:fillRect/>
          </a:stretch>
        </p:blipFill>
        <p:spPr>
          <a:xfrm>
            <a:off x="5139310" y="3417088"/>
            <a:ext cx="1922906" cy="1429333"/>
          </a:xfrm>
          <a:prstGeom prst="rect">
            <a:avLst/>
          </a:prstGeom>
        </p:spPr>
      </p:pic>
      <p:pic>
        <p:nvPicPr>
          <p:cNvPr id="23" name="Picture 22"/>
          <p:cNvPicPr>
            <a:picLocks noChangeAspect="1"/>
          </p:cNvPicPr>
          <p:nvPr userDrawn="1"/>
        </p:nvPicPr>
        <p:blipFill>
          <a:blip r:embed="rId3">
            <a:duotone>
              <a:prstClr val="black"/>
              <a:schemeClr val="tx2">
                <a:tint val="45000"/>
                <a:satMod val="400000"/>
              </a:schemeClr>
            </a:duotone>
          </a:blip>
          <a:stretch>
            <a:fillRect/>
          </a:stretch>
        </p:blipFill>
        <p:spPr>
          <a:xfrm>
            <a:off x="4572000" y="2729998"/>
            <a:ext cx="801213" cy="166096"/>
          </a:xfrm>
          <a:prstGeom prst="rect">
            <a:avLst/>
          </a:prstGeom>
        </p:spPr>
      </p:pic>
      <p:pic>
        <p:nvPicPr>
          <p:cNvPr id="25" name="Picture 24"/>
          <p:cNvPicPr>
            <a:picLocks noChangeAspect="1"/>
          </p:cNvPicPr>
          <p:nvPr userDrawn="1"/>
        </p:nvPicPr>
        <p:blipFill>
          <a:blip r:embed="rId3">
            <a:duotone>
              <a:prstClr val="black"/>
              <a:schemeClr val="tx2">
                <a:tint val="45000"/>
                <a:satMod val="400000"/>
              </a:schemeClr>
            </a:duotone>
          </a:blip>
          <a:stretch>
            <a:fillRect/>
          </a:stretch>
        </p:blipFill>
        <p:spPr>
          <a:xfrm rot="10800000">
            <a:off x="6818787" y="2729998"/>
            <a:ext cx="801213" cy="166096"/>
          </a:xfrm>
          <a:prstGeom prst="rect">
            <a:avLst/>
          </a:prstGeom>
        </p:spPr>
      </p:pic>
      <p:sp>
        <p:nvSpPr>
          <p:cNvPr id="20" name="Picture Placeholder 4"/>
          <p:cNvSpPr>
            <a:spLocks noGrp="1"/>
          </p:cNvSpPr>
          <p:nvPr userDrawn="1">
            <p:ph type="pic" sz="quarter" idx="17"/>
          </p:nvPr>
        </p:nvSpPr>
        <p:spPr>
          <a:xfrm>
            <a:off x="5595938" y="2308225"/>
            <a:ext cx="1009650" cy="1009650"/>
          </a:xfrm>
          <a:prstGeom prst="rect">
            <a:avLst/>
          </a:prstGeom>
        </p:spPr>
        <p:txBody>
          <a:bodyPr/>
          <a:lstStyle>
            <a:lvl1pPr algn="ctr">
              <a:defRPr sz="1200">
                <a:solidFill>
                  <a:schemeClr val="bg1"/>
                </a:solidFill>
              </a:defRPr>
            </a:lvl1pPr>
          </a:lstStyle>
          <a:p>
            <a:endParaRPr lang="en-IN"/>
          </a:p>
        </p:txBody>
      </p:sp>
      <p:sp>
        <p:nvSpPr>
          <p:cNvPr id="22" name="Text Placeholder 22"/>
          <p:cNvSpPr>
            <a:spLocks noGrp="1"/>
          </p:cNvSpPr>
          <p:nvPr userDrawn="1">
            <p:ph type="body" sz="quarter" idx="18" hasCustomPrompt="1"/>
          </p:nvPr>
        </p:nvSpPr>
        <p:spPr>
          <a:xfrm>
            <a:off x="1856809" y="3511549"/>
            <a:ext cx="8487908" cy="1289051"/>
          </a:xfrm>
          <a:prstGeom prst="rect">
            <a:avLst/>
          </a:prstGeom>
        </p:spPr>
        <p:txBody>
          <a:bodyPr/>
          <a:lstStyle>
            <a:lvl1pPr marL="0" indent="0" algn="ctr">
              <a:buClr>
                <a:srgbClr val="FF545F"/>
              </a:buClr>
              <a:buFont typeface="Arial" panose="020B0604020202020204" pitchFamily="34" charset="0"/>
              <a:buNone/>
              <a:defRPr sz="1600">
                <a:solidFill>
                  <a:schemeClr val="accent3"/>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a:t>
            </a:r>
          </a:p>
        </p:txBody>
      </p:sp>
      <p:sp>
        <p:nvSpPr>
          <p:cNvPr id="26" name="Text Placeholder 22"/>
          <p:cNvSpPr>
            <a:spLocks noGrp="1"/>
          </p:cNvSpPr>
          <p:nvPr userDrawn="1">
            <p:ph type="body" sz="quarter" idx="19" hasCustomPrompt="1"/>
          </p:nvPr>
        </p:nvSpPr>
        <p:spPr>
          <a:xfrm>
            <a:off x="4630370"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accent3"/>
                </a:solidFill>
                <a:latin typeface="Georgia" panose="02040502050405020303" pitchFamily="18" charset="0"/>
              </a:defRPr>
            </a:lvl1pPr>
          </a:lstStyle>
          <a:p>
            <a:pPr lvl="0"/>
            <a:r>
              <a:rPr lang="en-US" dirty="0"/>
              <a:t>Company name</a:t>
            </a:r>
          </a:p>
        </p:txBody>
      </p:sp>
      <p:sp>
        <p:nvSpPr>
          <p:cNvPr id="27" name="Text Placeholder 22"/>
          <p:cNvSpPr>
            <a:spLocks noGrp="1"/>
          </p:cNvSpPr>
          <p:nvPr userDrawn="1">
            <p:ph type="body" sz="quarter" idx="20" hasCustomPrompt="1"/>
          </p:nvPr>
        </p:nvSpPr>
        <p:spPr>
          <a:xfrm>
            <a:off x="4630370"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accent3"/>
                </a:solidFill>
                <a:latin typeface="Georgia" panose="02040502050405020303" pitchFamily="18" charset="0"/>
              </a:defRPr>
            </a:lvl1pPr>
          </a:lstStyle>
          <a:p>
            <a:pPr lvl="0"/>
            <a:r>
              <a:rPr lang="en-US" dirty="0"/>
              <a:t>Name of person</a:t>
            </a:r>
          </a:p>
        </p:txBody>
      </p:sp>
      <p:sp>
        <p:nvSpPr>
          <p:cNvPr id="45" name="Text Placeholder 22"/>
          <p:cNvSpPr>
            <a:spLocks noGrp="1"/>
          </p:cNvSpPr>
          <p:nvPr userDrawn="1">
            <p:ph type="body" sz="quarter" idx="11" hasCustomPrompt="1"/>
          </p:nvPr>
        </p:nvSpPr>
        <p:spPr>
          <a:xfrm>
            <a:off x="457200" y="460357"/>
            <a:ext cx="6858000" cy="533400"/>
          </a:xfrm>
          <a:prstGeom prst="rect">
            <a:avLst/>
          </a:prstGeom>
        </p:spPr>
        <p:txBody>
          <a:bodyPr/>
          <a:lstStyle>
            <a:lvl1pPr>
              <a:defRPr sz="3000">
                <a:solidFill>
                  <a:schemeClr val="accent3"/>
                </a:solidFill>
                <a:latin typeface="Georgia" panose="02040502050405020303" pitchFamily="18" charset="0"/>
              </a:defRPr>
            </a:lvl1pPr>
          </a:lstStyle>
          <a:p>
            <a:pPr lvl="0"/>
            <a:r>
              <a:rPr lang="en-IN" dirty="0"/>
              <a:t>Content slide title goes here</a:t>
            </a:r>
            <a:endParaRPr lang="en-US" dirty="0"/>
          </a:p>
        </p:txBody>
      </p:sp>
      <p:sp>
        <p:nvSpPr>
          <p:cNvPr id="46" name="Text Placeholder 22"/>
          <p:cNvSpPr>
            <a:spLocks noGrp="1"/>
          </p:cNvSpPr>
          <p:nvPr userDrawn="1">
            <p:ph type="body" sz="quarter" idx="12" hasCustomPrompt="1"/>
          </p:nvPr>
        </p:nvSpPr>
        <p:spPr>
          <a:xfrm>
            <a:off x="457200" y="1022785"/>
            <a:ext cx="9372600" cy="533400"/>
          </a:xfrm>
          <a:prstGeom prst="rect">
            <a:avLst/>
          </a:prstGeom>
        </p:spPr>
        <p:txBody>
          <a:bodyPr/>
          <a:lstStyle>
            <a:lvl1pPr>
              <a:defRPr sz="2200">
                <a:solidFill>
                  <a:schemeClr val="accent3"/>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3"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4" name="TextBox 13"/>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5" name="Picture 14"/>
          <p:cNvPicPr>
            <a:picLocks noChangeAspect="1"/>
          </p:cNvPicPr>
          <p:nvPr userDrawn="1"/>
        </p:nvPicPr>
        <p:blipFill>
          <a:blip r:embed="rId4"/>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7619413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stimonial for 3">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a:stretch>
            <a:fillRect/>
          </a:stretch>
        </p:blipFill>
        <p:spPr>
          <a:xfrm>
            <a:off x="5069124" y="3417088"/>
            <a:ext cx="1922906" cy="1429333"/>
          </a:xfrm>
          <a:prstGeom prst="rect">
            <a:avLst/>
          </a:prstGeom>
        </p:spPr>
      </p:pic>
      <p:pic>
        <p:nvPicPr>
          <p:cNvPr id="9" name="Picture 8"/>
          <p:cNvPicPr>
            <a:picLocks noChangeAspect="1"/>
          </p:cNvPicPr>
          <p:nvPr userDrawn="1"/>
        </p:nvPicPr>
        <p:blipFill>
          <a:blip r:embed="rId2"/>
          <a:stretch>
            <a:fillRect/>
          </a:stretch>
        </p:blipFill>
        <p:spPr>
          <a:xfrm>
            <a:off x="1492028" y="3417088"/>
            <a:ext cx="1922906" cy="1429333"/>
          </a:xfrm>
          <a:prstGeom prst="rect">
            <a:avLst/>
          </a:prstGeom>
        </p:spPr>
      </p:pic>
      <p:pic>
        <p:nvPicPr>
          <p:cNvPr id="23" name="Picture 22"/>
          <p:cNvPicPr>
            <a:picLocks noChangeAspect="1"/>
          </p:cNvPicPr>
          <p:nvPr userDrawn="1"/>
        </p:nvPicPr>
        <p:blipFill>
          <a:blip r:embed="rId3">
            <a:duotone>
              <a:prstClr val="black"/>
              <a:schemeClr val="tx2">
                <a:tint val="45000"/>
                <a:satMod val="400000"/>
              </a:schemeClr>
            </a:duotone>
          </a:blip>
          <a:stretch>
            <a:fillRect/>
          </a:stretch>
        </p:blipFill>
        <p:spPr>
          <a:xfrm>
            <a:off x="4544677" y="2729998"/>
            <a:ext cx="801213" cy="166096"/>
          </a:xfrm>
          <a:prstGeom prst="rect">
            <a:avLst/>
          </a:prstGeom>
        </p:spPr>
      </p:pic>
      <p:pic>
        <p:nvPicPr>
          <p:cNvPr id="25" name="Picture 24"/>
          <p:cNvPicPr>
            <a:picLocks noChangeAspect="1"/>
          </p:cNvPicPr>
          <p:nvPr userDrawn="1"/>
        </p:nvPicPr>
        <p:blipFill>
          <a:blip r:embed="rId3">
            <a:duotone>
              <a:prstClr val="black"/>
              <a:schemeClr val="tx2">
                <a:tint val="45000"/>
                <a:satMod val="400000"/>
              </a:schemeClr>
            </a:duotone>
          </a:blip>
          <a:stretch>
            <a:fillRect/>
          </a:stretch>
        </p:blipFill>
        <p:spPr>
          <a:xfrm rot="10800000">
            <a:off x="6715264" y="2729998"/>
            <a:ext cx="801213" cy="166096"/>
          </a:xfrm>
          <a:prstGeom prst="rect">
            <a:avLst/>
          </a:prstGeom>
        </p:spPr>
      </p:pic>
      <p:sp>
        <p:nvSpPr>
          <p:cNvPr id="5" name="Picture Placeholder 4"/>
          <p:cNvSpPr>
            <a:spLocks noGrp="1"/>
          </p:cNvSpPr>
          <p:nvPr userDrawn="1">
            <p:ph type="pic" sz="quarter" idx="13"/>
          </p:nvPr>
        </p:nvSpPr>
        <p:spPr>
          <a:xfrm>
            <a:off x="1949081" y="2308225"/>
            <a:ext cx="1009650" cy="1009650"/>
          </a:xfrm>
          <a:prstGeom prst="rect">
            <a:avLst/>
          </a:prstGeom>
        </p:spPr>
        <p:txBody>
          <a:bodyPr/>
          <a:lstStyle>
            <a:lvl1pPr algn="ctr">
              <a:defRPr sz="1200">
                <a:solidFill>
                  <a:schemeClr val="bg1"/>
                </a:solidFill>
              </a:defRPr>
            </a:lvl1pPr>
          </a:lstStyle>
          <a:p>
            <a:endParaRPr lang="en-IN"/>
          </a:p>
        </p:txBody>
      </p:sp>
      <p:sp>
        <p:nvSpPr>
          <p:cNvPr id="24" name="Text Placeholder 22"/>
          <p:cNvSpPr>
            <a:spLocks noGrp="1"/>
          </p:cNvSpPr>
          <p:nvPr userDrawn="1">
            <p:ph type="body" sz="quarter" idx="14" hasCustomPrompt="1"/>
          </p:nvPr>
        </p:nvSpPr>
        <p:spPr>
          <a:xfrm>
            <a:off x="983513"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accent3"/>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pic>
        <p:nvPicPr>
          <p:cNvPr id="14" name="Picture 13"/>
          <p:cNvPicPr>
            <a:picLocks noChangeAspect="1"/>
          </p:cNvPicPr>
          <p:nvPr userDrawn="1"/>
        </p:nvPicPr>
        <p:blipFill>
          <a:blip r:embed="rId3">
            <a:duotone>
              <a:prstClr val="black"/>
              <a:schemeClr val="tx2">
                <a:tint val="45000"/>
                <a:satMod val="400000"/>
              </a:schemeClr>
            </a:duotone>
          </a:blip>
          <a:stretch>
            <a:fillRect/>
          </a:stretch>
        </p:blipFill>
        <p:spPr>
          <a:xfrm>
            <a:off x="968006" y="2729998"/>
            <a:ext cx="801213" cy="166096"/>
          </a:xfrm>
          <a:prstGeom prst="rect">
            <a:avLst/>
          </a:prstGeom>
        </p:spPr>
      </p:pic>
      <p:pic>
        <p:nvPicPr>
          <p:cNvPr id="35" name="Picture 34"/>
          <p:cNvPicPr>
            <a:picLocks noChangeAspect="1"/>
          </p:cNvPicPr>
          <p:nvPr userDrawn="1"/>
        </p:nvPicPr>
        <p:blipFill>
          <a:blip r:embed="rId3">
            <a:duotone>
              <a:prstClr val="black"/>
              <a:schemeClr val="tx2">
                <a:tint val="45000"/>
                <a:satMod val="400000"/>
              </a:schemeClr>
            </a:duotone>
          </a:blip>
          <a:stretch>
            <a:fillRect/>
          </a:stretch>
        </p:blipFill>
        <p:spPr>
          <a:xfrm rot="10800000">
            <a:off x="3138593" y="2729998"/>
            <a:ext cx="801213" cy="166096"/>
          </a:xfrm>
          <a:prstGeom prst="rect">
            <a:avLst/>
          </a:prstGeom>
        </p:spPr>
      </p:pic>
      <p:sp>
        <p:nvSpPr>
          <p:cNvPr id="37" name="Text Placeholder 22"/>
          <p:cNvSpPr>
            <a:spLocks noGrp="1"/>
          </p:cNvSpPr>
          <p:nvPr userDrawn="1">
            <p:ph type="body" sz="quarter" idx="16" hasCustomPrompt="1"/>
          </p:nvPr>
        </p:nvSpPr>
        <p:spPr>
          <a:xfrm>
            <a:off x="983513"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accent3"/>
                </a:solidFill>
                <a:latin typeface="Georgia" panose="02040502050405020303" pitchFamily="18" charset="0"/>
              </a:defRPr>
            </a:lvl1pPr>
          </a:lstStyle>
          <a:p>
            <a:pPr lvl="0"/>
            <a:r>
              <a:rPr lang="en-US" dirty="0"/>
              <a:t>Company name</a:t>
            </a:r>
          </a:p>
        </p:txBody>
      </p:sp>
      <p:sp>
        <p:nvSpPr>
          <p:cNvPr id="36" name="Text Placeholder 22"/>
          <p:cNvSpPr>
            <a:spLocks noGrp="1"/>
          </p:cNvSpPr>
          <p:nvPr userDrawn="1">
            <p:ph type="body" sz="quarter" idx="15" hasCustomPrompt="1"/>
          </p:nvPr>
        </p:nvSpPr>
        <p:spPr>
          <a:xfrm>
            <a:off x="983513"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accent3"/>
                </a:solidFill>
                <a:latin typeface="Georgia" panose="02040502050405020303" pitchFamily="18" charset="0"/>
              </a:defRPr>
            </a:lvl1pPr>
          </a:lstStyle>
          <a:p>
            <a:pPr lvl="0"/>
            <a:r>
              <a:rPr lang="en-US" dirty="0"/>
              <a:t>Name of person</a:t>
            </a:r>
          </a:p>
        </p:txBody>
      </p:sp>
      <p:sp>
        <p:nvSpPr>
          <p:cNvPr id="20" name="Picture Placeholder 4"/>
          <p:cNvSpPr>
            <a:spLocks noGrp="1"/>
          </p:cNvSpPr>
          <p:nvPr userDrawn="1">
            <p:ph type="pic" sz="quarter" idx="17"/>
          </p:nvPr>
        </p:nvSpPr>
        <p:spPr>
          <a:xfrm>
            <a:off x="5525752" y="2308225"/>
            <a:ext cx="1009650" cy="1009650"/>
          </a:xfrm>
          <a:prstGeom prst="rect">
            <a:avLst/>
          </a:prstGeom>
        </p:spPr>
        <p:txBody>
          <a:bodyPr/>
          <a:lstStyle>
            <a:lvl1pPr algn="ctr">
              <a:defRPr sz="1200">
                <a:solidFill>
                  <a:schemeClr val="bg1"/>
                </a:solidFill>
              </a:defRPr>
            </a:lvl1pPr>
          </a:lstStyle>
          <a:p>
            <a:endParaRPr lang="en-IN"/>
          </a:p>
        </p:txBody>
      </p:sp>
      <p:sp>
        <p:nvSpPr>
          <p:cNvPr id="22" name="Text Placeholder 22"/>
          <p:cNvSpPr>
            <a:spLocks noGrp="1"/>
          </p:cNvSpPr>
          <p:nvPr userDrawn="1">
            <p:ph type="body" sz="quarter" idx="18" hasCustomPrompt="1"/>
          </p:nvPr>
        </p:nvSpPr>
        <p:spPr>
          <a:xfrm>
            <a:off x="4560184"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accent3"/>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sp>
        <p:nvSpPr>
          <p:cNvPr id="26" name="Text Placeholder 22"/>
          <p:cNvSpPr>
            <a:spLocks noGrp="1"/>
          </p:cNvSpPr>
          <p:nvPr userDrawn="1">
            <p:ph type="body" sz="quarter" idx="19" hasCustomPrompt="1"/>
          </p:nvPr>
        </p:nvSpPr>
        <p:spPr>
          <a:xfrm>
            <a:off x="4560184"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accent3"/>
                </a:solidFill>
                <a:latin typeface="Georgia" panose="02040502050405020303" pitchFamily="18" charset="0"/>
              </a:defRPr>
            </a:lvl1pPr>
          </a:lstStyle>
          <a:p>
            <a:pPr lvl="0"/>
            <a:r>
              <a:rPr lang="en-US" dirty="0"/>
              <a:t>Company name</a:t>
            </a:r>
          </a:p>
        </p:txBody>
      </p:sp>
      <p:sp>
        <p:nvSpPr>
          <p:cNvPr id="27" name="Text Placeholder 22"/>
          <p:cNvSpPr>
            <a:spLocks noGrp="1"/>
          </p:cNvSpPr>
          <p:nvPr userDrawn="1">
            <p:ph type="body" sz="quarter" idx="20" hasCustomPrompt="1"/>
          </p:nvPr>
        </p:nvSpPr>
        <p:spPr>
          <a:xfrm>
            <a:off x="4560184"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accent3"/>
                </a:solidFill>
                <a:latin typeface="Georgia" panose="02040502050405020303" pitchFamily="18" charset="0"/>
              </a:defRPr>
            </a:lvl1pPr>
          </a:lstStyle>
          <a:p>
            <a:pPr lvl="0"/>
            <a:r>
              <a:rPr lang="en-US" dirty="0"/>
              <a:t>Name of person</a:t>
            </a:r>
          </a:p>
        </p:txBody>
      </p:sp>
      <p:sp>
        <p:nvSpPr>
          <p:cNvPr id="33" name="Picture Placeholder 4"/>
          <p:cNvSpPr>
            <a:spLocks noGrp="1"/>
          </p:cNvSpPr>
          <p:nvPr userDrawn="1">
            <p:ph type="pic" sz="quarter" idx="21"/>
          </p:nvPr>
        </p:nvSpPr>
        <p:spPr>
          <a:xfrm>
            <a:off x="9106148" y="2308225"/>
            <a:ext cx="1009650" cy="1009650"/>
          </a:xfrm>
          <a:prstGeom prst="rect">
            <a:avLst/>
          </a:prstGeom>
        </p:spPr>
        <p:txBody>
          <a:bodyPr/>
          <a:lstStyle>
            <a:lvl1pPr algn="ctr">
              <a:defRPr sz="1200">
                <a:solidFill>
                  <a:schemeClr val="bg1"/>
                </a:solidFill>
              </a:defRPr>
            </a:lvl1pPr>
          </a:lstStyle>
          <a:p>
            <a:endParaRPr lang="en-IN"/>
          </a:p>
        </p:txBody>
      </p:sp>
      <p:pic>
        <p:nvPicPr>
          <p:cNvPr id="39" name="Picture 38"/>
          <p:cNvPicPr>
            <a:picLocks noChangeAspect="1"/>
          </p:cNvPicPr>
          <p:nvPr userDrawn="1"/>
        </p:nvPicPr>
        <p:blipFill>
          <a:blip r:embed="rId3">
            <a:duotone>
              <a:prstClr val="black"/>
              <a:schemeClr val="tx2">
                <a:tint val="45000"/>
                <a:satMod val="400000"/>
              </a:schemeClr>
            </a:duotone>
          </a:blip>
          <a:stretch>
            <a:fillRect/>
          </a:stretch>
        </p:blipFill>
        <p:spPr>
          <a:xfrm>
            <a:off x="8125073" y="2729998"/>
            <a:ext cx="801213" cy="166096"/>
          </a:xfrm>
          <a:prstGeom prst="rect">
            <a:avLst/>
          </a:prstGeom>
        </p:spPr>
      </p:pic>
      <p:pic>
        <p:nvPicPr>
          <p:cNvPr id="40" name="Picture 39"/>
          <p:cNvPicPr>
            <a:picLocks noChangeAspect="1"/>
          </p:cNvPicPr>
          <p:nvPr userDrawn="1"/>
        </p:nvPicPr>
        <p:blipFill>
          <a:blip r:embed="rId3">
            <a:duotone>
              <a:prstClr val="black"/>
              <a:schemeClr val="tx2">
                <a:tint val="45000"/>
                <a:satMod val="400000"/>
              </a:schemeClr>
            </a:duotone>
          </a:blip>
          <a:stretch>
            <a:fillRect/>
          </a:stretch>
        </p:blipFill>
        <p:spPr>
          <a:xfrm rot="10800000">
            <a:off x="10295660" y="2729998"/>
            <a:ext cx="801213" cy="166096"/>
          </a:xfrm>
          <a:prstGeom prst="rect">
            <a:avLst/>
          </a:prstGeom>
        </p:spPr>
      </p:pic>
      <p:sp>
        <p:nvSpPr>
          <p:cNvPr id="41" name="Text Placeholder 22"/>
          <p:cNvSpPr>
            <a:spLocks noGrp="1"/>
          </p:cNvSpPr>
          <p:nvPr userDrawn="1">
            <p:ph type="body" sz="quarter" idx="23" hasCustomPrompt="1"/>
          </p:nvPr>
        </p:nvSpPr>
        <p:spPr>
          <a:xfrm>
            <a:off x="8140580"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accent3"/>
                </a:solidFill>
                <a:latin typeface="Georgia" panose="02040502050405020303" pitchFamily="18" charset="0"/>
              </a:defRPr>
            </a:lvl1pPr>
          </a:lstStyle>
          <a:p>
            <a:pPr lvl="0"/>
            <a:r>
              <a:rPr lang="en-US" dirty="0"/>
              <a:t>Company name</a:t>
            </a:r>
          </a:p>
        </p:txBody>
      </p:sp>
      <p:sp>
        <p:nvSpPr>
          <p:cNvPr id="42" name="Text Placeholder 22"/>
          <p:cNvSpPr>
            <a:spLocks noGrp="1"/>
          </p:cNvSpPr>
          <p:nvPr userDrawn="1">
            <p:ph type="body" sz="quarter" idx="24" hasCustomPrompt="1"/>
          </p:nvPr>
        </p:nvSpPr>
        <p:spPr>
          <a:xfrm>
            <a:off x="8140580"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accent3"/>
                </a:solidFill>
                <a:latin typeface="Georgia" panose="02040502050405020303" pitchFamily="18" charset="0"/>
              </a:defRPr>
            </a:lvl1pPr>
          </a:lstStyle>
          <a:p>
            <a:pPr lvl="0"/>
            <a:r>
              <a:rPr lang="en-US" dirty="0"/>
              <a:t>Name of person</a:t>
            </a:r>
          </a:p>
        </p:txBody>
      </p:sp>
      <p:sp>
        <p:nvSpPr>
          <p:cNvPr id="45" name="Text Placeholder 22"/>
          <p:cNvSpPr>
            <a:spLocks noGrp="1"/>
          </p:cNvSpPr>
          <p:nvPr userDrawn="1">
            <p:ph type="body" sz="quarter" idx="11" hasCustomPrompt="1"/>
          </p:nvPr>
        </p:nvSpPr>
        <p:spPr>
          <a:xfrm>
            <a:off x="457200" y="460357"/>
            <a:ext cx="6858000" cy="533400"/>
          </a:xfrm>
          <a:prstGeom prst="rect">
            <a:avLst/>
          </a:prstGeom>
        </p:spPr>
        <p:txBody>
          <a:bodyPr/>
          <a:lstStyle>
            <a:lvl1pPr>
              <a:defRPr sz="3000">
                <a:solidFill>
                  <a:schemeClr val="accent3"/>
                </a:solidFill>
                <a:latin typeface="Georgia" panose="02040502050405020303" pitchFamily="18" charset="0"/>
              </a:defRPr>
            </a:lvl1pPr>
          </a:lstStyle>
          <a:p>
            <a:pPr lvl="0"/>
            <a:r>
              <a:rPr lang="en-IN" dirty="0"/>
              <a:t>Content slide title goes here</a:t>
            </a:r>
            <a:endParaRPr lang="en-US" dirty="0"/>
          </a:p>
        </p:txBody>
      </p:sp>
      <p:sp>
        <p:nvSpPr>
          <p:cNvPr id="46" name="Text Placeholder 22"/>
          <p:cNvSpPr>
            <a:spLocks noGrp="1"/>
          </p:cNvSpPr>
          <p:nvPr userDrawn="1">
            <p:ph type="body" sz="quarter" idx="12" hasCustomPrompt="1"/>
          </p:nvPr>
        </p:nvSpPr>
        <p:spPr>
          <a:xfrm>
            <a:off x="457200" y="1022785"/>
            <a:ext cx="9372600" cy="533400"/>
          </a:xfrm>
          <a:prstGeom prst="rect">
            <a:avLst/>
          </a:prstGeom>
        </p:spPr>
        <p:txBody>
          <a:bodyPr/>
          <a:lstStyle>
            <a:lvl1pPr>
              <a:defRPr sz="2200">
                <a:solidFill>
                  <a:schemeClr val="accent3"/>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pic>
        <p:nvPicPr>
          <p:cNvPr id="44" name="Picture 43"/>
          <p:cNvPicPr>
            <a:picLocks noChangeAspect="1"/>
          </p:cNvPicPr>
          <p:nvPr userDrawn="1"/>
        </p:nvPicPr>
        <p:blipFill>
          <a:blip r:embed="rId2"/>
          <a:stretch>
            <a:fillRect/>
          </a:stretch>
        </p:blipFill>
        <p:spPr>
          <a:xfrm>
            <a:off x="8649520" y="3417088"/>
            <a:ext cx="1922906" cy="1429333"/>
          </a:xfrm>
          <a:prstGeom prst="rect">
            <a:avLst/>
          </a:prstGeom>
        </p:spPr>
      </p:pic>
      <p:sp>
        <p:nvSpPr>
          <p:cNvPr id="38" name="Text Placeholder 22"/>
          <p:cNvSpPr>
            <a:spLocks noGrp="1"/>
          </p:cNvSpPr>
          <p:nvPr userDrawn="1">
            <p:ph type="body" sz="quarter" idx="22" hasCustomPrompt="1"/>
          </p:nvPr>
        </p:nvSpPr>
        <p:spPr>
          <a:xfrm>
            <a:off x="8140580"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accent3"/>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sp>
        <p:nvSpPr>
          <p:cNvPr id="28"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29" name="TextBox 28"/>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30" name="Picture 29"/>
          <p:cNvPicPr>
            <a:picLocks noChangeAspect="1"/>
          </p:cNvPicPr>
          <p:nvPr userDrawn="1"/>
        </p:nvPicPr>
        <p:blipFill>
          <a:blip r:embed="rId4"/>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17696213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stimonial for 1 with Background Color Option 1">
    <p:spTree>
      <p:nvGrpSpPr>
        <p:cNvPr id="1" name=""/>
        <p:cNvGrpSpPr/>
        <p:nvPr/>
      </p:nvGrpSpPr>
      <p:grpSpPr>
        <a:xfrm>
          <a:off x="0" y="0"/>
          <a:ext cx="0" cy="0"/>
          <a:chOff x="0" y="0"/>
          <a:chExt cx="0" cy="0"/>
        </a:xfrm>
      </p:grpSpPr>
      <p:sp>
        <p:nvSpPr>
          <p:cNvPr id="2" name="Rectangle 1"/>
          <p:cNvSpPr/>
          <p:nvPr userDrawn="1"/>
        </p:nvSpPr>
        <p:spPr>
          <a:xfrm>
            <a:off x="1" y="1"/>
            <a:ext cx="12201524"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 Placeholder 22"/>
          <p:cNvSpPr>
            <a:spLocks noGrp="1"/>
          </p:cNvSpPr>
          <p:nvPr>
            <p:ph type="body" sz="quarter" idx="11" hasCustomPrompt="1"/>
          </p:nvPr>
        </p:nvSpPr>
        <p:spPr>
          <a:xfrm>
            <a:off x="457200" y="460357"/>
            <a:ext cx="6858000" cy="533400"/>
          </a:xfrm>
          <a:prstGeom prst="rect">
            <a:avLst/>
          </a:prstGeom>
        </p:spPr>
        <p:txBody>
          <a:bodyPr/>
          <a:lstStyle>
            <a:lvl1pPr>
              <a:defRPr sz="3000">
                <a:solidFill>
                  <a:schemeClr val="bg1"/>
                </a:solidFill>
                <a:latin typeface="Georgia" panose="02040502050405020303" pitchFamily="18" charset="0"/>
              </a:defRPr>
            </a:lvl1pPr>
          </a:lstStyle>
          <a:p>
            <a:pPr lvl="0"/>
            <a:r>
              <a:rPr lang="en-IN" dirty="0"/>
              <a:t>Content slide title goes here</a:t>
            </a:r>
            <a:endParaRPr lang="en-US" dirty="0"/>
          </a:p>
        </p:txBody>
      </p:sp>
      <p:sp>
        <p:nvSpPr>
          <p:cNvPr id="10" name="Text Placeholder 22"/>
          <p:cNvSpPr>
            <a:spLocks noGrp="1"/>
          </p:cNvSpPr>
          <p:nvPr>
            <p:ph type="body" sz="quarter" idx="12" hasCustomPrompt="1"/>
          </p:nvPr>
        </p:nvSpPr>
        <p:spPr>
          <a:xfrm>
            <a:off x="457200" y="1022785"/>
            <a:ext cx="9372600" cy="533400"/>
          </a:xfrm>
          <a:prstGeom prst="rect">
            <a:avLst/>
          </a:prstGeom>
        </p:spPr>
        <p:txBody>
          <a:bodyPr/>
          <a:lstStyle>
            <a:lvl1pPr>
              <a:defRPr sz="22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5" name="Picture Placeholder 4"/>
          <p:cNvSpPr>
            <a:spLocks noGrp="1"/>
          </p:cNvSpPr>
          <p:nvPr>
            <p:ph type="pic" sz="quarter" idx="13"/>
          </p:nvPr>
        </p:nvSpPr>
        <p:spPr>
          <a:xfrm>
            <a:off x="5595938" y="2308225"/>
            <a:ext cx="1009650" cy="1009650"/>
          </a:xfrm>
          <a:prstGeom prst="rect">
            <a:avLst/>
          </a:prstGeom>
        </p:spPr>
        <p:txBody>
          <a:bodyPr/>
          <a:lstStyle>
            <a:lvl1pPr algn="ctr">
              <a:defRPr sz="1200">
                <a:solidFill>
                  <a:schemeClr val="bg1"/>
                </a:solidFill>
              </a:defRPr>
            </a:lvl1pPr>
          </a:lstStyle>
          <a:p>
            <a:endParaRPr lang="en-IN"/>
          </a:p>
        </p:txBody>
      </p:sp>
      <p:pic>
        <p:nvPicPr>
          <p:cNvPr id="13" name="Picture 12"/>
          <p:cNvPicPr>
            <a:picLocks noChangeAspect="1"/>
          </p:cNvPicPr>
          <p:nvPr userDrawn="1"/>
        </p:nvPicPr>
        <p:blipFill>
          <a:blip r:embed="rId2"/>
          <a:stretch>
            <a:fillRect/>
          </a:stretch>
        </p:blipFill>
        <p:spPr>
          <a:xfrm>
            <a:off x="5009626" y="3429494"/>
            <a:ext cx="2182275" cy="1616933"/>
          </a:xfrm>
          <a:prstGeom prst="rect">
            <a:avLst/>
          </a:prstGeom>
        </p:spPr>
      </p:pic>
      <p:sp>
        <p:nvSpPr>
          <p:cNvPr id="24" name="Text Placeholder 22"/>
          <p:cNvSpPr>
            <a:spLocks noGrp="1"/>
          </p:cNvSpPr>
          <p:nvPr>
            <p:ph type="body" sz="quarter" idx="14" hasCustomPrompt="1"/>
          </p:nvPr>
        </p:nvSpPr>
        <p:spPr>
          <a:xfrm>
            <a:off x="1882814" y="3511549"/>
            <a:ext cx="8435899" cy="1289051"/>
          </a:xfrm>
          <a:prstGeom prst="rect">
            <a:avLst/>
          </a:prstGeom>
        </p:spPr>
        <p:txBody>
          <a:bodyPr/>
          <a:lstStyle>
            <a:lvl1pPr marL="0" indent="0" algn="ctr">
              <a:buClr>
                <a:srgbClr val="FF545F"/>
              </a:buClr>
              <a:buFont typeface="Arial" panose="020B0604020202020204" pitchFamily="34" charset="0"/>
              <a:buNone/>
              <a:defRPr sz="16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a:t>
            </a:r>
          </a:p>
        </p:txBody>
      </p:sp>
      <p:pic>
        <p:nvPicPr>
          <p:cNvPr id="14" name="Picture 13"/>
          <p:cNvPicPr>
            <a:picLocks noChangeAspect="1"/>
          </p:cNvPicPr>
          <p:nvPr userDrawn="1"/>
        </p:nvPicPr>
        <p:blipFill>
          <a:blip r:embed="rId3"/>
          <a:stretch>
            <a:fillRect/>
          </a:stretch>
        </p:blipFill>
        <p:spPr>
          <a:xfrm>
            <a:off x="4572000" y="2729998"/>
            <a:ext cx="801213" cy="166096"/>
          </a:xfrm>
          <a:prstGeom prst="rect">
            <a:avLst/>
          </a:prstGeom>
        </p:spPr>
      </p:pic>
      <p:pic>
        <p:nvPicPr>
          <p:cNvPr id="35" name="Picture 34"/>
          <p:cNvPicPr>
            <a:picLocks noChangeAspect="1"/>
          </p:cNvPicPr>
          <p:nvPr userDrawn="1"/>
        </p:nvPicPr>
        <p:blipFill>
          <a:blip r:embed="rId3"/>
          <a:stretch>
            <a:fillRect/>
          </a:stretch>
        </p:blipFill>
        <p:spPr>
          <a:xfrm rot="10800000">
            <a:off x="6818787" y="2729998"/>
            <a:ext cx="801213" cy="166096"/>
          </a:xfrm>
          <a:prstGeom prst="rect">
            <a:avLst/>
          </a:prstGeom>
        </p:spPr>
      </p:pic>
      <p:sp>
        <p:nvSpPr>
          <p:cNvPr id="37" name="Text Placeholder 22"/>
          <p:cNvSpPr>
            <a:spLocks noGrp="1"/>
          </p:cNvSpPr>
          <p:nvPr>
            <p:ph type="body" sz="quarter" idx="16" hasCustomPrompt="1"/>
          </p:nvPr>
        </p:nvSpPr>
        <p:spPr>
          <a:xfrm>
            <a:off x="1882814" y="5387139"/>
            <a:ext cx="8435899" cy="324343"/>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Company name</a:t>
            </a:r>
          </a:p>
        </p:txBody>
      </p:sp>
      <p:sp>
        <p:nvSpPr>
          <p:cNvPr id="36" name="Text Placeholder 22"/>
          <p:cNvSpPr>
            <a:spLocks noGrp="1"/>
          </p:cNvSpPr>
          <p:nvPr>
            <p:ph type="body" sz="quarter" idx="15" hasCustomPrompt="1"/>
          </p:nvPr>
        </p:nvSpPr>
        <p:spPr>
          <a:xfrm>
            <a:off x="1882814" y="5086350"/>
            <a:ext cx="8435899" cy="324343"/>
          </a:xfrm>
          <a:prstGeom prst="rect">
            <a:avLst/>
          </a:prstGeom>
        </p:spPr>
        <p:txBody>
          <a:bodyPr/>
          <a:lstStyle>
            <a:lvl1pPr marL="0" indent="0" algn="ctr">
              <a:buClr>
                <a:srgbClr val="FF545F"/>
              </a:buClr>
              <a:buFont typeface="Arial" panose="020B0604020202020204" pitchFamily="34" charset="0"/>
              <a:buNone/>
              <a:defRPr sz="2000" spc="600">
                <a:solidFill>
                  <a:schemeClr val="bg1"/>
                </a:solidFill>
                <a:latin typeface="Georgia" panose="02040502050405020303" pitchFamily="18" charset="0"/>
              </a:defRPr>
            </a:lvl1pPr>
          </a:lstStyle>
          <a:p>
            <a:pPr lvl="0"/>
            <a:r>
              <a:rPr lang="en-US" dirty="0"/>
              <a:t>Name of person</a:t>
            </a:r>
          </a:p>
        </p:txBody>
      </p:sp>
      <p:sp>
        <p:nvSpPr>
          <p:cNvPr id="15"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16" name="TextBox 15"/>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2017 Copyright </a:t>
            </a:r>
            <a:r>
              <a:rPr lang="en-US" sz="800" dirty="0" err="1">
                <a:solidFill>
                  <a:schemeClr val="bg1"/>
                </a:solidFill>
                <a:latin typeface="+mn-lt"/>
                <a:ea typeface="Georgia" charset="0"/>
                <a:cs typeface="Georgia" charset="0"/>
              </a:rPr>
              <a:t>Genpact</a:t>
            </a:r>
            <a:r>
              <a:rPr lang="en-US" sz="800" dirty="0">
                <a:solidFill>
                  <a:schemeClr val="bg1"/>
                </a:solidFill>
                <a:latin typeface="+mn-lt"/>
                <a:ea typeface="Georgia" charset="0"/>
                <a:cs typeface="Georgia" charset="0"/>
              </a:rPr>
              <a:t>. All Rights Reserved.</a:t>
            </a:r>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Tree>
    <p:extLst>
      <p:ext uri="{BB962C8B-B14F-4D97-AF65-F5344CB8AC3E}">
        <p14:creationId xmlns:p14="http://schemas.microsoft.com/office/powerpoint/2010/main" val="8710866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stimonial for 1 with Background Color Option 2">
    <p:spTree>
      <p:nvGrpSpPr>
        <p:cNvPr id="1" name=""/>
        <p:cNvGrpSpPr/>
        <p:nvPr/>
      </p:nvGrpSpPr>
      <p:grpSpPr>
        <a:xfrm>
          <a:off x="0" y="0"/>
          <a:ext cx="0" cy="0"/>
          <a:chOff x="0" y="0"/>
          <a:chExt cx="0" cy="0"/>
        </a:xfrm>
      </p:grpSpPr>
      <p:sp>
        <p:nvSpPr>
          <p:cNvPr id="15" name="Rectangle 14"/>
          <p:cNvSpPr/>
          <p:nvPr userDrawn="1"/>
        </p:nvSpPr>
        <p:spPr>
          <a:xfrm>
            <a:off x="0" y="0"/>
            <a:ext cx="12192000" cy="6858000"/>
          </a:xfrm>
          <a:prstGeom prst="rect">
            <a:avLst/>
          </a:prstGeom>
          <a:solidFill>
            <a:srgbClr val="073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p:cNvPicPr>
          <p:nvPr userDrawn="1"/>
        </p:nvPicPr>
        <p:blipFill>
          <a:blip r:embed="rId2"/>
          <a:stretch>
            <a:fillRect/>
          </a:stretch>
        </p:blipFill>
        <p:spPr>
          <a:xfrm>
            <a:off x="5134547" y="3356228"/>
            <a:ext cx="1922906" cy="1429333"/>
          </a:xfrm>
          <a:prstGeom prst="rect">
            <a:avLst/>
          </a:prstGeom>
        </p:spPr>
      </p:pic>
      <p:sp>
        <p:nvSpPr>
          <p:cNvPr id="9" name="Text Placeholder 22"/>
          <p:cNvSpPr>
            <a:spLocks noGrp="1"/>
          </p:cNvSpPr>
          <p:nvPr>
            <p:ph type="body" sz="quarter" idx="11" hasCustomPrompt="1"/>
          </p:nvPr>
        </p:nvSpPr>
        <p:spPr>
          <a:xfrm>
            <a:off x="457200" y="460357"/>
            <a:ext cx="6858000" cy="533400"/>
          </a:xfrm>
          <a:prstGeom prst="rect">
            <a:avLst/>
          </a:prstGeom>
        </p:spPr>
        <p:txBody>
          <a:bodyPr/>
          <a:lstStyle>
            <a:lvl1pPr>
              <a:defRPr sz="3000">
                <a:solidFill>
                  <a:schemeClr val="bg1"/>
                </a:solidFill>
                <a:latin typeface="Georgia" panose="02040502050405020303" pitchFamily="18" charset="0"/>
              </a:defRPr>
            </a:lvl1pPr>
          </a:lstStyle>
          <a:p>
            <a:pPr lvl="0"/>
            <a:r>
              <a:rPr lang="en-IN" dirty="0"/>
              <a:t>Content slide title goes here</a:t>
            </a:r>
            <a:endParaRPr lang="en-US" dirty="0"/>
          </a:p>
        </p:txBody>
      </p:sp>
      <p:sp>
        <p:nvSpPr>
          <p:cNvPr id="10" name="Text Placeholder 22"/>
          <p:cNvSpPr>
            <a:spLocks noGrp="1"/>
          </p:cNvSpPr>
          <p:nvPr>
            <p:ph type="body" sz="quarter" idx="12" hasCustomPrompt="1"/>
          </p:nvPr>
        </p:nvSpPr>
        <p:spPr>
          <a:xfrm>
            <a:off x="457200" y="1022785"/>
            <a:ext cx="9372600" cy="533400"/>
          </a:xfrm>
          <a:prstGeom prst="rect">
            <a:avLst/>
          </a:prstGeom>
        </p:spPr>
        <p:txBody>
          <a:bodyPr/>
          <a:lstStyle>
            <a:lvl1pPr>
              <a:defRPr sz="22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5" name="Picture Placeholder 4"/>
          <p:cNvSpPr>
            <a:spLocks noGrp="1"/>
          </p:cNvSpPr>
          <p:nvPr>
            <p:ph type="pic" sz="quarter" idx="13"/>
          </p:nvPr>
        </p:nvSpPr>
        <p:spPr>
          <a:xfrm>
            <a:off x="5591175" y="2308225"/>
            <a:ext cx="1009650" cy="1009650"/>
          </a:xfrm>
          <a:prstGeom prst="rect">
            <a:avLst/>
          </a:prstGeom>
        </p:spPr>
        <p:txBody>
          <a:bodyPr/>
          <a:lstStyle>
            <a:lvl1pPr algn="ctr">
              <a:defRPr sz="1200">
                <a:solidFill>
                  <a:schemeClr val="bg1"/>
                </a:solidFill>
              </a:defRPr>
            </a:lvl1pPr>
          </a:lstStyle>
          <a:p>
            <a:endParaRPr lang="en-IN"/>
          </a:p>
        </p:txBody>
      </p:sp>
      <p:sp>
        <p:nvSpPr>
          <p:cNvPr id="24" name="Text Placeholder 22"/>
          <p:cNvSpPr>
            <a:spLocks noGrp="1"/>
          </p:cNvSpPr>
          <p:nvPr>
            <p:ph type="body" sz="quarter" idx="14" hasCustomPrompt="1"/>
          </p:nvPr>
        </p:nvSpPr>
        <p:spPr>
          <a:xfrm>
            <a:off x="1878051" y="3511549"/>
            <a:ext cx="8435899" cy="1289051"/>
          </a:xfrm>
          <a:prstGeom prst="rect">
            <a:avLst/>
          </a:prstGeom>
        </p:spPr>
        <p:txBody>
          <a:bodyPr/>
          <a:lstStyle>
            <a:lvl1pPr marL="0" indent="0" algn="ctr">
              <a:buClr>
                <a:srgbClr val="FF545F"/>
              </a:buClr>
              <a:buFont typeface="Arial" panose="020B0604020202020204" pitchFamily="34" charset="0"/>
              <a:buNone/>
              <a:defRPr sz="16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a:t>
            </a:r>
          </a:p>
        </p:txBody>
      </p:sp>
      <p:sp>
        <p:nvSpPr>
          <p:cNvPr id="37" name="Text Placeholder 22"/>
          <p:cNvSpPr>
            <a:spLocks noGrp="1"/>
          </p:cNvSpPr>
          <p:nvPr>
            <p:ph type="body" sz="quarter" idx="16" hasCustomPrompt="1"/>
          </p:nvPr>
        </p:nvSpPr>
        <p:spPr>
          <a:xfrm>
            <a:off x="1878051" y="5387139"/>
            <a:ext cx="8435899" cy="324343"/>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Company name</a:t>
            </a:r>
          </a:p>
        </p:txBody>
      </p:sp>
      <p:sp>
        <p:nvSpPr>
          <p:cNvPr id="36" name="Text Placeholder 22"/>
          <p:cNvSpPr>
            <a:spLocks noGrp="1"/>
          </p:cNvSpPr>
          <p:nvPr>
            <p:ph type="body" sz="quarter" idx="15" hasCustomPrompt="1"/>
          </p:nvPr>
        </p:nvSpPr>
        <p:spPr>
          <a:xfrm>
            <a:off x="1878051" y="5086350"/>
            <a:ext cx="8435899" cy="324343"/>
          </a:xfrm>
          <a:prstGeom prst="rect">
            <a:avLst/>
          </a:prstGeom>
        </p:spPr>
        <p:txBody>
          <a:bodyPr/>
          <a:lstStyle>
            <a:lvl1pPr marL="0" indent="0" algn="ctr">
              <a:buClr>
                <a:srgbClr val="FF545F"/>
              </a:buClr>
              <a:buFont typeface="Arial" panose="020B0604020202020204" pitchFamily="34" charset="0"/>
              <a:buNone/>
              <a:defRPr sz="2000" spc="600">
                <a:solidFill>
                  <a:schemeClr val="bg1"/>
                </a:solidFill>
                <a:latin typeface="Georgia" panose="02040502050405020303" pitchFamily="18" charset="0"/>
              </a:defRPr>
            </a:lvl1pPr>
          </a:lstStyle>
          <a:p>
            <a:pPr lvl="0"/>
            <a:r>
              <a:rPr lang="en-US" dirty="0"/>
              <a:t>Name of person</a:t>
            </a:r>
          </a:p>
        </p:txBody>
      </p:sp>
      <p:pic>
        <p:nvPicPr>
          <p:cNvPr id="17" name="Picture 16"/>
          <p:cNvPicPr>
            <a:picLocks noChangeAspect="1"/>
          </p:cNvPicPr>
          <p:nvPr userDrawn="1"/>
        </p:nvPicPr>
        <p:blipFill>
          <a:blip r:embed="rId3"/>
          <a:stretch>
            <a:fillRect/>
          </a:stretch>
        </p:blipFill>
        <p:spPr>
          <a:xfrm>
            <a:off x="4572000" y="2729998"/>
            <a:ext cx="801213" cy="166096"/>
          </a:xfrm>
          <a:prstGeom prst="rect">
            <a:avLst/>
          </a:prstGeom>
        </p:spPr>
      </p:pic>
      <p:pic>
        <p:nvPicPr>
          <p:cNvPr id="18" name="Picture 17"/>
          <p:cNvPicPr>
            <a:picLocks noChangeAspect="1"/>
          </p:cNvPicPr>
          <p:nvPr userDrawn="1"/>
        </p:nvPicPr>
        <p:blipFill>
          <a:blip r:embed="rId3"/>
          <a:stretch>
            <a:fillRect/>
          </a:stretch>
        </p:blipFill>
        <p:spPr>
          <a:xfrm rot="10800000">
            <a:off x="6818787" y="2729998"/>
            <a:ext cx="801213" cy="166096"/>
          </a:xfrm>
          <a:prstGeom prst="rect">
            <a:avLst/>
          </a:prstGeom>
        </p:spPr>
      </p:pic>
      <p:sp>
        <p:nvSpPr>
          <p:cNvPr id="13"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14" name="TextBox 13"/>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2017 Copyright </a:t>
            </a:r>
            <a:r>
              <a:rPr lang="en-US" sz="800" dirty="0" err="1">
                <a:solidFill>
                  <a:schemeClr val="bg1"/>
                </a:solidFill>
                <a:latin typeface="+mn-lt"/>
                <a:ea typeface="Georgia" charset="0"/>
                <a:cs typeface="Georgia" charset="0"/>
              </a:rPr>
              <a:t>Genpact</a:t>
            </a:r>
            <a:r>
              <a:rPr lang="en-US" sz="800" dirty="0">
                <a:solidFill>
                  <a:schemeClr val="bg1"/>
                </a:solidFill>
                <a:latin typeface="+mn-lt"/>
                <a:ea typeface="Georgia" charset="0"/>
                <a:cs typeface="Georgia" charset="0"/>
              </a:rPr>
              <a:t>. All Rights Reserved.</a:t>
            </a:r>
          </a:p>
        </p:txBody>
      </p:sp>
      <p:pic>
        <p:nvPicPr>
          <p:cNvPr id="19" name="Picture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Tree>
    <p:extLst>
      <p:ext uri="{BB962C8B-B14F-4D97-AF65-F5344CB8AC3E}">
        <p14:creationId xmlns:p14="http://schemas.microsoft.com/office/powerpoint/2010/main" val="1325888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 for 3 with Background Color Option 1">
    <p:spTree>
      <p:nvGrpSpPr>
        <p:cNvPr id="1" name=""/>
        <p:cNvGrpSpPr/>
        <p:nvPr/>
      </p:nvGrpSpPr>
      <p:grpSpPr>
        <a:xfrm>
          <a:off x="0" y="0"/>
          <a:ext cx="0" cy="0"/>
          <a:chOff x="0" y="0"/>
          <a:chExt cx="0" cy="0"/>
        </a:xfrm>
      </p:grpSpPr>
      <p:sp>
        <p:nvSpPr>
          <p:cNvPr id="2" name="Rectangle 1"/>
          <p:cNvSpPr/>
          <p:nvPr userDrawn="1"/>
        </p:nvSpPr>
        <p:spPr>
          <a:xfrm>
            <a:off x="1" y="1"/>
            <a:ext cx="12201524"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3" name="Group 2"/>
          <p:cNvGrpSpPr/>
          <p:nvPr userDrawn="1"/>
        </p:nvGrpSpPr>
        <p:grpSpPr>
          <a:xfrm>
            <a:off x="4544677" y="2729998"/>
            <a:ext cx="2971800" cy="2316429"/>
            <a:chOff x="4234880" y="2729998"/>
            <a:chExt cx="2971800" cy="2316429"/>
          </a:xfrm>
        </p:grpSpPr>
        <p:pic>
          <p:nvPicPr>
            <p:cNvPr id="21" name="Picture 20"/>
            <p:cNvPicPr>
              <a:picLocks noChangeAspect="1"/>
            </p:cNvPicPr>
            <p:nvPr userDrawn="1"/>
          </p:nvPicPr>
          <p:blipFill>
            <a:blip r:embed="rId2"/>
            <a:stretch>
              <a:fillRect/>
            </a:stretch>
          </p:blipFill>
          <p:spPr>
            <a:xfrm>
              <a:off x="4629641" y="3429494"/>
              <a:ext cx="2182275" cy="1616933"/>
            </a:xfrm>
            <a:prstGeom prst="rect">
              <a:avLst/>
            </a:prstGeom>
          </p:spPr>
        </p:pic>
        <p:pic>
          <p:nvPicPr>
            <p:cNvPr id="23" name="Picture 22"/>
            <p:cNvPicPr>
              <a:picLocks noChangeAspect="1"/>
            </p:cNvPicPr>
            <p:nvPr userDrawn="1"/>
          </p:nvPicPr>
          <p:blipFill>
            <a:blip r:embed="rId3"/>
            <a:stretch>
              <a:fillRect/>
            </a:stretch>
          </p:blipFill>
          <p:spPr>
            <a:xfrm>
              <a:off x="4234880" y="2729998"/>
              <a:ext cx="801213" cy="166096"/>
            </a:xfrm>
            <a:prstGeom prst="rect">
              <a:avLst/>
            </a:prstGeom>
          </p:spPr>
        </p:pic>
        <p:pic>
          <p:nvPicPr>
            <p:cNvPr id="25" name="Picture 24"/>
            <p:cNvPicPr>
              <a:picLocks noChangeAspect="1"/>
            </p:cNvPicPr>
            <p:nvPr userDrawn="1"/>
          </p:nvPicPr>
          <p:blipFill>
            <a:blip r:embed="rId3"/>
            <a:stretch>
              <a:fillRect/>
            </a:stretch>
          </p:blipFill>
          <p:spPr>
            <a:xfrm rot="10800000">
              <a:off x="6405467" y="2729998"/>
              <a:ext cx="801213" cy="166096"/>
            </a:xfrm>
            <a:prstGeom prst="rect">
              <a:avLst/>
            </a:prstGeom>
          </p:spPr>
        </p:pic>
      </p:grpSp>
      <p:sp>
        <p:nvSpPr>
          <p:cNvPr id="5" name="Picture Placeholder 4"/>
          <p:cNvSpPr>
            <a:spLocks noGrp="1"/>
          </p:cNvSpPr>
          <p:nvPr>
            <p:ph type="pic" sz="quarter" idx="13"/>
          </p:nvPr>
        </p:nvSpPr>
        <p:spPr>
          <a:xfrm>
            <a:off x="1949081" y="2308225"/>
            <a:ext cx="1009650" cy="1009650"/>
          </a:xfrm>
          <a:prstGeom prst="rect">
            <a:avLst/>
          </a:prstGeom>
        </p:spPr>
        <p:txBody>
          <a:bodyPr/>
          <a:lstStyle>
            <a:lvl1pPr algn="ctr">
              <a:defRPr sz="1200">
                <a:solidFill>
                  <a:schemeClr val="bg1"/>
                </a:solidFill>
              </a:defRPr>
            </a:lvl1pPr>
          </a:lstStyle>
          <a:p>
            <a:endParaRPr lang="en-IN"/>
          </a:p>
        </p:txBody>
      </p:sp>
      <p:pic>
        <p:nvPicPr>
          <p:cNvPr id="13" name="Picture 12"/>
          <p:cNvPicPr>
            <a:picLocks noChangeAspect="1"/>
          </p:cNvPicPr>
          <p:nvPr userDrawn="1"/>
        </p:nvPicPr>
        <p:blipFill>
          <a:blip r:embed="rId2"/>
          <a:stretch>
            <a:fillRect/>
          </a:stretch>
        </p:blipFill>
        <p:spPr>
          <a:xfrm>
            <a:off x="1362767" y="3429494"/>
            <a:ext cx="2182275" cy="1616933"/>
          </a:xfrm>
          <a:prstGeom prst="rect">
            <a:avLst/>
          </a:prstGeom>
        </p:spPr>
      </p:pic>
      <p:sp>
        <p:nvSpPr>
          <p:cNvPr id="24" name="Text Placeholder 22"/>
          <p:cNvSpPr>
            <a:spLocks noGrp="1"/>
          </p:cNvSpPr>
          <p:nvPr>
            <p:ph type="body" sz="quarter" idx="14" hasCustomPrompt="1"/>
          </p:nvPr>
        </p:nvSpPr>
        <p:spPr>
          <a:xfrm>
            <a:off x="983513"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pic>
        <p:nvPicPr>
          <p:cNvPr id="14" name="Picture 13"/>
          <p:cNvPicPr>
            <a:picLocks noChangeAspect="1"/>
          </p:cNvPicPr>
          <p:nvPr userDrawn="1"/>
        </p:nvPicPr>
        <p:blipFill>
          <a:blip r:embed="rId3"/>
          <a:stretch>
            <a:fillRect/>
          </a:stretch>
        </p:blipFill>
        <p:spPr>
          <a:xfrm>
            <a:off x="968006" y="2729998"/>
            <a:ext cx="801213" cy="166096"/>
          </a:xfrm>
          <a:prstGeom prst="rect">
            <a:avLst/>
          </a:prstGeom>
        </p:spPr>
      </p:pic>
      <p:pic>
        <p:nvPicPr>
          <p:cNvPr id="35" name="Picture 34"/>
          <p:cNvPicPr>
            <a:picLocks noChangeAspect="1"/>
          </p:cNvPicPr>
          <p:nvPr userDrawn="1"/>
        </p:nvPicPr>
        <p:blipFill>
          <a:blip r:embed="rId3"/>
          <a:stretch>
            <a:fillRect/>
          </a:stretch>
        </p:blipFill>
        <p:spPr>
          <a:xfrm rot="10800000">
            <a:off x="3138593" y="2729998"/>
            <a:ext cx="801213" cy="166096"/>
          </a:xfrm>
          <a:prstGeom prst="rect">
            <a:avLst/>
          </a:prstGeom>
        </p:spPr>
      </p:pic>
      <p:sp>
        <p:nvSpPr>
          <p:cNvPr id="37" name="Text Placeholder 22"/>
          <p:cNvSpPr>
            <a:spLocks noGrp="1"/>
          </p:cNvSpPr>
          <p:nvPr>
            <p:ph type="body" sz="quarter" idx="16" hasCustomPrompt="1"/>
          </p:nvPr>
        </p:nvSpPr>
        <p:spPr>
          <a:xfrm>
            <a:off x="983513"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pitchFamily="18" charset="0"/>
              </a:defRPr>
            </a:lvl1pPr>
          </a:lstStyle>
          <a:p>
            <a:pPr lvl="0"/>
            <a:r>
              <a:rPr lang="en-US" dirty="0"/>
              <a:t>Company name</a:t>
            </a:r>
          </a:p>
        </p:txBody>
      </p:sp>
      <p:sp>
        <p:nvSpPr>
          <p:cNvPr id="36" name="Text Placeholder 22"/>
          <p:cNvSpPr>
            <a:spLocks noGrp="1"/>
          </p:cNvSpPr>
          <p:nvPr>
            <p:ph type="body" sz="quarter" idx="15" hasCustomPrompt="1"/>
          </p:nvPr>
        </p:nvSpPr>
        <p:spPr>
          <a:xfrm>
            <a:off x="983513"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pitchFamily="18" charset="0"/>
              </a:defRPr>
            </a:lvl1pPr>
          </a:lstStyle>
          <a:p>
            <a:pPr lvl="0"/>
            <a:r>
              <a:rPr lang="en-US" dirty="0"/>
              <a:t>Name of person</a:t>
            </a:r>
          </a:p>
        </p:txBody>
      </p:sp>
      <p:sp>
        <p:nvSpPr>
          <p:cNvPr id="20" name="Picture Placeholder 4"/>
          <p:cNvSpPr>
            <a:spLocks noGrp="1"/>
          </p:cNvSpPr>
          <p:nvPr>
            <p:ph type="pic" sz="quarter" idx="17"/>
          </p:nvPr>
        </p:nvSpPr>
        <p:spPr>
          <a:xfrm>
            <a:off x="5525752" y="2308225"/>
            <a:ext cx="1009650" cy="1009650"/>
          </a:xfrm>
          <a:prstGeom prst="rect">
            <a:avLst/>
          </a:prstGeom>
        </p:spPr>
        <p:txBody>
          <a:bodyPr/>
          <a:lstStyle>
            <a:lvl1pPr algn="ctr">
              <a:defRPr sz="1200">
                <a:solidFill>
                  <a:schemeClr val="bg1"/>
                </a:solidFill>
              </a:defRPr>
            </a:lvl1pPr>
          </a:lstStyle>
          <a:p>
            <a:endParaRPr lang="en-IN"/>
          </a:p>
        </p:txBody>
      </p:sp>
      <p:sp>
        <p:nvSpPr>
          <p:cNvPr id="22" name="Text Placeholder 22"/>
          <p:cNvSpPr>
            <a:spLocks noGrp="1"/>
          </p:cNvSpPr>
          <p:nvPr>
            <p:ph type="body" sz="quarter" idx="18" hasCustomPrompt="1"/>
          </p:nvPr>
        </p:nvSpPr>
        <p:spPr>
          <a:xfrm>
            <a:off x="4560184"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sp>
        <p:nvSpPr>
          <p:cNvPr id="26" name="Text Placeholder 22"/>
          <p:cNvSpPr>
            <a:spLocks noGrp="1"/>
          </p:cNvSpPr>
          <p:nvPr>
            <p:ph type="body" sz="quarter" idx="19" hasCustomPrompt="1"/>
          </p:nvPr>
        </p:nvSpPr>
        <p:spPr>
          <a:xfrm>
            <a:off x="4560184"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pitchFamily="18" charset="0"/>
              </a:defRPr>
            </a:lvl1pPr>
          </a:lstStyle>
          <a:p>
            <a:pPr lvl="0"/>
            <a:r>
              <a:rPr lang="en-US" dirty="0"/>
              <a:t>Company name</a:t>
            </a:r>
          </a:p>
        </p:txBody>
      </p:sp>
      <p:sp>
        <p:nvSpPr>
          <p:cNvPr id="27" name="Text Placeholder 22"/>
          <p:cNvSpPr>
            <a:spLocks noGrp="1"/>
          </p:cNvSpPr>
          <p:nvPr>
            <p:ph type="body" sz="quarter" idx="20" hasCustomPrompt="1"/>
          </p:nvPr>
        </p:nvSpPr>
        <p:spPr>
          <a:xfrm>
            <a:off x="4560184"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pitchFamily="18" charset="0"/>
              </a:defRPr>
            </a:lvl1pPr>
          </a:lstStyle>
          <a:p>
            <a:pPr lvl="0"/>
            <a:r>
              <a:rPr lang="en-US" dirty="0"/>
              <a:t>Name of person</a:t>
            </a:r>
          </a:p>
        </p:txBody>
      </p:sp>
      <p:sp>
        <p:nvSpPr>
          <p:cNvPr id="33" name="Picture Placeholder 4"/>
          <p:cNvSpPr>
            <a:spLocks noGrp="1"/>
          </p:cNvSpPr>
          <p:nvPr>
            <p:ph type="pic" sz="quarter" idx="21"/>
          </p:nvPr>
        </p:nvSpPr>
        <p:spPr>
          <a:xfrm>
            <a:off x="9106148" y="2308225"/>
            <a:ext cx="1009650" cy="1009650"/>
          </a:xfrm>
          <a:prstGeom prst="rect">
            <a:avLst/>
          </a:prstGeom>
        </p:spPr>
        <p:txBody>
          <a:bodyPr/>
          <a:lstStyle>
            <a:lvl1pPr algn="ctr">
              <a:defRPr sz="1200">
                <a:solidFill>
                  <a:schemeClr val="bg1"/>
                </a:solidFill>
              </a:defRPr>
            </a:lvl1pPr>
          </a:lstStyle>
          <a:p>
            <a:endParaRPr lang="en-IN"/>
          </a:p>
        </p:txBody>
      </p:sp>
      <p:pic>
        <p:nvPicPr>
          <p:cNvPr id="34" name="Picture 33"/>
          <p:cNvPicPr>
            <a:picLocks noChangeAspect="1"/>
          </p:cNvPicPr>
          <p:nvPr userDrawn="1"/>
        </p:nvPicPr>
        <p:blipFill>
          <a:blip r:embed="rId2"/>
          <a:stretch>
            <a:fillRect/>
          </a:stretch>
        </p:blipFill>
        <p:spPr>
          <a:xfrm>
            <a:off x="8519834" y="3429494"/>
            <a:ext cx="2182275" cy="1616933"/>
          </a:xfrm>
          <a:prstGeom prst="rect">
            <a:avLst/>
          </a:prstGeom>
        </p:spPr>
      </p:pic>
      <p:sp>
        <p:nvSpPr>
          <p:cNvPr id="38" name="Text Placeholder 22"/>
          <p:cNvSpPr>
            <a:spLocks noGrp="1"/>
          </p:cNvSpPr>
          <p:nvPr>
            <p:ph type="body" sz="quarter" idx="22" hasCustomPrompt="1"/>
          </p:nvPr>
        </p:nvSpPr>
        <p:spPr>
          <a:xfrm>
            <a:off x="8140580"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pic>
        <p:nvPicPr>
          <p:cNvPr id="39" name="Picture 38"/>
          <p:cNvPicPr>
            <a:picLocks noChangeAspect="1"/>
          </p:cNvPicPr>
          <p:nvPr userDrawn="1"/>
        </p:nvPicPr>
        <p:blipFill>
          <a:blip r:embed="rId3"/>
          <a:stretch>
            <a:fillRect/>
          </a:stretch>
        </p:blipFill>
        <p:spPr>
          <a:xfrm>
            <a:off x="8125073" y="2729998"/>
            <a:ext cx="801213" cy="166096"/>
          </a:xfrm>
          <a:prstGeom prst="rect">
            <a:avLst/>
          </a:prstGeom>
        </p:spPr>
      </p:pic>
      <p:pic>
        <p:nvPicPr>
          <p:cNvPr id="40" name="Picture 39"/>
          <p:cNvPicPr>
            <a:picLocks noChangeAspect="1"/>
          </p:cNvPicPr>
          <p:nvPr userDrawn="1"/>
        </p:nvPicPr>
        <p:blipFill>
          <a:blip r:embed="rId3"/>
          <a:stretch>
            <a:fillRect/>
          </a:stretch>
        </p:blipFill>
        <p:spPr>
          <a:xfrm rot="10800000">
            <a:off x="10295660" y="2729998"/>
            <a:ext cx="801213" cy="166096"/>
          </a:xfrm>
          <a:prstGeom prst="rect">
            <a:avLst/>
          </a:prstGeom>
        </p:spPr>
      </p:pic>
      <p:sp>
        <p:nvSpPr>
          <p:cNvPr id="41" name="Text Placeholder 22"/>
          <p:cNvSpPr>
            <a:spLocks noGrp="1"/>
          </p:cNvSpPr>
          <p:nvPr>
            <p:ph type="body" sz="quarter" idx="23" hasCustomPrompt="1"/>
          </p:nvPr>
        </p:nvSpPr>
        <p:spPr>
          <a:xfrm>
            <a:off x="8140580"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pitchFamily="18" charset="0"/>
              </a:defRPr>
            </a:lvl1pPr>
          </a:lstStyle>
          <a:p>
            <a:pPr lvl="0"/>
            <a:r>
              <a:rPr lang="en-US" dirty="0"/>
              <a:t>Company name</a:t>
            </a:r>
          </a:p>
        </p:txBody>
      </p:sp>
      <p:sp>
        <p:nvSpPr>
          <p:cNvPr id="42" name="Text Placeholder 22"/>
          <p:cNvSpPr>
            <a:spLocks noGrp="1"/>
          </p:cNvSpPr>
          <p:nvPr>
            <p:ph type="body" sz="quarter" idx="24" hasCustomPrompt="1"/>
          </p:nvPr>
        </p:nvSpPr>
        <p:spPr>
          <a:xfrm>
            <a:off x="8140580"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pitchFamily="18" charset="0"/>
              </a:defRPr>
            </a:lvl1pPr>
          </a:lstStyle>
          <a:p>
            <a:pPr lvl="0"/>
            <a:r>
              <a:rPr lang="en-US" dirty="0"/>
              <a:t>Name of person</a:t>
            </a:r>
          </a:p>
        </p:txBody>
      </p:sp>
      <p:sp>
        <p:nvSpPr>
          <p:cNvPr id="45" name="Text Placeholder 22"/>
          <p:cNvSpPr>
            <a:spLocks noGrp="1"/>
          </p:cNvSpPr>
          <p:nvPr>
            <p:ph type="body" sz="quarter" idx="11" hasCustomPrompt="1"/>
          </p:nvPr>
        </p:nvSpPr>
        <p:spPr>
          <a:xfrm>
            <a:off x="457200" y="460357"/>
            <a:ext cx="6858000" cy="533400"/>
          </a:xfrm>
          <a:prstGeom prst="rect">
            <a:avLst/>
          </a:prstGeom>
        </p:spPr>
        <p:txBody>
          <a:bodyPr/>
          <a:lstStyle>
            <a:lvl1pPr>
              <a:defRPr sz="3000">
                <a:solidFill>
                  <a:schemeClr val="bg1"/>
                </a:solidFill>
                <a:latin typeface="Georgia" panose="02040502050405020303" pitchFamily="18" charset="0"/>
              </a:defRPr>
            </a:lvl1pPr>
          </a:lstStyle>
          <a:p>
            <a:pPr lvl="0"/>
            <a:r>
              <a:rPr lang="en-IN" dirty="0"/>
              <a:t>Content slide title goes here</a:t>
            </a:r>
            <a:endParaRPr lang="en-US" dirty="0"/>
          </a:p>
        </p:txBody>
      </p:sp>
      <p:sp>
        <p:nvSpPr>
          <p:cNvPr id="46" name="Text Placeholder 22"/>
          <p:cNvSpPr>
            <a:spLocks noGrp="1"/>
          </p:cNvSpPr>
          <p:nvPr>
            <p:ph type="body" sz="quarter" idx="12" hasCustomPrompt="1"/>
          </p:nvPr>
        </p:nvSpPr>
        <p:spPr>
          <a:xfrm>
            <a:off x="457200" y="1022785"/>
            <a:ext cx="9372600" cy="533400"/>
          </a:xfrm>
          <a:prstGeom prst="rect">
            <a:avLst/>
          </a:prstGeom>
        </p:spPr>
        <p:txBody>
          <a:bodyPr/>
          <a:lstStyle>
            <a:lvl1pPr>
              <a:defRPr sz="22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31"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32" name="TextBox 31"/>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2017 Copyright </a:t>
            </a:r>
            <a:r>
              <a:rPr lang="en-US" sz="800" dirty="0" err="1">
                <a:solidFill>
                  <a:schemeClr val="bg1"/>
                </a:solidFill>
                <a:latin typeface="+mn-lt"/>
                <a:ea typeface="Georgia" charset="0"/>
                <a:cs typeface="Georgia" charset="0"/>
              </a:rPr>
              <a:t>Genpact</a:t>
            </a:r>
            <a:r>
              <a:rPr lang="en-US" sz="800" dirty="0">
                <a:solidFill>
                  <a:schemeClr val="bg1"/>
                </a:solidFill>
                <a:latin typeface="+mn-lt"/>
                <a:ea typeface="Georgia" charset="0"/>
                <a:cs typeface="Georgia" charset="0"/>
              </a:rPr>
              <a:t>. All Rights Reserved.</a:t>
            </a:r>
          </a:p>
        </p:txBody>
      </p:sp>
      <p:pic>
        <p:nvPicPr>
          <p:cNvPr id="43" name="Picture 4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Tree>
    <p:extLst>
      <p:ext uri="{BB962C8B-B14F-4D97-AF65-F5344CB8AC3E}">
        <p14:creationId xmlns:p14="http://schemas.microsoft.com/office/powerpoint/2010/main" val="15326870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stimonial for 3 with Background Color Option 2">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rgbClr val="073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p:cNvPicPr>
            <a:picLocks noChangeAspect="1"/>
          </p:cNvPicPr>
          <p:nvPr userDrawn="1"/>
        </p:nvPicPr>
        <p:blipFill>
          <a:blip r:embed="rId2"/>
          <a:stretch>
            <a:fillRect/>
          </a:stretch>
        </p:blipFill>
        <p:spPr>
          <a:xfrm>
            <a:off x="5172646" y="3356228"/>
            <a:ext cx="1922906" cy="1429333"/>
          </a:xfrm>
          <a:prstGeom prst="rect">
            <a:avLst/>
          </a:prstGeom>
        </p:spPr>
      </p:pic>
      <p:pic>
        <p:nvPicPr>
          <p:cNvPr id="23" name="Picture 22"/>
          <p:cNvPicPr>
            <a:picLocks noChangeAspect="1"/>
          </p:cNvPicPr>
          <p:nvPr userDrawn="1"/>
        </p:nvPicPr>
        <p:blipFill>
          <a:blip r:embed="rId3"/>
          <a:stretch>
            <a:fillRect/>
          </a:stretch>
        </p:blipFill>
        <p:spPr>
          <a:xfrm>
            <a:off x="4544677" y="2729998"/>
            <a:ext cx="801213" cy="166096"/>
          </a:xfrm>
          <a:prstGeom prst="rect">
            <a:avLst/>
          </a:prstGeom>
        </p:spPr>
      </p:pic>
      <p:pic>
        <p:nvPicPr>
          <p:cNvPr id="25" name="Picture 24"/>
          <p:cNvPicPr>
            <a:picLocks noChangeAspect="1"/>
          </p:cNvPicPr>
          <p:nvPr userDrawn="1"/>
        </p:nvPicPr>
        <p:blipFill>
          <a:blip r:embed="rId3"/>
          <a:stretch>
            <a:fillRect/>
          </a:stretch>
        </p:blipFill>
        <p:spPr>
          <a:xfrm rot="10800000">
            <a:off x="6715264" y="2729998"/>
            <a:ext cx="801213" cy="166096"/>
          </a:xfrm>
          <a:prstGeom prst="rect">
            <a:avLst/>
          </a:prstGeom>
        </p:spPr>
      </p:pic>
      <p:sp>
        <p:nvSpPr>
          <p:cNvPr id="5" name="Picture Placeholder 4"/>
          <p:cNvSpPr>
            <a:spLocks noGrp="1"/>
          </p:cNvSpPr>
          <p:nvPr userDrawn="1">
            <p:ph type="pic" sz="quarter" idx="13"/>
          </p:nvPr>
        </p:nvSpPr>
        <p:spPr>
          <a:xfrm>
            <a:off x="1949081" y="2308225"/>
            <a:ext cx="1009650" cy="1009650"/>
          </a:xfrm>
          <a:prstGeom prst="rect">
            <a:avLst/>
          </a:prstGeom>
        </p:spPr>
        <p:txBody>
          <a:bodyPr/>
          <a:lstStyle>
            <a:lvl1pPr algn="ctr">
              <a:defRPr sz="1200">
                <a:solidFill>
                  <a:schemeClr val="bg1"/>
                </a:solidFill>
              </a:defRPr>
            </a:lvl1pPr>
          </a:lstStyle>
          <a:p>
            <a:endParaRPr lang="en-IN"/>
          </a:p>
        </p:txBody>
      </p:sp>
      <p:pic>
        <p:nvPicPr>
          <p:cNvPr id="14" name="Picture 13"/>
          <p:cNvPicPr>
            <a:picLocks noChangeAspect="1"/>
          </p:cNvPicPr>
          <p:nvPr userDrawn="1"/>
        </p:nvPicPr>
        <p:blipFill>
          <a:blip r:embed="rId3"/>
          <a:stretch>
            <a:fillRect/>
          </a:stretch>
        </p:blipFill>
        <p:spPr>
          <a:xfrm>
            <a:off x="968006" y="2729998"/>
            <a:ext cx="801213" cy="166096"/>
          </a:xfrm>
          <a:prstGeom prst="rect">
            <a:avLst/>
          </a:prstGeom>
        </p:spPr>
      </p:pic>
      <p:pic>
        <p:nvPicPr>
          <p:cNvPr id="35" name="Picture 34"/>
          <p:cNvPicPr>
            <a:picLocks noChangeAspect="1"/>
          </p:cNvPicPr>
          <p:nvPr userDrawn="1"/>
        </p:nvPicPr>
        <p:blipFill>
          <a:blip r:embed="rId3"/>
          <a:stretch>
            <a:fillRect/>
          </a:stretch>
        </p:blipFill>
        <p:spPr>
          <a:xfrm rot="10800000">
            <a:off x="3138593" y="2729998"/>
            <a:ext cx="801213" cy="166096"/>
          </a:xfrm>
          <a:prstGeom prst="rect">
            <a:avLst/>
          </a:prstGeom>
        </p:spPr>
      </p:pic>
      <p:sp>
        <p:nvSpPr>
          <p:cNvPr id="37" name="Text Placeholder 22"/>
          <p:cNvSpPr>
            <a:spLocks noGrp="1"/>
          </p:cNvSpPr>
          <p:nvPr userDrawn="1">
            <p:ph type="body" sz="quarter" idx="16" hasCustomPrompt="1"/>
          </p:nvPr>
        </p:nvSpPr>
        <p:spPr>
          <a:xfrm>
            <a:off x="983513"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pitchFamily="18" charset="0"/>
              </a:defRPr>
            </a:lvl1pPr>
          </a:lstStyle>
          <a:p>
            <a:pPr lvl="0"/>
            <a:r>
              <a:rPr lang="en-US" dirty="0"/>
              <a:t>Company name</a:t>
            </a:r>
          </a:p>
        </p:txBody>
      </p:sp>
      <p:sp>
        <p:nvSpPr>
          <p:cNvPr id="36" name="Text Placeholder 22"/>
          <p:cNvSpPr>
            <a:spLocks noGrp="1"/>
          </p:cNvSpPr>
          <p:nvPr userDrawn="1">
            <p:ph type="body" sz="quarter" idx="15" hasCustomPrompt="1"/>
          </p:nvPr>
        </p:nvSpPr>
        <p:spPr>
          <a:xfrm>
            <a:off x="983513"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pitchFamily="18" charset="0"/>
              </a:defRPr>
            </a:lvl1pPr>
          </a:lstStyle>
          <a:p>
            <a:pPr lvl="0"/>
            <a:r>
              <a:rPr lang="en-US" dirty="0"/>
              <a:t>Name of person</a:t>
            </a:r>
          </a:p>
        </p:txBody>
      </p:sp>
      <p:sp>
        <p:nvSpPr>
          <p:cNvPr id="20" name="Picture Placeholder 4"/>
          <p:cNvSpPr>
            <a:spLocks noGrp="1"/>
          </p:cNvSpPr>
          <p:nvPr userDrawn="1">
            <p:ph type="pic" sz="quarter" idx="17"/>
          </p:nvPr>
        </p:nvSpPr>
        <p:spPr>
          <a:xfrm>
            <a:off x="5525752" y="2308225"/>
            <a:ext cx="1009650" cy="1009650"/>
          </a:xfrm>
          <a:prstGeom prst="rect">
            <a:avLst/>
          </a:prstGeom>
        </p:spPr>
        <p:txBody>
          <a:bodyPr/>
          <a:lstStyle>
            <a:lvl1pPr algn="ctr">
              <a:defRPr sz="1200">
                <a:solidFill>
                  <a:schemeClr val="bg1"/>
                </a:solidFill>
              </a:defRPr>
            </a:lvl1pPr>
          </a:lstStyle>
          <a:p>
            <a:endParaRPr lang="en-IN"/>
          </a:p>
        </p:txBody>
      </p:sp>
      <p:sp>
        <p:nvSpPr>
          <p:cNvPr id="22" name="Text Placeholder 22"/>
          <p:cNvSpPr>
            <a:spLocks noGrp="1"/>
          </p:cNvSpPr>
          <p:nvPr userDrawn="1">
            <p:ph type="body" sz="quarter" idx="18" hasCustomPrompt="1"/>
          </p:nvPr>
        </p:nvSpPr>
        <p:spPr>
          <a:xfrm>
            <a:off x="4560184"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sp>
        <p:nvSpPr>
          <p:cNvPr id="26" name="Text Placeholder 22"/>
          <p:cNvSpPr>
            <a:spLocks noGrp="1"/>
          </p:cNvSpPr>
          <p:nvPr userDrawn="1">
            <p:ph type="body" sz="quarter" idx="19" hasCustomPrompt="1"/>
          </p:nvPr>
        </p:nvSpPr>
        <p:spPr>
          <a:xfrm>
            <a:off x="4560184"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pitchFamily="18" charset="0"/>
              </a:defRPr>
            </a:lvl1pPr>
          </a:lstStyle>
          <a:p>
            <a:pPr lvl="0"/>
            <a:r>
              <a:rPr lang="en-US" dirty="0"/>
              <a:t>Company name</a:t>
            </a:r>
          </a:p>
        </p:txBody>
      </p:sp>
      <p:sp>
        <p:nvSpPr>
          <p:cNvPr id="27" name="Text Placeholder 22"/>
          <p:cNvSpPr>
            <a:spLocks noGrp="1"/>
          </p:cNvSpPr>
          <p:nvPr userDrawn="1">
            <p:ph type="body" sz="quarter" idx="20" hasCustomPrompt="1"/>
          </p:nvPr>
        </p:nvSpPr>
        <p:spPr>
          <a:xfrm>
            <a:off x="4560184"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pitchFamily="18" charset="0"/>
              </a:defRPr>
            </a:lvl1pPr>
          </a:lstStyle>
          <a:p>
            <a:pPr lvl="0"/>
            <a:r>
              <a:rPr lang="en-US" dirty="0"/>
              <a:t>Name of person</a:t>
            </a:r>
          </a:p>
        </p:txBody>
      </p:sp>
      <p:sp>
        <p:nvSpPr>
          <p:cNvPr id="33" name="Picture Placeholder 4"/>
          <p:cNvSpPr>
            <a:spLocks noGrp="1"/>
          </p:cNvSpPr>
          <p:nvPr userDrawn="1">
            <p:ph type="pic" sz="quarter" idx="21"/>
          </p:nvPr>
        </p:nvSpPr>
        <p:spPr>
          <a:xfrm>
            <a:off x="9106148" y="2308225"/>
            <a:ext cx="1009650" cy="1009650"/>
          </a:xfrm>
          <a:prstGeom prst="rect">
            <a:avLst/>
          </a:prstGeom>
        </p:spPr>
        <p:txBody>
          <a:bodyPr/>
          <a:lstStyle>
            <a:lvl1pPr algn="ctr">
              <a:defRPr sz="1200">
                <a:solidFill>
                  <a:schemeClr val="bg1"/>
                </a:solidFill>
              </a:defRPr>
            </a:lvl1pPr>
          </a:lstStyle>
          <a:p>
            <a:endParaRPr lang="en-IN"/>
          </a:p>
        </p:txBody>
      </p:sp>
      <p:pic>
        <p:nvPicPr>
          <p:cNvPr id="39" name="Picture 38"/>
          <p:cNvPicPr>
            <a:picLocks noChangeAspect="1"/>
          </p:cNvPicPr>
          <p:nvPr userDrawn="1"/>
        </p:nvPicPr>
        <p:blipFill>
          <a:blip r:embed="rId3"/>
          <a:stretch>
            <a:fillRect/>
          </a:stretch>
        </p:blipFill>
        <p:spPr>
          <a:xfrm>
            <a:off x="8125073" y="2729998"/>
            <a:ext cx="801213" cy="166096"/>
          </a:xfrm>
          <a:prstGeom prst="rect">
            <a:avLst/>
          </a:prstGeom>
        </p:spPr>
      </p:pic>
      <p:pic>
        <p:nvPicPr>
          <p:cNvPr id="40" name="Picture 39"/>
          <p:cNvPicPr>
            <a:picLocks noChangeAspect="1"/>
          </p:cNvPicPr>
          <p:nvPr userDrawn="1"/>
        </p:nvPicPr>
        <p:blipFill>
          <a:blip r:embed="rId3"/>
          <a:stretch>
            <a:fillRect/>
          </a:stretch>
        </p:blipFill>
        <p:spPr>
          <a:xfrm rot="10800000">
            <a:off x="10295660" y="2729998"/>
            <a:ext cx="801213" cy="166096"/>
          </a:xfrm>
          <a:prstGeom prst="rect">
            <a:avLst/>
          </a:prstGeom>
        </p:spPr>
      </p:pic>
      <p:sp>
        <p:nvSpPr>
          <p:cNvPr id="41" name="Text Placeholder 22"/>
          <p:cNvSpPr>
            <a:spLocks noGrp="1"/>
          </p:cNvSpPr>
          <p:nvPr userDrawn="1">
            <p:ph type="body" sz="quarter" idx="23" hasCustomPrompt="1"/>
          </p:nvPr>
        </p:nvSpPr>
        <p:spPr>
          <a:xfrm>
            <a:off x="8140580"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pitchFamily="18" charset="0"/>
              </a:defRPr>
            </a:lvl1pPr>
          </a:lstStyle>
          <a:p>
            <a:pPr lvl="0"/>
            <a:r>
              <a:rPr lang="en-US" dirty="0"/>
              <a:t>Company name</a:t>
            </a:r>
          </a:p>
        </p:txBody>
      </p:sp>
      <p:sp>
        <p:nvSpPr>
          <p:cNvPr id="42" name="Text Placeholder 22"/>
          <p:cNvSpPr>
            <a:spLocks noGrp="1"/>
          </p:cNvSpPr>
          <p:nvPr userDrawn="1">
            <p:ph type="body" sz="quarter" idx="24" hasCustomPrompt="1"/>
          </p:nvPr>
        </p:nvSpPr>
        <p:spPr>
          <a:xfrm>
            <a:off x="8140580"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pitchFamily="18" charset="0"/>
              </a:defRPr>
            </a:lvl1pPr>
          </a:lstStyle>
          <a:p>
            <a:pPr lvl="0"/>
            <a:r>
              <a:rPr lang="en-US" dirty="0"/>
              <a:t>Name of person</a:t>
            </a:r>
          </a:p>
        </p:txBody>
      </p:sp>
      <p:sp>
        <p:nvSpPr>
          <p:cNvPr id="45" name="Text Placeholder 22"/>
          <p:cNvSpPr>
            <a:spLocks noGrp="1"/>
          </p:cNvSpPr>
          <p:nvPr userDrawn="1">
            <p:ph type="body" sz="quarter" idx="11" hasCustomPrompt="1"/>
          </p:nvPr>
        </p:nvSpPr>
        <p:spPr>
          <a:xfrm>
            <a:off x="457200" y="460357"/>
            <a:ext cx="6858000" cy="533400"/>
          </a:xfrm>
          <a:prstGeom prst="rect">
            <a:avLst/>
          </a:prstGeom>
        </p:spPr>
        <p:txBody>
          <a:bodyPr/>
          <a:lstStyle>
            <a:lvl1pPr>
              <a:defRPr sz="3000">
                <a:solidFill>
                  <a:schemeClr val="bg1"/>
                </a:solidFill>
                <a:latin typeface="Georgia" panose="02040502050405020303" pitchFamily="18" charset="0"/>
              </a:defRPr>
            </a:lvl1pPr>
          </a:lstStyle>
          <a:p>
            <a:pPr lvl="0"/>
            <a:r>
              <a:rPr lang="en-IN" dirty="0"/>
              <a:t>Content slide title goes here</a:t>
            </a:r>
            <a:endParaRPr lang="en-US" dirty="0"/>
          </a:p>
        </p:txBody>
      </p:sp>
      <p:sp>
        <p:nvSpPr>
          <p:cNvPr id="46" name="Text Placeholder 22"/>
          <p:cNvSpPr>
            <a:spLocks noGrp="1"/>
          </p:cNvSpPr>
          <p:nvPr userDrawn="1">
            <p:ph type="body" sz="quarter" idx="12" hasCustomPrompt="1"/>
          </p:nvPr>
        </p:nvSpPr>
        <p:spPr>
          <a:xfrm>
            <a:off x="457200" y="1022785"/>
            <a:ext cx="9372600" cy="533400"/>
          </a:xfrm>
          <a:prstGeom prst="rect">
            <a:avLst/>
          </a:prstGeom>
        </p:spPr>
        <p:txBody>
          <a:bodyPr/>
          <a:lstStyle>
            <a:lvl1pPr>
              <a:defRPr sz="22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pic>
        <p:nvPicPr>
          <p:cNvPr id="32" name="Picture 31"/>
          <p:cNvPicPr>
            <a:picLocks noChangeAspect="1"/>
          </p:cNvPicPr>
          <p:nvPr userDrawn="1"/>
        </p:nvPicPr>
        <p:blipFill>
          <a:blip r:embed="rId2"/>
          <a:stretch>
            <a:fillRect/>
          </a:stretch>
        </p:blipFill>
        <p:spPr>
          <a:xfrm>
            <a:off x="8649520" y="3356228"/>
            <a:ext cx="1922906" cy="1429333"/>
          </a:xfrm>
          <a:prstGeom prst="rect">
            <a:avLst/>
          </a:prstGeom>
        </p:spPr>
      </p:pic>
      <p:sp>
        <p:nvSpPr>
          <p:cNvPr id="38" name="Text Placeholder 22"/>
          <p:cNvSpPr>
            <a:spLocks noGrp="1"/>
          </p:cNvSpPr>
          <p:nvPr userDrawn="1">
            <p:ph type="body" sz="quarter" idx="22" hasCustomPrompt="1"/>
          </p:nvPr>
        </p:nvSpPr>
        <p:spPr>
          <a:xfrm>
            <a:off x="8140580"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pic>
        <p:nvPicPr>
          <p:cNvPr id="43" name="Picture 42"/>
          <p:cNvPicPr>
            <a:picLocks noChangeAspect="1"/>
          </p:cNvPicPr>
          <p:nvPr userDrawn="1"/>
        </p:nvPicPr>
        <p:blipFill>
          <a:blip r:embed="rId2"/>
          <a:stretch>
            <a:fillRect/>
          </a:stretch>
        </p:blipFill>
        <p:spPr>
          <a:xfrm>
            <a:off x="1492453" y="3356228"/>
            <a:ext cx="1922906" cy="1429333"/>
          </a:xfrm>
          <a:prstGeom prst="rect">
            <a:avLst/>
          </a:prstGeom>
        </p:spPr>
      </p:pic>
      <p:sp>
        <p:nvSpPr>
          <p:cNvPr id="24" name="Text Placeholder 22"/>
          <p:cNvSpPr>
            <a:spLocks noGrp="1"/>
          </p:cNvSpPr>
          <p:nvPr userDrawn="1">
            <p:ph type="body" sz="quarter" idx="14" hasCustomPrompt="1"/>
          </p:nvPr>
        </p:nvSpPr>
        <p:spPr>
          <a:xfrm>
            <a:off x="983513"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a:t>
            </a:r>
          </a:p>
        </p:txBody>
      </p:sp>
      <p:sp>
        <p:nvSpPr>
          <p:cNvPr id="28"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29" name="TextBox 28"/>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2017 Copyright </a:t>
            </a:r>
            <a:r>
              <a:rPr lang="en-US" sz="800" dirty="0" err="1">
                <a:solidFill>
                  <a:schemeClr val="bg1"/>
                </a:solidFill>
                <a:latin typeface="+mn-lt"/>
                <a:ea typeface="Georgia" charset="0"/>
                <a:cs typeface="Georgia" charset="0"/>
              </a:rPr>
              <a:t>Genpact</a:t>
            </a:r>
            <a:r>
              <a:rPr lang="en-US" sz="800" dirty="0">
                <a:solidFill>
                  <a:schemeClr val="bg1"/>
                </a:solidFill>
                <a:latin typeface="+mn-lt"/>
                <a:ea typeface="Georgia" charset="0"/>
                <a:cs typeface="Georgia" charset="0"/>
              </a:rPr>
              <a:t>. All Rights Reserved.</a:t>
            </a:r>
          </a:p>
        </p:txBody>
      </p:sp>
      <p:pic>
        <p:nvPicPr>
          <p:cNvPr id="34" name="Picture 3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Tree>
    <p:extLst>
      <p:ext uri="{BB962C8B-B14F-4D97-AF65-F5344CB8AC3E}">
        <p14:creationId xmlns:p14="http://schemas.microsoft.com/office/powerpoint/2010/main" val="1033842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Placeholder for 1 Option 1">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8" name="Rectangle 7"/>
          <p:cNvSpPr/>
          <p:nvPr userDrawn="1"/>
        </p:nvSpPr>
        <p:spPr>
          <a:xfrm>
            <a:off x="5994400" y="2362200"/>
            <a:ext cx="5738606" cy="37757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9" name="Rectangle 8"/>
          <p:cNvSpPr/>
          <p:nvPr userDrawn="1"/>
        </p:nvSpPr>
        <p:spPr>
          <a:xfrm>
            <a:off x="460744" y="2362200"/>
            <a:ext cx="5533657" cy="377570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Georgia" charset="0"/>
              <a:ea typeface="Georgia" charset="0"/>
              <a:cs typeface="Georgia" charset="0"/>
            </a:endParaRPr>
          </a:p>
        </p:txBody>
      </p:sp>
      <p:sp>
        <p:nvSpPr>
          <p:cNvPr id="10" name="Triangle 3"/>
          <p:cNvSpPr/>
          <p:nvPr userDrawn="1"/>
        </p:nvSpPr>
        <p:spPr>
          <a:xfrm rot="5400000">
            <a:off x="4310417" y="4039485"/>
            <a:ext cx="3816697" cy="448733"/>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0" name="Text Placeholder 22"/>
          <p:cNvSpPr>
            <a:spLocks noGrp="1"/>
          </p:cNvSpPr>
          <p:nvPr>
            <p:ph type="body" sz="quarter" idx="13" hasCustomPrompt="1"/>
          </p:nvPr>
        </p:nvSpPr>
        <p:spPr>
          <a:xfrm>
            <a:off x="460744" y="1967993"/>
            <a:ext cx="5533656" cy="244578"/>
          </a:xfrm>
          <a:prstGeom prst="rect">
            <a:avLst/>
          </a:prstGeom>
        </p:spPr>
        <p:txBody>
          <a:bodyPr anchor="ctr"/>
          <a:lstStyle>
            <a:lvl1pPr algn="ctr">
              <a:defRPr sz="1600">
                <a:solidFill>
                  <a:srgbClr val="063161"/>
                </a:solidFill>
                <a:latin typeface="Georgia" panose="02040502050405020303" pitchFamily="18" charset="0"/>
              </a:defRPr>
            </a:lvl1pPr>
          </a:lstStyle>
          <a:p>
            <a:pPr lvl="0"/>
            <a:r>
              <a:rPr lang="en-US" dirty="0"/>
              <a:t>FROM</a:t>
            </a:r>
          </a:p>
        </p:txBody>
      </p:sp>
      <p:sp>
        <p:nvSpPr>
          <p:cNvPr id="21" name="Text Placeholder 22"/>
          <p:cNvSpPr>
            <a:spLocks noGrp="1"/>
          </p:cNvSpPr>
          <p:nvPr>
            <p:ph type="body" sz="quarter" idx="14" hasCustomPrompt="1"/>
          </p:nvPr>
        </p:nvSpPr>
        <p:spPr>
          <a:xfrm>
            <a:off x="5994400" y="1967993"/>
            <a:ext cx="5738606" cy="244578"/>
          </a:xfrm>
          <a:prstGeom prst="rect">
            <a:avLst/>
          </a:prstGeom>
        </p:spPr>
        <p:txBody>
          <a:bodyPr anchor="ctr"/>
          <a:lstStyle>
            <a:lvl1pPr algn="ctr">
              <a:defRPr sz="1600">
                <a:solidFill>
                  <a:srgbClr val="063161"/>
                </a:solidFill>
                <a:latin typeface="Georgia" panose="02040502050405020303" pitchFamily="18" charset="0"/>
              </a:defRPr>
            </a:lvl1pPr>
          </a:lstStyle>
          <a:p>
            <a:pPr lvl="0"/>
            <a:r>
              <a:rPr lang="en-US" dirty="0"/>
              <a:t>TO</a:t>
            </a:r>
          </a:p>
        </p:txBody>
      </p:sp>
      <p:sp>
        <p:nvSpPr>
          <p:cNvPr id="26" name="Text Placeholder 5"/>
          <p:cNvSpPr>
            <a:spLocks noGrp="1"/>
          </p:cNvSpPr>
          <p:nvPr>
            <p:ph type="body" sz="quarter" idx="18" hasCustomPrompt="1"/>
          </p:nvPr>
        </p:nvSpPr>
        <p:spPr>
          <a:xfrm>
            <a:off x="848977" y="2816051"/>
            <a:ext cx="4419600" cy="2895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provident.</a:t>
            </a:r>
          </a:p>
        </p:txBody>
      </p:sp>
      <p:sp>
        <p:nvSpPr>
          <p:cNvPr id="27" name="Text Placeholder 5"/>
          <p:cNvSpPr>
            <a:spLocks noGrp="1"/>
          </p:cNvSpPr>
          <p:nvPr>
            <p:ph type="body" sz="quarter" idx="19" hasCustomPrompt="1"/>
          </p:nvPr>
        </p:nvSpPr>
        <p:spPr>
          <a:xfrm>
            <a:off x="6781800" y="2816051"/>
            <a:ext cx="4419600" cy="2895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provident.</a:t>
            </a:r>
          </a:p>
        </p:txBody>
      </p:sp>
    </p:spTree>
    <p:extLst>
      <p:ext uri="{BB962C8B-B14F-4D97-AF65-F5344CB8AC3E}">
        <p14:creationId xmlns:p14="http://schemas.microsoft.com/office/powerpoint/2010/main" val="37484189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Placeholder for 1 Option 2">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8" name="Rectangle 7"/>
          <p:cNvSpPr/>
          <p:nvPr userDrawn="1"/>
        </p:nvSpPr>
        <p:spPr>
          <a:xfrm>
            <a:off x="5994400" y="2362200"/>
            <a:ext cx="5738606" cy="37757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9" name="Rectangle 8"/>
          <p:cNvSpPr/>
          <p:nvPr userDrawn="1"/>
        </p:nvSpPr>
        <p:spPr>
          <a:xfrm>
            <a:off x="460744" y="2362200"/>
            <a:ext cx="5533657" cy="37757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Georgia" charset="0"/>
              <a:ea typeface="Georgia" charset="0"/>
              <a:cs typeface="Georgia" charset="0"/>
            </a:endParaRPr>
          </a:p>
        </p:txBody>
      </p:sp>
      <p:sp>
        <p:nvSpPr>
          <p:cNvPr id="10" name="Triangle 3"/>
          <p:cNvSpPr/>
          <p:nvPr userDrawn="1"/>
        </p:nvSpPr>
        <p:spPr>
          <a:xfrm rot="5400000">
            <a:off x="4310417" y="4039485"/>
            <a:ext cx="3816697" cy="44873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R="0" lvl="0" indent="0" fontAlgn="auto">
              <a:lnSpc>
                <a:spcPct val="100000"/>
              </a:lnSpc>
              <a:spcBef>
                <a:spcPts val="0"/>
              </a:spcBef>
              <a:spcAft>
                <a:spcPts val="0"/>
              </a:spcAft>
              <a:buClrTx/>
              <a:buSzTx/>
              <a:buFontTx/>
              <a:buNone/>
              <a:tabLst/>
            </a:pPr>
            <a:endParaRPr kumimoji="0" lang="en-US" b="0" i="0" u="none" strike="noStrike" cap="none" spc="0" normalizeH="0" baseline="0" noProof="0">
              <a:ln>
                <a:noFill/>
              </a:ln>
              <a:solidFill>
                <a:schemeClr val="bg1"/>
              </a:solidFill>
              <a:effectLst/>
              <a:uLnTx/>
              <a:uFillTx/>
              <a:latin typeface="Georgia" charset="0"/>
              <a:ea typeface="Georgia" charset="0"/>
              <a:cs typeface="Georgia" charset="0"/>
            </a:endParaRPr>
          </a:p>
        </p:txBody>
      </p:sp>
      <p:sp>
        <p:nvSpPr>
          <p:cNvPr id="20" name="Text Placeholder 22"/>
          <p:cNvSpPr>
            <a:spLocks noGrp="1"/>
          </p:cNvSpPr>
          <p:nvPr>
            <p:ph type="body" sz="quarter" idx="13" hasCustomPrompt="1"/>
          </p:nvPr>
        </p:nvSpPr>
        <p:spPr>
          <a:xfrm>
            <a:off x="460744" y="1967993"/>
            <a:ext cx="5533656" cy="244578"/>
          </a:xfrm>
          <a:prstGeom prst="rect">
            <a:avLst/>
          </a:prstGeom>
        </p:spPr>
        <p:txBody>
          <a:bodyPr anchor="ctr"/>
          <a:lstStyle>
            <a:lvl1pPr algn="ctr">
              <a:defRPr sz="1600">
                <a:solidFill>
                  <a:srgbClr val="063161"/>
                </a:solidFill>
                <a:latin typeface="Georgia" panose="02040502050405020303" pitchFamily="18" charset="0"/>
              </a:defRPr>
            </a:lvl1pPr>
          </a:lstStyle>
          <a:p>
            <a:pPr lvl="0"/>
            <a:r>
              <a:rPr lang="en-US" dirty="0"/>
              <a:t>FROM</a:t>
            </a:r>
          </a:p>
        </p:txBody>
      </p:sp>
      <p:sp>
        <p:nvSpPr>
          <p:cNvPr id="21" name="Text Placeholder 22"/>
          <p:cNvSpPr>
            <a:spLocks noGrp="1"/>
          </p:cNvSpPr>
          <p:nvPr>
            <p:ph type="body" sz="quarter" idx="14" hasCustomPrompt="1"/>
          </p:nvPr>
        </p:nvSpPr>
        <p:spPr>
          <a:xfrm>
            <a:off x="5994400" y="1967993"/>
            <a:ext cx="5738606" cy="244578"/>
          </a:xfrm>
          <a:prstGeom prst="rect">
            <a:avLst/>
          </a:prstGeom>
        </p:spPr>
        <p:txBody>
          <a:bodyPr anchor="ctr"/>
          <a:lstStyle>
            <a:lvl1pPr algn="ctr">
              <a:defRPr sz="1600">
                <a:solidFill>
                  <a:srgbClr val="063161"/>
                </a:solidFill>
                <a:latin typeface="Georgia" panose="02040502050405020303" pitchFamily="18" charset="0"/>
              </a:defRPr>
            </a:lvl1pPr>
          </a:lstStyle>
          <a:p>
            <a:pPr lvl="0"/>
            <a:r>
              <a:rPr lang="en-US" dirty="0"/>
              <a:t>TO</a:t>
            </a:r>
          </a:p>
        </p:txBody>
      </p:sp>
      <p:sp>
        <p:nvSpPr>
          <p:cNvPr id="12" name="Text Placeholder 5"/>
          <p:cNvSpPr>
            <a:spLocks noGrp="1"/>
          </p:cNvSpPr>
          <p:nvPr>
            <p:ph type="body" sz="quarter" idx="18" hasCustomPrompt="1"/>
          </p:nvPr>
        </p:nvSpPr>
        <p:spPr>
          <a:xfrm>
            <a:off x="848977" y="2816051"/>
            <a:ext cx="4419600" cy="2895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provident.</a:t>
            </a:r>
          </a:p>
        </p:txBody>
      </p:sp>
      <p:sp>
        <p:nvSpPr>
          <p:cNvPr id="13" name="Text Placeholder 5"/>
          <p:cNvSpPr>
            <a:spLocks noGrp="1"/>
          </p:cNvSpPr>
          <p:nvPr>
            <p:ph type="body" sz="quarter" idx="19" hasCustomPrompt="1"/>
          </p:nvPr>
        </p:nvSpPr>
        <p:spPr>
          <a:xfrm>
            <a:off x="6781800" y="2816051"/>
            <a:ext cx="4419600" cy="2895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provident.</a:t>
            </a:r>
          </a:p>
        </p:txBody>
      </p:sp>
    </p:spTree>
    <p:extLst>
      <p:ext uri="{BB962C8B-B14F-4D97-AF65-F5344CB8AC3E}">
        <p14:creationId xmlns:p14="http://schemas.microsoft.com/office/powerpoint/2010/main" val="40220959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Placeholder for 3 Option 1">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8" name="Rectangle 7"/>
          <p:cNvSpPr/>
          <p:nvPr userDrawn="1"/>
        </p:nvSpPr>
        <p:spPr>
          <a:xfrm>
            <a:off x="5994400" y="2362200"/>
            <a:ext cx="5738606" cy="12336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9" name="Rectangle 8"/>
          <p:cNvSpPr/>
          <p:nvPr userDrawn="1"/>
        </p:nvSpPr>
        <p:spPr>
          <a:xfrm>
            <a:off x="460744" y="2362200"/>
            <a:ext cx="5533657"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73261"/>
              </a:solidFill>
              <a:effectLst/>
              <a:uLnTx/>
              <a:uFillTx/>
              <a:latin typeface="Georgia" charset="0"/>
              <a:ea typeface="Georgia" charset="0"/>
              <a:cs typeface="Georgia" charset="0"/>
            </a:endParaRPr>
          </a:p>
        </p:txBody>
      </p:sp>
      <p:sp>
        <p:nvSpPr>
          <p:cNvPr id="10" name="Triangle 3"/>
          <p:cNvSpPr/>
          <p:nvPr userDrawn="1"/>
        </p:nvSpPr>
        <p:spPr>
          <a:xfrm rot="5400000">
            <a:off x="5595250" y="2754653"/>
            <a:ext cx="1247033" cy="448733"/>
          </a:xfrm>
          <a:prstGeom prst="triangle">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Rectangle 10"/>
          <p:cNvSpPr/>
          <p:nvPr userDrawn="1"/>
        </p:nvSpPr>
        <p:spPr>
          <a:xfrm>
            <a:off x="5994400" y="3644294"/>
            <a:ext cx="5738606"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12" name="Rectangle 11"/>
          <p:cNvSpPr/>
          <p:nvPr userDrawn="1"/>
        </p:nvSpPr>
        <p:spPr>
          <a:xfrm>
            <a:off x="460744" y="3644294"/>
            <a:ext cx="5533657"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73261"/>
              </a:solidFill>
              <a:effectLst/>
              <a:uLnTx/>
              <a:uFillTx/>
              <a:latin typeface="Georgia" charset="0"/>
              <a:ea typeface="Georgia" charset="0"/>
              <a:cs typeface="Georgia" charset="0"/>
            </a:endParaRPr>
          </a:p>
        </p:txBody>
      </p:sp>
      <p:sp>
        <p:nvSpPr>
          <p:cNvPr id="13" name="Rectangle 12"/>
          <p:cNvSpPr/>
          <p:nvPr userDrawn="1"/>
        </p:nvSpPr>
        <p:spPr>
          <a:xfrm>
            <a:off x="5994400" y="4925949"/>
            <a:ext cx="5738606" cy="12336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20" name="Text Placeholder 22"/>
          <p:cNvSpPr>
            <a:spLocks noGrp="1"/>
          </p:cNvSpPr>
          <p:nvPr>
            <p:ph type="body" sz="quarter" idx="13" hasCustomPrompt="1"/>
          </p:nvPr>
        </p:nvSpPr>
        <p:spPr>
          <a:xfrm>
            <a:off x="460744" y="1967993"/>
            <a:ext cx="5533656" cy="244578"/>
          </a:xfrm>
          <a:prstGeom prst="rect">
            <a:avLst/>
          </a:prstGeom>
        </p:spPr>
        <p:txBody>
          <a:bodyPr anchor="ctr"/>
          <a:lstStyle>
            <a:lvl1pPr algn="ctr">
              <a:defRPr sz="1600">
                <a:solidFill>
                  <a:srgbClr val="063161"/>
                </a:solidFill>
                <a:latin typeface="Georgia" panose="02040502050405020303" pitchFamily="18" charset="0"/>
              </a:defRPr>
            </a:lvl1pPr>
          </a:lstStyle>
          <a:p>
            <a:pPr lvl="0"/>
            <a:r>
              <a:rPr lang="en-US" dirty="0"/>
              <a:t>FROM</a:t>
            </a:r>
          </a:p>
        </p:txBody>
      </p:sp>
      <p:sp>
        <p:nvSpPr>
          <p:cNvPr id="21" name="Text Placeholder 22"/>
          <p:cNvSpPr>
            <a:spLocks noGrp="1"/>
          </p:cNvSpPr>
          <p:nvPr>
            <p:ph type="body" sz="quarter" idx="14" hasCustomPrompt="1"/>
          </p:nvPr>
        </p:nvSpPr>
        <p:spPr>
          <a:xfrm>
            <a:off x="5994400" y="1967993"/>
            <a:ext cx="5738606" cy="244578"/>
          </a:xfrm>
          <a:prstGeom prst="rect">
            <a:avLst/>
          </a:prstGeom>
        </p:spPr>
        <p:txBody>
          <a:bodyPr anchor="ctr"/>
          <a:lstStyle>
            <a:lvl1pPr algn="ctr">
              <a:defRPr sz="1600">
                <a:solidFill>
                  <a:srgbClr val="063161"/>
                </a:solidFill>
                <a:latin typeface="Georgia" panose="02040502050405020303" pitchFamily="18" charset="0"/>
              </a:defRPr>
            </a:lvl1pPr>
          </a:lstStyle>
          <a:p>
            <a:pPr lvl="0"/>
            <a:r>
              <a:rPr lang="en-US" dirty="0"/>
              <a:t>TO</a:t>
            </a:r>
          </a:p>
        </p:txBody>
      </p:sp>
      <p:sp>
        <p:nvSpPr>
          <p:cNvPr id="22" name="Triangle 3"/>
          <p:cNvSpPr/>
          <p:nvPr userDrawn="1"/>
        </p:nvSpPr>
        <p:spPr>
          <a:xfrm rot="5400000">
            <a:off x="5595250" y="4045254"/>
            <a:ext cx="1247033" cy="448733"/>
          </a:xfrm>
          <a:prstGeom prst="triangle">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3" name="Triangle 3"/>
          <p:cNvSpPr/>
          <p:nvPr userDrawn="1"/>
        </p:nvSpPr>
        <p:spPr>
          <a:xfrm rot="5400000">
            <a:off x="5595250" y="5318402"/>
            <a:ext cx="1247033" cy="448733"/>
          </a:xfrm>
          <a:prstGeom prst="triangle">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 name="Text Placeholder 5"/>
          <p:cNvSpPr>
            <a:spLocks noGrp="1"/>
          </p:cNvSpPr>
          <p:nvPr>
            <p:ph type="body" sz="quarter" idx="18" hasCustomPrompt="1"/>
          </p:nvPr>
        </p:nvSpPr>
        <p:spPr>
          <a:xfrm>
            <a:off x="6781800" y="2674219"/>
            <a:ext cx="4419600" cy="609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endParaRPr lang="en-IN" dirty="0"/>
          </a:p>
        </p:txBody>
      </p:sp>
      <p:sp>
        <p:nvSpPr>
          <p:cNvPr id="29" name="Text Placeholder 5"/>
          <p:cNvSpPr>
            <a:spLocks noGrp="1"/>
          </p:cNvSpPr>
          <p:nvPr>
            <p:ph type="body" sz="quarter" idx="19" hasCustomPrompt="1"/>
          </p:nvPr>
        </p:nvSpPr>
        <p:spPr>
          <a:xfrm>
            <a:off x="6781800" y="3953834"/>
            <a:ext cx="4419600" cy="609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endParaRPr lang="en-IN" dirty="0"/>
          </a:p>
        </p:txBody>
      </p:sp>
      <p:sp>
        <p:nvSpPr>
          <p:cNvPr id="30" name="Text Placeholder 5"/>
          <p:cNvSpPr>
            <a:spLocks noGrp="1"/>
          </p:cNvSpPr>
          <p:nvPr>
            <p:ph type="body" sz="quarter" idx="20" hasCustomPrompt="1"/>
          </p:nvPr>
        </p:nvSpPr>
        <p:spPr>
          <a:xfrm>
            <a:off x="6781800" y="5237968"/>
            <a:ext cx="4419600" cy="609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endParaRPr lang="en-IN" dirty="0"/>
          </a:p>
        </p:txBody>
      </p:sp>
      <p:sp>
        <p:nvSpPr>
          <p:cNvPr id="31" name="Text Placeholder 30"/>
          <p:cNvSpPr>
            <a:spLocks noGrp="1"/>
          </p:cNvSpPr>
          <p:nvPr>
            <p:ph type="body" sz="quarter" idx="21" hasCustomPrompt="1"/>
          </p:nvPr>
        </p:nvSpPr>
        <p:spPr>
          <a:xfrm>
            <a:off x="801872" y="2674219"/>
            <a:ext cx="5029200" cy="609600"/>
          </a:xfrm>
          <a:prstGeom prst="rect">
            <a:avLst/>
          </a:prstGeom>
        </p:spPr>
        <p:txBody>
          <a:bodyPr anchor="ctr"/>
          <a:lstStyle>
            <a:lvl1pPr>
              <a:defRPr>
                <a:solidFill>
                  <a:srgbClr val="063161"/>
                </a:solidFill>
              </a:defRPr>
            </a:lvl1pPr>
            <a:lvl2pPr>
              <a:defRPr>
                <a:solidFill>
                  <a:srgbClr val="063161"/>
                </a:solidFill>
              </a:defRPr>
            </a:lvl2pPr>
            <a:lvl3pPr>
              <a:defRPr>
                <a:solidFill>
                  <a:srgbClr val="063161"/>
                </a:solidFill>
              </a:defRPr>
            </a:lvl3pPr>
            <a:lvl4pPr>
              <a:defRPr>
                <a:solidFill>
                  <a:srgbClr val="063161"/>
                </a:solidFill>
              </a:defRPr>
            </a:lvl4pPr>
            <a:lvl5pPr>
              <a:defRPr>
                <a:solidFill>
                  <a:srgbClr val="06316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endParaRPr lang="en-IN" dirty="0"/>
          </a:p>
        </p:txBody>
      </p:sp>
      <p:sp>
        <p:nvSpPr>
          <p:cNvPr id="32" name="Rectangle 31"/>
          <p:cNvSpPr/>
          <p:nvPr userDrawn="1"/>
        </p:nvSpPr>
        <p:spPr>
          <a:xfrm>
            <a:off x="460744" y="4925949"/>
            <a:ext cx="5533657"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73261"/>
              </a:solidFill>
              <a:effectLst/>
              <a:uLnTx/>
              <a:uFillTx/>
              <a:latin typeface="Georgia" charset="0"/>
              <a:ea typeface="Georgia" charset="0"/>
              <a:cs typeface="Georgia" charset="0"/>
            </a:endParaRPr>
          </a:p>
        </p:txBody>
      </p:sp>
      <p:sp>
        <p:nvSpPr>
          <p:cNvPr id="33" name="Text Placeholder 30"/>
          <p:cNvSpPr>
            <a:spLocks noGrp="1"/>
          </p:cNvSpPr>
          <p:nvPr>
            <p:ph type="body" sz="quarter" idx="22" hasCustomPrompt="1"/>
          </p:nvPr>
        </p:nvSpPr>
        <p:spPr>
          <a:xfrm>
            <a:off x="801872" y="3951528"/>
            <a:ext cx="5029200" cy="609600"/>
          </a:xfrm>
          <a:prstGeom prst="rect">
            <a:avLst/>
          </a:prstGeom>
        </p:spPr>
        <p:txBody>
          <a:bodyPr anchor="ctr"/>
          <a:lstStyle>
            <a:lvl1pPr>
              <a:defRPr>
                <a:solidFill>
                  <a:srgbClr val="063161"/>
                </a:solidFill>
              </a:defRPr>
            </a:lvl1pPr>
            <a:lvl2pPr>
              <a:defRPr>
                <a:solidFill>
                  <a:srgbClr val="063161"/>
                </a:solidFill>
              </a:defRPr>
            </a:lvl2pPr>
            <a:lvl3pPr>
              <a:defRPr>
                <a:solidFill>
                  <a:srgbClr val="063161"/>
                </a:solidFill>
              </a:defRPr>
            </a:lvl3pPr>
            <a:lvl4pPr>
              <a:defRPr>
                <a:solidFill>
                  <a:srgbClr val="063161"/>
                </a:solidFill>
              </a:defRPr>
            </a:lvl4pPr>
            <a:lvl5pPr>
              <a:defRPr>
                <a:solidFill>
                  <a:srgbClr val="06316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endParaRPr lang="en-IN" dirty="0"/>
          </a:p>
        </p:txBody>
      </p:sp>
      <p:sp>
        <p:nvSpPr>
          <p:cNvPr id="34" name="Text Placeholder 30"/>
          <p:cNvSpPr>
            <a:spLocks noGrp="1"/>
          </p:cNvSpPr>
          <p:nvPr>
            <p:ph type="body" sz="quarter" idx="23" hasCustomPrompt="1"/>
          </p:nvPr>
        </p:nvSpPr>
        <p:spPr>
          <a:xfrm>
            <a:off x="801872" y="5237968"/>
            <a:ext cx="5029200" cy="609600"/>
          </a:xfrm>
          <a:prstGeom prst="rect">
            <a:avLst/>
          </a:prstGeom>
        </p:spPr>
        <p:txBody>
          <a:bodyPr anchor="ctr"/>
          <a:lstStyle>
            <a:lvl1pPr>
              <a:defRPr>
                <a:solidFill>
                  <a:srgbClr val="063161"/>
                </a:solidFill>
              </a:defRPr>
            </a:lvl1pPr>
            <a:lvl2pPr>
              <a:defRPr>
                <a:solidFill>
                  <a:srgbClr val="063161"/>
                </a:solidFill>
              </a:defRPr>
            </a:lvl2pPr>
            <a:lvl3pPr>
              <a:defRPr>
                <a:solidFill>
                  <a:srgbClr val="063161"/>
                </a:solidFill>
              </a:defRPr>
            </a:lvl3pPr>
            <a:lvl4pPr>
              <a:defRPr>
                <a:solidFill>
                  <a:srgbClr val="063161"/>
                </a:solidFill>
              </a:defRPr>
            </a:lvl4pPr>
            <a:lvl5pPr>
              <a:defRPr>
                <a:solidFill>
                  <a:srgbClr val="06316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endParaRPr lang="en-IN" dirty="0"/>
          </a:p>
        </p:txBody>
      </p:sp>
    </p:spTree>
    <p:extLst>
      <p:ext uri="{BB962C8B-B14F-4D97-AF65-F5344CB8AC3E}">
        <p14:creationId xmlns:p14="http://schemas.microsoft.com/office/powerpoint/2010/main" val="20070604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Placeholder for 3 Option 2">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24" name="Rectangle 23"/>
          <p:cNvSpPr/>
          <p:nvPr userDrawn="1"/>
        </p:nvSpPr>
        <p:spPr>
          <a:xfrm>
            <a:off x="4097868" y="1928160"/>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5" name="Parallelogram 24"/>
          <p:cNvSpPr/>
          <p:nvPr userDrawn="1"/>
        </p:nvSpPr>
        <p:spPr>
          <a:xfrm>
            <a:off x="3617383" y="1928160"/>
            <a:ext cx="960968" cy="1233639"/>
          </a:xfrm>
          <a:prstGeom prst="parallelogram">
            <a:avLst>
              <a:gd name="adj" fmla="val 4909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6" name="Rectangle 25"/>
          <p:cNvSpPr/>
          <p:nvPr userDrawn="1"/>
        </p:nvSpPr>
        <p:spPr>
          <a:xfrm>
            <a:off x="1066800" y="1928160"/>
            <a:ext cx="3031067" cy="12336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27" name="Rectangle 26"/>
          <p:cNvSpPr/>
          <p:nvPr userDrawn="1"/>
        </p:nvSpPr>
        <p:spPr>
          <a:xfrm>
            <a:off x="457201" y="1928160"/>
            <a:ext cx="609599" cy="12336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8" name="Rectangle 27"/>
          <p:cNvSpPr/>
          <p:nvPr userDrawn="1"/>
        </p:nvSpPr>
        <p:spPr>
          <a:xfrm>
            <a:off x="4097868" y="3356039"/>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9" name="Parallelogram 28"/>
          <p:cNvSpPr/>
          <p:nvPr userDrawn="1"/>
        </p:nvSpPr>
        <p:spPr>
          <a:xfrm>
            <a:off x="3617383" y="3356039"/>
            <a:ext cx="960968" cy="1233639"/>
          </a:xfrm>
          <a:prstGeom prst="parallelogram">
            <a:avLst>
              <a:gd name="adj" fmla="val 4909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0" name="Rectangle 29"/>
          <p:cNvSpPr/>
          <p:nvPr userDrawn="1"/>
        </p:nvSpPr>
        <p:spPr>
          <a:xfrm>
            <a:off x="1066800" y="3356039"/>
            <a:ext cx="3031067"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31" name="Rectangle 30"/>
          <p:cNvSpPr/>
          <p:nvPr userDrawn="1"/>
        </p:nvSpPr>
        <p:spPr>
          <a:xfrm>
            <a:off x="457201" y="3356039"/>
            <a:ext cx="609599"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32" name="Rectangle 31"/>
          <p:cNvSpPr/>
          <p:nvPr userDrawn="1"/>
        </p:nvSpPr>
        <p:spPr>
          <a:xfrm>
            <a:off x="4097868" y="4783918"/>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33" name="Parallelogram 32"/>
          <p:cNvSpPr/>
          <p:nvPr userDrawn="1"/>
        </p:nvSpPr>
        <p:spPr>
          <a:xfrm>
            <a:off x="3617383" y="4783918"/>
            <a:ext cx="960968" cy="1233639"/>
          </a:xfrm>
          <a:prstGeom prst="parallelogram">
            <a:avLst>
              <a:gd name="adj" fmla="val 4909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4" name="Rectangle 33"/>
          <p:cNvSpPr/>
          <p:nvPr userDrawn="1"/>
        </p:nvSpPr>
        <p:spPr>
          <a:xfrm>
            <a:off x="1066800" y="4783918"/>
            <a:ext cx="3031067"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35" name="Rectangle 34"/>
          <p:cNvSpPr/>
          <p:nvPr userDrawn="1"/>
        </p:nvSpPr>
        <p:spPr>
          <a:xfrm>
            <a:off x="457201" y="4783918"/>
            <a:ext cx="609599"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4" name="Text Placeholder 3"/>
          <p:cNvSpPr>
            <a:spLocks noGrp="1"/>
          </p:cNvSpPr>
          <p:nvPr>
            <p:ph type="body" sz="quarter" idx="13" hasCustomPrompt="1"/>
          </p:nvPr>
        </p:nvSpPr>
        <p:spPr>
          <a:xfrm>
            <a:off x="457200" y="2256784"/>
            <a:ext cx="619763" cy="571440"/>
          </a:xfrm>
          <a:prstGeom prst="rect">
            <a:avLst/>
          </a:prstGeom>
        </p:spPr>
        <p:txBody>
          <a:bodyPr anchor="ctr"/>
          <a:lstStyle>
            <a:lvl1pPr algn="ctr">
              <a:defRPr sz="5400">
                <a:solidFill>
                  <a:schemeClr val="bg1"/>
                </a:solidFill>
              </a:defRPr>
            </a:lvl1pPr>
          </a:lstStyle>
          <a:p>
            <a:pPr lvl="0"/>
            <a:r>
              <a:rPr lang="en-US" dirty="0"/>
              <a:t>1</a:t>
            </a:r>
            <a:endParaRPr lang="en-IN" dirty="0"/>
          </a:p>
        </p:txBody>
      </p:sp>
      <p:sp>
        <p:nvSpPr>
          <p:cNvPr id="36" name="Text Placeholder 3"/>
          <p:cNvSpPr>
            <a:spLocks noGrp="1"/>
          </p:cNvSpPr>
          <p:nvPr>
            <p:ph type="body" sz="quarter" idx="14" hasCustomPrompt="1"/>
          </p:nvPr>
        </p:nvSpPr>
        <p:spPr>
          <a:xfrm>
            <a:off x="457200" y="3691632"/>
            <a:ext cx="609599" cy="569421"/>
          </a:xfrm>
          <a:prstGeom prst="rect">
            <a:avLst/>
          </a:prstGeom>
        </p:spPr>
        <p:txBody>
          <a:bodyPr anchor="ctr"/>
          <a:lstStyle>
            <a:lvl1pPr algn="ctr">
              <a:defRPr sz="5400">
                <a:solidFill>
                  <a:schemeClr val="bg1"/>
                </a:solidFill>
              </a:defRPr>
            </a:lvl1pPr>
          </a:lstStyle>
          <a:p>
            <a:pPr lvl="0"/>
            <a:r>
              <a:rPr lang="en-US" dirty="0"/>
              <a:t>2</a:t>
            </a:r>
            <a:endParaRPr lang="en-IN" dirty="0"/>
          </a:p>
        </p:txBody>
      </p:sp>
      <p:sp>
        <p:nvSpPr>
          <p:cNvPr id="37" name="Text Placeholder 3"/>
          <p:cNvSpPr>
            <a:spLocks noGrp="1"/>
          </p:cNvSpPr>
          <p:nvPr>
            <p:ph type="body" sz="quarter" idx="15" hasCustomPrompt="1"/>
          </p:nvPr>
        </p:nvSpPr>
        <p:spPr>
          <a:xfrm>
            <a:off x="457200" y="4901745"/>
            <a:ext cx="609599" cy="905014"/>
          </a:xfrm>
          <a:prstGeom prst="rect">
            <a:avLst/>
          </a:prstGeom>
        </p:spPr>
        <p:txBody>
          <a:bodyPr anchor="ctr"/>
          <a:lstStyle>
            <a:lvl1pPr algn="ctr">
              <a:lnSpc>
                <a:spcPts val="6480"/>
              </a:lnSpc>
              <a:defRPr sz="5400">
                <a:solidFill>
                  <a:schemeClr val="bg1"/>
                </a:solidFill>
              </a:defRPr>
            </a:lvl1pPr>
          </a:lstStyle>
          <a:p>
            <a:pPr lvl="0"/>
            <a:r>
              <a:rPr lang="en-US" dirty="0"/>
              <a:t>3</a:t>
            </a:r>
            <a:endParaRPr lang="en-IN" dirty="0"/>
          </a:p>
        </p:txBody>
      </p:sp>
      <p:sp>
        <p:nvSpPr>
          <p:cNvPr id="38" name="Text Placeholder 5"/>
          <p:cNvSpPr>
            <a:spLocks noGrp="1"/>
          </p:cNvSpPr>
          <p:nvPr>
            <p:ph type="body" sz="quarter" idx="18" hasCustomPrompt="1"/>
          </p:nvPr>
        </p:nvSpPr>
        <p:spPr>
          <a:xfrm>
            <a:off x="1219200" y="2256783"/>
            <a:ext cx="3200400" cy="576391"/>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39" name="Text Placeholder 5"/>
          <p:cNvSpPr>
            <a:spLocks noGrp="1"/>
          </p:cNvSpPr>
          <p:nvPr>
            <p:ph type="body" sz="quarter" idx="19" hasCustomPrompt="1"/>
          </p:nvPr>
        </p:nvSpPr>
        <p:spPr>
          <a:xfrm>
            <a:off x="1219200" y="3684662"/>
            <a:ext cx="3200400" cy="576391"/>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40" name="Text Placeholder 5"/>
          <p:cNvSpPr>
            <a:spLocks noGrp="1"/>
          </p:cNvSpPr>
          <p:nvPr>
            <p:ph type="body" sz="quarter" idx="20" hasCustomPrompt="1"/>
          </p:nvPr>
        </p:nvSpPr>
        <p:spPr>
          <a:xfrm>
            <a:off x="1219200" y="5112541"/>
            <a:ext cx="3200400" cy="576391"/>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41" name="Text Placeholder 5"/>
          <p:cNvSpPr>
            <a:spLocks noGrp="1"/>
          </p:cNvSpPr>
          <p:nvPr>
            <p:ph type="body" sz="quarter" idx="21" hasCustomPrompt="1"/>
          </p:nvPr>
        </p:nvSpPr>
        <p:spPr>
          <a:xfrm>
            <a:off x="4796526" y="2256783"/>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endParaRPr lang="en-US" dirty="0"/>
          </a:p>
        </p:txBody>
      </p:sp>
      <p:sp>
        <p:nvSpPr>
          <p:cNvPr id="42" name="Text Placeholder 5"/>
          <p:cNvSpPr>
            <a:spLocks noGrp="1"/>
          </p:cNvSpPr>
          <p:nvPr>
            <p:ph type="body" sz="quarter" idx="22" hasCustomPrompt="1"/>
          </p:nvPr>
        </p:nvSpPr>
        <p:spPr>
          <a:xfrm>
            <a:off x="4796526" y="3684662"/>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endParaRPr lang="en-US" dirty="0"/>
          </a:p>
        </p:txBody>
      </p:sp>
      <p:sp>
        <p:nvSpPr>
          <p:cNvPr id="43" name="Text Placeholder 5"/>
          <p:cNvSpPr>
            <a:spLocks noGrp="1"/>
          </p:cNvSpPr>
          <p:nvPr>
            <p:ph type="body" sz="quarter" idx="23" hasCustomPrompt="1"/>
          </p:nvPr>
        </p:nvSpPr>
        <p:spPr>
          <a:xfrm>
            <a:off x="4796526" y="5117829"/>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endParaRPr lang="en-US" dirty="0"/>
          </a:p>
        </p:txBody>
      </p:sp>
    </p:spTree>
    <p:extLst>
      <p:ext uri="{BB962C8B-B14F-4D97-AF65-F5344CB8AC3E}">
        <p14:creationId xmlns:p14="http://schemas.microsoft.com/office/powerpoint/2010/main" val="1585556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Slide Option 3">
    <p:spTree>
      <p:nvGrpSpPr>
        <p:cNvPr id="1" name=""/>
        <p:cNvGrpSpPr/>
        <p:nvPr/>
      </p:nvGrpSpPr>
      <p:grpSpPr>
        <a:xfrm>
          <a:off x="0" y="0"/>
          <a:ext cx="0" cy="0"/>
          <a:chOff x="0" y="0"/>
          <a:chExt cx="0" cy="0"/>
        </a:xfrm>
      </p:grpSpPr>
      <p:pic>
        <p:nvPicPr>
          <p:cNvPr id="23" name="Picture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5" y="0"/>
            <a:ext cx="12188950" cy="6857999"/>
          </a:xfrm>
          <a:prstGeom prst="rect">
            <a:avLst/>
          </a:prstGeom>
        </p:spPr>
      </p:pic>
      <p:pic>
        <p:nvPicPr>
          <p:cNvPr id="26" name="Picture 25"/>
          <p:cNvPicPr>
            <a:picLocks noChangeAspect="1"/>
          </p:cNvPicPr>
          <p:nvPr userDrawn="1"/>
        </p:nvPicPr>
        <p:blipFill>
          <a:blip r:embed="rId3"/>
          <a:stretch>
            <a:fillRect/>
          </a:stretch>
        </p:blipFill>
        <p:spPr>
          <a:xfrm>
            <a:off x="10893034" y="6462131"/>
            <a:ext cx="839972" cy="309081"/>
          </a:xfrm>
          <a:prstGeom prst="rect">
            <a:avLst/>
          </a:prstGeom>
        </p:spPr>
      </p:pic>
      <p:sp>
        <p:nvSpPr>
          <p:cNvPr id="29" name="Text Placeholder 28"/>
          <p:cNvSpPr>
            <a:spLocks noGrp="1"/>
          </p:cNvSpPr>
          <p:nvPr>
            <p:ph type="body" sz="quarter" idx="10" hasCustomPrompt="1"/>
          </p:nvPr>
        </p:nvSpPr>
        <p:spPr>
          <a:xfrm>
            <a:off x="464594" y="468090"/>
            <a:ext cx="3276600" cy="609600"/>
          </a:xfrm>
          <a:prstGeom prst="rect">
            <a:avLst/>
          </a:prstGeom>
        </p:spPr>
        <p:txBody>
          <a:bodyPr/>
          <a:lstStyle>
            <a:lvl1pPr>
              <a:defRPr sz="3200">
                <a:solidFill>
                  <a:schemeClr val="accent6"/>
                </a:solidFill>
              </a:defRPr>
            </a:lvl1pPr>
          </a:lstStyle>
          <a:p>
            <a:pPr lvl="0"/>
            <a:r>
              <a:rPr lang="en-US" dirty="0"/>
              <a:t>Agenda opt 3</a:t>
            </a:r>
            <a:endParaRPr lang="en-IN" dirty="0"/>
          </a:p>
        </p:txBody>
      </p:sp>
      <p:sp>
        <p:nvSpPr>
          <p:cNvPr id="32" name="Text Placeholder 31"/>
          <p:cNvSpPr>
            <a:spLocks noGrp="1"/>
          </p:cNvSpPr>
          <p:nvPr>
            <p:ph type="body" sz="quarter" idx="11" hasCustomPrompt="1"/>
          </p:nvPr>
        </p:nvSpPr>
        <p:spPr>
          <a:xfrm>
            <a:off x="464594" y="1828800"/>
            <a:ext cx="10283434" cy="3429000"/>
          </a:xfrm>
          <a:prstGeom prst="rect">
            <a:avLst/>
          </a:prstGeom>
        </p:spPr>
        <p:txBody>
          <a:bodyPr/>
          <a:lstStyle>
            <a:lvl1pPr>
              <a:defRPr sz="2000">
                <a:solidFill>
                  <a:schemeClr val="accent6"/>
                </a:solidFill>
              </a:defRPr>
            </a:lvl1pPr>
            <a:lvl2pPr>
              <a:defRPr sz="1800">
                <a:solidFill>
                  <a:srgbClr val="073262"/>
                </a:solidFill>
              </a:defRPr>
            </a:lvl2pPr>
            <a:lvl3pPr>
              <a:defRPr sz="1600">
                <a:solidFill>
                  <a:schemeClr val="tx2"/>
                </a:solidFill>
              </a:defRPr>
            </a:lvl3pPr>
            <a:lvl4pPr>
              <a:defRPr sz="2000">
                <a:solidFill>
                  <a:schemeClr val="tx2"/>
                </a:solidFill>
              </a:defRPr>
            </a:lvl4pPr>
            <a:lvl5pPr>
              <a:defRPr sz="2000">
                <a:solidFill>
                  <a:schemeClr val="tx2"/>
                </a:solidFill>
              </a:defRPr>
            </a:lvl5pPr>
          </a:lstStyle>
          <a:p>
            <a:pPr lvl="0"/>
            <a:r>
              <a:rPr lang="en-US" dirty="0"/>
              <a:t>Lorem ipsum dolor sit </a:t>
            </a:r>
            <a:r>
              <a:rPr lang="en-US" dirty="0" err="1"/>
              <a:t>amet</a:t>
            </a:r>
            <a:r>
              <a:rPr lang="en-US" dirty="0"/>
              <a:t>					1</a:t>
            </a:r>
          </a:p>
          <a:p>
            <a:pPr lvl="2"/>
            <a:endParaRPr lang="en-US" dirty="0"/>
          </a:p>
        </p:txBody>
      </p:sp>
      <p:sp>
        <p:nvSpPr>
          <p:cNvPr id="41"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42" name="TextBox 41"/>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spTree>
    <p:extLst>
      <p:ext uri="{BB962C8B-B14F-4D97-AF65-F5344CB8AC3E}">
        <p14:creationId xmlns:p14="http://schemas.microsoft.com/office/powerpoint/2010/main" val="31459247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Placeholder for 3 Option 3">
    <p:spTree>
      <p:nvGrpSpPr>
        <p:cNvPr id="1" name=""/>
        <p:cNvGrpSpPr/>
        <p:nvPr/>
      </p:nvGrpSpPr>
      <p:grpSpPr>
        <a:xfrm>
          <a:off x="0" y="0"/>
          <a:ext cx="0" cy="0"/>
          <a:chOff x="0" y="0"/>
          <a:chExt cx="0" cy="0"/>
        </a:xfrm>
      </p:grpSpPr>
      <p:sp>
        <p:nvSpPr>
          <p:cNvPr id="4" name="Rectangle 3"/>
          <p:cNvSpPr/>
          <p:nvPr userDrawn="1"/>
        </p:nvSpPr>
        <p:spPr>
          <a:xfrm>
            <a:off x="457200" y="1945849"/>
            <a:ext cx="11275806" cy="57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noFill/>
              </a:ln>
            </a:endParaRPr>
          </a:p>
        </p:txBody>
      </p:sp>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28" name="Rectangle 27"/>
          <p:cNvSpPr/>
          <p:nvPr userDrawn="1"/>
        </p:nvSpPr>
        <p:spPr>
          <a:xfrm>
            <a:off x="457199" y="2559541"/>
            <a:ext cx="3522121" cy="348615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9" name="Parallelogram 28"/>
          <p:cNvSpPr/>
          <p:nvPr userDrawn="1"/>
        </p:nvSpPr>
        <p:spPr>
          <a:xfrm>
            <a:off x="3174109" y="2559542"/>
            <a:ext cx="805212" cy="800456"/>
          </a:xfrm>
          <a:prstGeom prst="parallelogram">
            <a:avLst>
              <a:gd name="adj" fmla="val 4909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0" name="Rectangle 29"/>
          <p:cNvSpPr/>
          <p:nvPr userDrawn="1"/>
        </p:nvSpPr>
        <p:spPr>
          <a:xfrm>
            <a:off x="464595" y="2559542"/>
            <a:ext cx="3095876" cy="8004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54" name="Text Placeholder 3"/>
          <p:cNvSpPr>
            <a:spLocks noGrp="1"/>
          </p:cNvSpPr>
          <p:nvPr userDrawn="1">
            <p:ph type="body" sz="quarter" idx="13" hasCustomPrompt="1"/>
          </p:nvPr>
        </p:nvSpPr>
        <p:spPr>
          <a:xfrm>
            <a:off x="457200" y="1945849"/>
            <a:ext cx="11275806" cy="571440"/>
          </a:xfrm>
          <a:prstGeom prst="rect">
            <a:avLst/>
          </a:prstGeom>
        </p:spPr>
        <p:txBody>
          <a:bodyPr anchor="ctr"/>
          <a:lstStyle>
            <a:lvl1pPr algn="ctr">
              <a:defRPr sz="2000">
                <a:solidFill>
                  <a:schemeClr val="bg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endParaRPr lang="en-IN" dirty="0"/>
          </a:p>
        </p:txBody>
      </p:sp>
      <p:sp>
        <p:nvSpPr>
          <p:cNvPr id="55" name="Text Placeholder 5"/>
          <p:cNvSpPr>
            <a:spLocks noGrp="1"/>
          </p:cNvSpPr>
          <p:nvPr userDrawn="1">
            <p:ph type="body" sz="quarter" idx="18" hasCustomPrompt="1"/>
          </p:nvPr>
        </p:nvSpPr>
        <p:spPr>
          <a:xfrm>
            <a:off x="609600" y="2671575"/>
            <a:ext cx="3192469"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56" name="Text Placeholder 5"/>
          <p:cNvSpPr>
            <a:spLocks noGrp="1"/>
          </p:cNvSpPr>
          <p:nvPr userDrawn="1">
            <p:ph type="body" sz="quarter" idx="21" hasCustomPrompt="1"/>
          </p:nvPr>
        </p:nvSpPr>
        <p:spPr>
          <a:xfrm>
            <a:off x="609600" y="3473181"/>
            <a:ext cx="3192469" cy="2572510"/>
          </a:xfrm>
          <a:prstGeom prst="rect">
            <a:avLst/>
          </a:prstGeom>
        </p:spPr>
        <p:txBody>
          <a:bodyPr anchor="t"/>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endParaRPr lang="en-US" dirty="0"/>
          </a:p>
        </p:txBody>
      </p:sp>
      <p:sp>
        <p:nvSpPr>
          <p:cNvPr id="79" name="Rectangle 78"/>
          <p:cNvSpPr/>
          <p:nvPr userDrawn="1"/>
        </p:nvSpPr>
        <p:spPr>
          <a:xfrm>
            <a:off x="8210884" y="2559541"/>
            <a:ext cx="3522122" cy="348615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80" name="Parallelogram 79"/>
          <p:cNvSpPr/>
          <p:nvPr userDrawn="1"/>
        </p:nvSpPr>
        <p:spPr>
          <a:xfrm>
            <a:off x="10927794" y="2559542"/>
            <a:ext cx="805212" cy="800456"/>
          </a:xfrm>
          <a:prstGeom prst="parallelogram">
            <a:avLst>
              <a:gd name="adj" fmla="val 4909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81" name="Rectangle 80"/>
          <p:cNvSpPr/>
          <p:nvPr userDrawn="1"/>
        </p:nvSpPr>
        <p:spPr>
          <a:xfrm>
            <a:off x="8218280" y="2559542"/>
            <a:ext cx="3095876" cy="8004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82" name="Text Placeholder 5"/>
          <p:cNvSpPr>
            <a:spLocks noGrp="1"/>
          </p:cNvSpPr>
          <p:nvPr>
            <p:ph type="body" sz="quarter" idx="22" hasCustomPrompt="1"/>
          </p:nvPr>
        </p:nvSpPr>
        <p:spPr>
          <a:xfrm>
            <a:off x="8363285" y="2671575"/>
            <a:ext cx="3192469"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83" name="Text Placeholder 5"/>
          <p:cNvSpPr>
            <a:spLocks noGrp="1"/>
          </p:cNvSpPr>
          <p:nvPr>
            <p:ph type="body" sz="quarter" idx="23" hasCustomPrompt="1"/>
          </p:nvPr>
        </p:nvSpPr>
        <p:spPr>
          <a:xfrm>
            <a:off x="8363285" y="3473181"/>
            <a:ext cx="3192469" cy="2572510"/>
          </a:xfrm>
          <a:prstGeom prst="rect">
            <a:avLst/>
          </a:prstGeom>
        </p:spPr>
        <p:txBody>
          <a:bodyPr anchor="t"/>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endParaRPr lang="en-US" dirty="0"/>
          </a:p>
        </p:txBody>
      </p:sp>
      <p:sp>
        <p:nvSpPr>
          <p:cNvPr id="84" name="Rectangle 83"/>
          <p:cNvSpPr/>
          <p:nvPr userDrawn="1"/>
        </p:nvSpPr>
        <p:spPr>
          <a:xfrm>
            <a:off x="4334041" y="2559541"/>
            <a:ext cx="3522122" cy="348615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85" name="Parallelogram 84"/>
          <p:cNvSpPr/>
          <p:nvPr userDrawn="1"/>
        </p:nvSpPr>
        <p:spPr>
          <a:xfrm>
            <a:off x="7050951" y="2559542"/>
            <a:ext cx="805212" cy="800456"/>
          </a:xfrm>
          <a:prstGeom prst="parallelogram">
            <a:avLst>
              <a:gd name="adj" fmla="val 4909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86" name="Rectangle 85"/>
          <p:cNvSpPr/>
          <p:nvPr userDrawn="1"/>
        </p:nvSpPr>
        <p:spPr>
          <a:xfrm>
            <a:off x="4341437" y="2559542"/>
            <a:ext cx="3095876" cy="8004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87" name="Text Placeholder 5"/>
          <p:cNvSpPr>
            <a:spLocks noGrp="1"/>
          </p:cNvSpPr>
          <p:nvPr>
            <p:ph type="body" sz="quarter" idx="24" hasCustomPrompt="1"/>
          </p:nvPr>
        </p:nvSpPr>
        <p:spPr>
          <a:xfrm>
            <a:off x="4486442" y="2671575"/>
            <a:ext cx="3192469"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88" name="Text Placeholder 5"/>
          <p:cNvSpPr>
            <a:spLocks noGrp="1"/>
          </p:cNvSpPr>
          <p:nvPr>
            <p:ph type="body" sz="quarter" idx="25" hasCustomPrompt="1"/>
          </p:nvPr>
        </p:nvSpPr>
        <p:spPr>
          <a:xfrm>
            <a:off x="4486442" y="3473181"/>
            <a:ext cx="3192469" cy="2572510"/>
          </a:xfrm>
          <a:prstGeom prst="rect">
            <a:avLst/>
          </a:prstGeom>
        </p:spPr>
        <p:txBody>
          <a:bodyPr anchor="t"/>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endParaRPr lang="en-US" dirty="0"/>
          </a:p>
        </p:txBody>
      </p:sp>
    </p:spTree>
    <p:extLst>
      <p:ext uri="{BB962C8B-B14F-4D97-AF65-F5344CB8AC3E}">
        <p14:creationId xmlns:p14="http://schemas.microsoft.com/office/powerpoint/2010/main" val="12376187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Placeholder for 4">
    <p:spTree>
      <p:nvGrpSpPr>
        <p:cNvPr id="1" name=""/>
        <p:cNvGrpSpPr/>
        <p:nvPr/>
      </p:nvGrpSpPr>
      <p:grpSpPr>
        <a:xfrm>
          <a:off x="0" y="0"/>
          <a:ext cx="0" cy="0"/>
          <a:chOff x="0" y="0"/>
          <a:chExt cx="0" cy="0"/>
        </a:xfrm>
      </p:grpSpPr>
      <p:sp>
        <p:nvSpPr>
          <p:cNvPr id="4" name="Rectangle 3"/>
          <p:cNvSpPr/>
          <p:nvPr userDrawn="1"/>
        </p:nvSpPr>
        <p:spPr>
          <a:xfrm>
            <a:off x="457200" y="1945849"/>
            <a:ext cx="11275806" cy="57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noFill/>
              </a:ln>
            </a:endParaRPr>
          </a:p>
        </p:txBody>
      </p:sp>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28" name="Rectangle 27"/>
          <p:cNvSpPr/>
          <p:nvPr userDrawn="1"/>
        </p:nvSpPr>
        <p:spPr>
          <a:xfrm>
            <a:off x="457199" y="2559541"/>
            <a:ext cx="2740483" cy="369521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30" name="Rectangle 29"/>
          <p:cNvSpPr/>
          <p:nvPr userDrawn="1"/>
        </p:nvSpPr>
        <p:spPr>
          <a:xfrm>
            <a:off x="464596" y="2559542"/>
            <a:ext cx="2330480" cy="8004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54" name="Text Placeholder 3"/>
          <p:cNvSpPr>
            <a:spLocks noGrp="1"/>
          </p:cNvSpPr>
          <p:nvPr userDrawn="1">
            <p:ph type="body" sz="quarter" idx="13" hasCustomPrompt="1"/>
          </p:nvPr>
        </p:nvSpPr>
        <p:spPr>
          <a:xfrm>
            <a:off x="457200" y="1945849"/>
            <a:ext cx="11275806" cy="571440"/>
          </a:xfrm>
          <a:prstGeom prst="rect">
            <a:avLst/>
          </a:prstGeom>
        </p:spPr>
        <p:txBody>
          <a:bodyPr anchor="ctr"/>
          <a:lstStyle>
            <a:lvl1pPr algn="ctr">
              <a:defRPr sz="2000">
                <a:solidFill>
                  <a:schemeClr val="bg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endParaRPr lang="en-IN" dirty="0"/>
          </a:p>
        </p:txBody>
      </p:sp>
      <p:sp>
        <p:nvSpPr>
          <p:cNvPr id="56" name="Text Placeholder 5"/>
          <p:cNvSpPr>
            <a:spLocks noGrp="1"/>
          </p:cNvSpPr>
          <p:nvPr userDrawn="1">
            <p:ph type="body" sz="quarter" idx="21" hasCustomPrompt="1"/>
          </p:nvPr>
        </p:nvSpPr>
        <p:spPr>
          <a:xfrm>
            <a:off x="609601" y="3473181"/>
            <a:ext cx="2377257" cy="2572510"/>
          </a:xfrm>
          <a:prstGeom prst="rect">
            <a:avLst/>
          </a:prstGeom>
        </p:spPr>
        <p:txBody>
          <a:bodyPr anchor="t"/>
          <a:lstStyle>
            <a:lvl1pPr>
              <a:defRPr sz="12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a:t>
            </a:r>
            <a:r>
              <a:rPr lang="en-US" dirty="0"/>
              <a:t>.</a:t>
            </a:r>
          </a:p>
        </p:txBody>
      </p:sp>
      <p:sp>
        <p:nvSpPr>
          <p:cNvPr id="24" name="Parallelogram 23"/>
          <p:cNvSpPr/>
          <p:nvPr userDrawn="1"/>
        </p:nvSpPr>
        <p:spPr>
          <a:xfrm>
            <a:off x="2392470" y="2559542"/>
            <a:ext cx="805212" cy="800456"/>
          </a:xfrm>
          <a:prstGeom prst="parallelogram">
            <a:avLst>
              <a:gd name="adj" fmla="val 4909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5" name="Text Placeholder 5"/>
          <p:cNvSpPr>
            <a:spLocks noGrp="1"/>
          </p:cNvSpPr>
          <p:nvPr userDrawn="1">
            <p:ph type="body" sz="quarter" idx="18" hasCustomPrompt="1"/>
          </p:nvPr>
        </p:nvSpPr>
        <p:spPr>
          <a:xfrm>
            <a:off x="609601" y="2671575"/>
            <a:ext cx="2377257"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endParaRPr lang="en-US" dirty="0"/>
          </a:p>
        </p:txBody>
      </p:sp>
      <p:sp>
        <p:nvSpPr>
          <p:cNvPr id="61" name="Rectangle 60"/>
          <p:cNvSpPr/>
          <p:nvPr userDrawn="1"/>
        </p:nvSpPr>
        <p:spPr>
          <a:xfrm>
            <a:off x="3302307" y="2559541"/>
            <a:ext cx="2740483" cy="369521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62" name="Rectangle 61"/>
          <p:cNvSpPr/>
          <p:nvPr userDrawn="1"/>
        </p:nvSpPr>
        <p:spPr>
          <a:xfrm>
            <a:off x="6147415" y="2559541"/>
            <a:ext cx="2740483" cy="369521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63" name="Rectangle 62"/>
          <p:cNvSpPr/>
          <p:nvPr userDrawn="1"/>
        </p:nvSpPr>
        <p:spPr>
          <a:xfrm>
            <a:off x="8992523" y="2559541"/>
            <a:ext cx="2740483" cy="369521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64" name="Rectangle 63"/>
          <p:cNvSpPr/>
          <p:nvPr userDrawn="1"/>
        </p:nvSpPr>
        <p:spPr>
          <a:xfrm>
            <a:off x="3302307" y="2559542"/>
            <a:ext cx="2330480" cy="8004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65" name="Text Placeholder 5"/>
          <p:cNvSpPr>
            <a:spLocks noGrp="1"/>
          </p:cNvSpPr>
          <p:nvPr>
            <p:ph type="body" sz="quarter" idx="22" hasCustomPrompt="1"/>
          </p:nvPr>
        </p:nvSpPr>
        <p:spPr>
          <a:xfrm>
            <a:off x="3447312" y="3473181"/>
            <a:ext cx="2377257" cy="2572510"/>
          </a:xfrm>
          <a:prstGeom prst="rect">
            <a:avLst/>
          </a:prstGeom>
        </p:spPr>
        <p:txBody>
          <a:bodyPr anchor="t"/>
          <a:lstStyle>
            <a:lvl1pPr>
              <a:defRPr sz="12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a:t>
            </a:r>
            <a:r>
              <a:rPr lang="en-US" dirty="0"/>
              <a:t>.</a:t>
            </a:r>
          </a:p>
        </p:txBody>
      </p:sp>
      <p:sp>
        <p:nvSpPr>
          <p:cNvPr id="66" name="Parallelogram 65"/>
          <p:cNvSpPr/>
          <p:nvPr userDrawn="1"/>
        </p:nvSpPr>
        <p:spPr>
          <a:xfrm>
            <a:off x="5230181" y="2559542"/>
            <a:ext cx="805212" cy="800456"/>
          </a:xfrm>
          <a:prstGeom prst="parallelogram">
            <a:avLst>
              <a:gd name="adj" fmla="val 4909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7" name="Text Placeholder 5"/>
          <p:cNvSpPr>
            <a:spLocks noGrp="1"/>
          </p:cNvSpPr>
          <p:nvPr>
            <p:ph type="body" sz="quarter" idx="23" hasCustomPrompt="1"/>
          </p:nvPr>
        </p:nvSpPr>
        <p:spPr>
          <a:xfrm>
            <a:off x="3447312" y="2671575"/>
            <a:ext cx="2377257"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endParaRPr lang="en-US" dirty="0"/>
          </a:p>
        </p:txBody>
      </p:sp>
      <p:sp>
        <p:nvSpPr>
          <p:cNvPr id="68" name="Rectangle 67"/>
          <p:cNvSpPr/>
          <p:nvPr userDrawn="1"/>
        </p:nvSpPr>
        <p:spPr>
          <a:xfrm>
            <a:off x="6140018" y="2559542"/>
            <a:ext cx="2330480" cy="8004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69" name="Text Placeholder 5"/>
          <p:cNvSpPr>
            <a:spLocks noGrp="1"/>
          </p:cNvSpPr>
          <p:nvPr>
            <p:ph type="body" sz="quarter" idx="24" hasCustomPrompt="1"/>
          </p:nvPr>
        </p:nvSpPr>
        <p:spPr>
          <a:xfrm>
            <a:off x="6285023" y="3473181"/>
            <a:ext cx="2377257" cy="2572510"/>
          </a:xfrm>
          <a:prstGeom prst="rect">
            <a:avLst/>
          </a:prstGeom>
        </p:spPr>
        <p:txBody>
          <a:bodyPr anchor="t"/>
          <a:lstStyle>
            <a:lvl1pPr>
              <a:defRPr sz="12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a:t>
            </a:r>
            <a:r>
              <a:rPr lang="en-US" dirty="0"/>
              <a:t>.</a:t>
            </a:r>
          </a:p>
        </p:txBody>
      </p:sp>
      <p:sp>
        <p:nvSpPr>
          <p:cNvPr id="70" name="Parallelogram 69"/>
          <p:cNvSpPr/>
          <p:nvPr userDrawn="1"/>
        </p:nvSpPr>
        <p:spPr>
          <a:xfrm>
            <a:off x="8067892" y="2559542"/>
            <a:ext cx="805212" cy="800456"/>
          </a:xfrm>
          <a:prstGeom prst="parallelogram">
            <a:avLst>
              <a:gd name="adj" fmla="val 4909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71" name="Text Placeholder 5"/>
          <p:cNvSpPr>
            <a:spLocks noGrp="1"/>
          </p:cNvSpPr>
          <p:nvPr>
            <p:ph type="body" sz="quarter" idx="25" hasCustomPrompt="1"/>
          </p:nvPr>
        </p:nvSpPr>
        <p:spPr>
          <a:xfrm>
            <a:off x="6285023" y="2671575"/>
            <a:ext cx="2377257"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endParaRPr lang="en-US" dirty="0"/>
          </a:p>
        </p:txBody>
      </p:sp>
      <p:sp>
        <p:nvSpPr>
          <p:cNvPr id="72" name="Rectangle 71"/>
          <p:cNvSpPr/>
          <p:nvPr userDrawn="1"/>
        </p:nvSpPr>
        <p:spPr>
          <a:xfrm>
            <a:off x="9002048" y="2559542"/>
            <a:ext cx="2330480" cy="8004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73" name="Text Placeholder 5"/>
          <p:cNvSpPr>
            <a:spLocks noGrp="1"/>
          </p:cNvSpPr>
          <p:nvPr>
            <p:ph type="body" sz="quarter" idx="26" hasCustomPrompt="1"/>
          </p:nvPr>
        </p:nvSpPr>
        <p:spPr>
          <a:xfrm>
            <a:off x="9147053" y="3473181"/>
            <a:ext cx="2377257" cy="2572510"/>
          </a:xfrm>
          <a:prstGeom prst="rect">
            <a:avLst/>
          </a:prstGeom>
        </p:spPr>
        <p:txBody>
          <a:bodyPr anchor="t"/>
          <a:lstStyle>
            <a:lvl1pPr>
              <a:defRPr sz="12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a:t>
            </a:r>
            <a:r>
              <a:rPr lang="en-US" dirty="0"/>
              <a:t>.</a:t>
            </a:r>
          </a:p>
        </p:txBody>
      </p:sp>
      <p:sp>
        <p:nvSpPr>
          <p:cNvPr id="74" name="Parallelogram 73"/>
          <p:cNvSpPr/>
          <p:nvPr userDrawn="1"/>
        </p:nvSpPr>
        <p:spPr>
          <a:xfrm>
            <a:off x="10929922" y="2559542"/>
            <a:ext cx="805212" cy="800456"/>
          </a:xfrm>
          <a:prstGeom prst="parallelogram">
            <a:avLst>
              <a:gd name="adj" fmla="val 4909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75" name="Text Placeholder 5"/>
          <p:cNvSpPr>
            <a:spLocks noGrp="1"/>
          </p:cNvSpPr>
          <p:nvPr>
            <p:ph type="body" sz="quarter" idx="27" hasCustomPrompt="1"/>
          </p:nvPr>
        </p:nvSpPr>
        <p:spPr>
          <a:xfrm>
            <a:off x="9147053" y="2671575"/>
            <a:ext cx="2377257"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endParaRPr lang="en-US" dirty="0"/>
          </a:p>
        </p:txBody>
      </p:sp>
    </p:spTree>
    <p:extLst>
      <p:ext uri="{BB962C8B-B14F-4D97-AF65-F5344CB8AC3E}">
        <p14:creationId xmlns:p14="http://schemas.microsoft.com/office/powerpoint/2010/main" val="29522251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Placeholder for 5">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grpSp>
        <p:nvGrpSpPr>
          <p:cNvPr id="2" name="Group 1"/>
          <p:cNvGrpSpPr/>
          <p:nvPr userDrawn="1"/>
        </p:nvGrpSpPr>
        <p:grpSpPr>
          <a:xfrm>
            <a:off x="457201" y="3656214"/>
            <a:ext cx="11275805" cy="800456"/>
            <a:chOff x="457201" y="2058786"/>
            <a:chExt cx="11275805" cy="1233639"/>
          </a:xfrm>
        </p:grpSpPr>
        <p:sp>
          <p:nvSpPr>
            <p:cNvPr id="24" name="Rectangle 23"/>
            <p:cNvSpPr/>
            <p:nvPr userDrawn="1"/>
          </p:nvSpPr>
          <p:spPr>
            <a:xfrm>
              <a:off x="4097868" y="2058786"/>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5" name="Parallelogram 24"/>
            <p:cNvSpPr/>
            <p:nvPr userDrawn="1"/>
          </p:nvSpPr>
          <p:spPr>
            <a:xfrm>
              <a:off x="3617383" y="2058786"/>
              <a:ext cx="960968" cy="1233639"/>
            </a:xfrm>
            <a:prstGeom prst="parallelogram">
              <a:avLst>
                <a:gd name="adj" fmla="val 4909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6" name="Rectangle 25"/>
            <p:cNvSpPr/>
            <p:nvPr userDrawn="1"/>
          </p:nvSpPr>
          <p:spPr>
            <a:xfrm>
              <a:off x="1066800" y="2058786"/>
              <a:ext cx="3031067" cy="12336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27" name="Rectangle 26"/>
            <p:cNvSpPr/>
            <p:nvPr userDrawn="1"/>
          </p:nvSpPr>
          <p:spPr>
            <a:xfrm>
              <a:off x="457201" y="2058786"/>
              <a:ext cx="609599" cy="12336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grpSp>
      <p:grpSp>
        <p:nvGrpSpPr>
          <p:cNvPr id="3" name="Group 2"/>
          <p:cNvGrpSpPr/>
          <p:nvPr userDrawn="1"/>
        </p:nvGrpSpPr>
        <p:grpSpPr>
          <a:xfrm>
            <a:off x="457201" y="1943006"/>
            <a:ext cx="11275805" cy="800456"/>
            <a:chOff x="457201" y="3486665"/>
            <a:chExt cx="11275805" cy="1233639"/>
          </a:xfrm>
        </p:grpSpPr>
        <p:sp>
          <p:nvSpPr>
            <p:cNvPr id="28" name="Rectangle 27"/>
            <p:cNvSpPr/>
            <p:nvPr userDrawn="1"/>
          </p:nvSpPr>
          <p:spPr>
            <a:xfrm>
              <a:off x="4097868" y="3486665"/>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9" name="Parallelogram 28"/>
            <p:cNvSpPr/>
            <p:nvPr userDrawn="1"/>
          </p:nvSpPr>
          <p:spPr>
            <a:xfrm>
              <a:off x="3617383" y="3486665"/>
              <a:ext cx="960968" cy="1233639"/>
            </a:xfrm>
            <a:prstGeom prst="parallelogram">
              <a:avLst>
                <a:gd name="adj" fmla="val 4909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0" name="Rectangle 29"/>
            <p:cNvSpPr/>
            <p:nvPr userDrawn="1"/>
          </p:nvSpPr>
          <p:spPr>
            <a:xfrm>
              <a:off x="1066800" y="3486665"/>
              <a:ext cx="3031067"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31" name="Rectangle 30"/>
            <p:cNvSpPr/>
            <p:nvPr userDrawn="1"/>
          </p:nvSpPr>
          <p:spPr>
            <a:xfrm>
              <a:off x="457201" y="3486665"/>
              <a:ext cx="609599"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grpSp>
      <p:grpSp>
        <p:nvGrpSpPr>
          <p:cNvPr id="5" name="Group 4"/>
          <p:cNvGrpSpPr/>
          <p:nvPr userDrawn="1"/>
        </p:nvGrpSpPr>
        <p:grpSpPr>
          <a:xfrm>
            <a:off x="457201" y="2799610"/>
            <a:ext cx="11275805" cy="800456"/>
            <a:chOff x="457201" y="4914544"/>
            <a:chExt cx="11275805" cy="1233639"/>
          </a:xfrm>
        </p:grpSpPr>
        <p:sp>
          <p:nvSpPr>
            <p:cNvPr id="32" name="Rectangle 31"/>
            <p:cNvSpPr/>
            <p:nvPr userDrawn="1"/>
          </p:nvSpPr>
          <p:spPr>
            <a:xfrm>
              <a:off x="4097868" y="4914544"/>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33" name="Parallelogram 32"/>
            <p:cNvSpPr/>
            <p:nvPr userDrawn="1"/>
          </p:nvSpPr>
          <p:spPr>
            <a:xfrm>
              <a:off x="3617383" y="4914544"/>
              <a:ext cx="960968" cy="1233639"/>
            </a:xfrm>
            <a:prstGeom prst="parallelogram">
              <a:avLst>
                <a:gd name="adj" fmla="val 4909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4" name="Rectangle 33"/>
            <p:cNvSpPr/>
            <p:nvPr userDrawn="1"/>
          </p:nvSpPr>
          <p:spPr>
            <a:xfrm>
              <a:off x="1066800" y="4914544"/>
              <a:ext cx="3031067"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35" name="Rectangle 34"/>
            <p:cNvSpPr/>
            <p:nvPr userDrawn="1"/>
          </p:nvSpPr>
          <p:spPr>
            <a:xfrm>
              <a:off x="457201" y="4914544"/>
              <a:ext cx="609599"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grpSp>
      <p:grpSp>
        <p:nvGrpSpPr>
          <p:cNvPr id="44" name="Group 43"/>
          <p:cNvGrpSpPr/>
          <p:nvPr userDrawn="1"/>
        </p:nvGrpSpPr>
        <p:grpSpPr>
          <a:xfrm>
            <a:off x="457201" y="4512818"/>
            <a:ext cx="11275805" cy="800456"/>
            <a:chOff x="457201" y="3486665"/>
            <a:chExt cx="11275805" cy="1233639"/>
          </a:xfrm>
        </p:grpSpPr>
        <p:sp>
          <p:nvSpPr>
            <p:cNvPr id="45" name="Rectangle 44"/>
            <p:cNvSpPr/>
            <p:nvPr userDrawn="1"/>
          </p:nvSpPr>
          <p:spPr>
            <a:xfrm>
              <a:off x="4097868" y="3486665"/>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46" name="Parallelogram 45"/>
            <p:cNvSpPr/>
            <p:nvPr userDrawn="1"/>
          </p:nvSpPr>
          <p:spPr>
            <a:xfrm>
              <a:off x="3617383" y="3486665"/>
              <a:ext cx="960968" cy="1233639"/>
            </a:xfrm>
            <a:prstGeom prst="parallelogram">
              <a:avLst>
                <a:gd name="adj" fmla="val 4909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Rectangle 46"/>
            <p:cNvSpPr/>
            <p:nvPr userDrawn="1"/>
          </p:nvSpPr>
          <p:spPr>
            <a:xfrm>
              <a:off x="1066800" y="3486665"/>
              <a:ext cx="3031067"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48" name="Rectangle 47"/>
            <p:cNvSpPr/>
            <p:nvPr userDrawn="1"/>
          </p:nvSpPr>
          <p:spPr>
            <a:xfrm>
              <a:off x="457201" y="3486665"/>
              <a:ext cx="609599"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grpSp>
      <p:grpSp>
        <p:nvGrpSpPr>
          <p:cNvPr id="49" name="Group 48"/>
          <p:cNvGrpSpPr/>
          <p:nvPr userDrawn="1"/>
        </p:nvGrpSpPr>
        <p:grpSpPr>
          <a:xfrm>
            <a:off x="457201" y="5369423"/>
            <a:ext cx="11275805" cy="800456"/>
            <a:chOff x="457201" y="4914544"/>
            <a:chExt cx="11275805" cy="1233639"/>
          </a:xfrm>
        </p:grpSpPr>
        <p:sp>
          <p:nvSpPr>
            <p:cNvPr id="50" name="Rectangle 49"/>
            <p:cNvSpPr/>
            <p:nvPr userDrawn="1"/>
          </p:nvSpPr>
          <p:spPr>
            <a:xfrm>
              <a:off x="4097868" y="4914544"/>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51" name="Parallelogram 50"/>
            <p:cNvSpPr/>
            <p:nvPr userDrawn="1"/>
          </p:nvSpPr>
          <p:spPr>
            <a:xfrm>
              <a:off x="3617383" y="4914544"/>
              <a:ext cx="960968" cy="1233639"/>
            </a:xfrm>
            <a:prstGeom prst="parallelogram">
              <a:avLst>
                <a:gd name="adj" fmla="val 4909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2" name="Rectangle 51"/>
            <p:cNvSpPr/>
            <p:nvPr userDrawn="1"/>
          </p:nvSpPr>
          <p:spPr>
            <a:xfrm>
              <a:off x="1066800" y="4914544"/>
              <a:ext cx="3031067"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charset="0"/>
                <a:ea typeface="Georgia" charset="0"/>
                <a:cs typeface="Georgia" charset="0"/>
              </a:endParaRPr>
            </a:p>
          </p:txBody>
        </p:sp>
        <p:sp>
          <p:nvSpPr>
            <p:cNvPr id="53" name="Rectangle 52"/>
            <p:cNvSpPr/>
            <p:nvPr userDrawn="1"/>
          </p:nvSpPr>
          <p:spPr>
            <a:xfrm>
              <a:off x="457201" y="4914544"/>
              <a:ext cx="609599"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grpSp>
      <p:sp>
        <p:nvSpPr>
          <p:cNvPr id="54" name="Text Placeholder 3"/>
          <p:cNvSpPr>
            <a:spLocks noGrp="1"/>
          </p:cNvSpPr>
          <p:nvPr>
            <p:ph type="body" sz="quarter" idx="13" hasCustomPrompt="1"/>
          </p:nvPr>
        </p:nvSpPr>
        <p:spPr>
          <a:xfrm>
            <a:off x="457200" y="2019554"/>
            <a:ext cx="619763" cy="571440"/>
          </a:xfrm>
          <a:prstGeom prst="rect">
            <a:avLst/>
          </a:prstGeom>
        </p:spPr>
        <p:txBody>
          <a:bodyPr anchor="ctr"/>
          <a:lstStyle>
            <a:lvl1pPr algn="ctr">
              <a:defRPr sz="5400">
                <a:solidFill>
                  <a:schemeClr val="bg1"/>
                </a:solidFill>
              </a:defRPr>
            </a:lvl1pPr>
          </a:lstStyle>
          <a:p>
            <a:pPr lvl="0"/>
            <a:r>
              <a:rPr lang="en-US" dirty="0"/>
              <a:t>1</a:t>
            </a:r>
            <a:endParaRPr lang="en-IN" dirty="0"/>
          </a:p>
        </p:txBody>
      </p:sp>
      <p:sp>
        <p:nvSpPr>
          <p:cNvPr id="55" name="Text Placeholder 5"/>
          <p:cNvSpPr>
            <a:spLocks noGrp="1"/>
          </p:cNvSpPr>
          <p:nvPr>
            <p:ph type="body" sz="quarter" idx="18" hasCustomPrompt="1"/>
          </p:nvPr>
        </p:nvSpPr>
        <p:spPr>
          <a:xfrm>
            <a:off x="1219200" y="2055039"/>
            <a:ext cx="3200400" cy="576391"/>
          </a:xfrm>
          <a:prstGeom prst="rect">
            <a:avLst/>
          </a:prstGeom>
        </p:spPr>
        <p:txBody>
          <a:bodyPr anchor="ctr"/>
          <a:lstStyle>
            <a:lvl1pPr>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56" name="Text Placeholder 5"/>
          <p:cNvSpPr>
            <a:spLocks noGrp="1"/>
          </p:cNvSpPr>
          <p:nvPr>
            <p:ph type="body" sz="quarter" idx="21" hasCustomPrompt="1"/>
          </p:nvPr>
        </p:nvSpPr>
        <p:spPr>
          <a:xfrm>
            <a:off x="4796526" y="2055039"/>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endParaRPr lang="en-US" dirty="0"/>
          </a:p>
        </p:txBody>
      </p:sp>
      <p:sp>
        <p:nvSpPr>
          <p:cNvPr id="57" name="Text Placeholder 3"/>
          <p:cNvSpPr>
            <a:spLocks noGrp="1"/>
          </p:cNvSpPr>
          <p:nvPr>
            <p:ph type="body" sz="quarter" idx="22" hasCustomPrompt="1"/>
          </p:nvPr>
        </p:nvSpPr>
        <p:spPr>
          <a:xfrm>
            <a:off x="457200" y="2856546"/>
            <a:ext cx="619763" cy="571440"/>
          </a:xfrm>
          <a:prstGeom prst="rect">
            <a:avLst/>
          </a:prstGeom>
        </p:spPr>
        <p:txBody>
          <a:bodyPr anchor="ctr"/>
          <a:lstStyle>
            <a:lvl1pPr algn="ctr">
              <a:defRPr sz="5400">
                <a:solidFill>
                  <a:schemeClr val="bg1"/>
                </a:solidFill>
              </a:defRPr>
            </a:lvl1pPr>
          </a:lstStyle>
          <a:p>
            <a:pPr lvl="0"/>
            <a:r>
              <a:rPr lang="en-US" dirty="0"/>
              <a:t>2</a:t>
            </a:r>
            <a:endParaRPr lang="en-IN" dirty="0"/>
          </a:p>
        </p:txBody>
      </p:sp>
      <p:sp>
        <p:nvSpPr>
          <p:cNvPr id="58" name="Text Placeholder 5"/>
          <p:cNvSpPr>
            <a:spLocks noGrp="1"/>
          </p:cNvSpPr>
          <p:nvPr>
            <p:ph type="body" sz="quarter" idx="23" hasCustomPrompt="1"/>
          </p:nvPr>
        </p:nvSpPr>
        <p:spPr>
          <a:xfrm>
            <a:off x="1219200" y="2919038"/>
            <a:ext cx="3200400" cy="576391"/>
          </a:xfrm>
          <a:prstGeom prst="rect">
            <a:avLst/>
          </a:prstGeom>
        </p:spPr>
        <p:txBody>
          <a:bodyPr anchor="ctr"/>
          <a:lstStyle>
            <a:lvl1pPr>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59" name="Text Placeholder 5"/>
          <p:cNvSpPr>
            <a:spLocks noGrp="1"/>
          </p:cNvSpPr>
          <p:nvPr>
            <p:ph type="body" sz="quarter" idx="24" hasCustomPrompt="1"/>
          </p:nvPr>
        </p:nvSpPr>
        <p:spPr>
          <a:xfrm>
            <a:off x="4796526" y="2919038"/>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endParaRPr lang="en-US" dirty="0"/>
          </a:p>
        </p:txBody>
      </p:sp>
      <p:sp>
        <p:nvSpPr>
          <p:cNvPr id="60" name="Text Placeholder 3"/>
          <p:cNvSpPr>
            <a:spLocks noGrp="1"/>
          </p:cNvSpPr>
          <p:nvPr>
            <p:ph type="body" sz="quarter" idx="25" hasCustomPrompt="1"/>
          </p:nvPr>
        </p:nvSpPr>
        <p:spPr>
          <a:xfrm>
            <a:off x="457200" y="3671005"/>
            <a:ext cx="619763" cy="571440"/>
          </a:xfrm>
          <a:prstGeom prst="rect">
            <a:avLst/>
          </a:prstGeom>
        </p:spPr>
        <p:txBody>
          <a:bodyPr anchor="ctr"/>
          <a:lstStyle>
            <a:lvl1pPr algn="ctr">
              <a:defRPr sz="5400">
                <a:solidFill>
                  <a:schemeClr val="bg1"/>
                </a:solidFill>
              </a:defRPr>
            </a:lvl1pPr>
          </a:lstStyle>
          <a:p>
            <a:pPr lvl="0"/>
            <a:r>
              <a:rPr lang="en-US" dirty="0"/>
              <a:t>3</a:t>
            </a:r>
            <a:endParaRPr lang="en-IN" dirty="0"/>
          </a:p>
        </p:txBody>
      </p:sp>
      <p:sp>
        <p:nvSpPr>
          <p:cNvPr id="61" name="Text Placeholder 5"/>
          <p:cNvSpPr>
            <a:spLocks noGrp="1"/>
          </p:cNvSpPr>
          <p:nvPr>
            <p:ph type="body" sz="quarter" idx="26" hasCustomPrompt="1"/>
          </p:nvPr>
        </p:nvSpPr>
        <p:spPr>
          <a:xfrm>
            <a:off x="1219200" y="3775642"/>
            <a:ext cx="3200400" cy="576391"/>
          </a:xfrm>
          <a:prstGeom prst="rect">
            <a:avLst/>
          </a:prstGeom>
        </p:spPr>
        <p:txBody>
          <a:bodyPr anchor="ctr"/>
          <a:lstStyle>
            <a:lvl1pPr>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62" name="Text Placeholder 5"/>
          <p:cNvSpPr>
            <a:spLocks noGrp="1"/>
          </p:cNvSpPr>
          <p:nvPr>
            <p:ph type="body" sz="quarter" idx="27" hasCustomPrompt="1"/>
          </p:nvPr>
        </p:nvSpPr>
        <p:spPr>
          <a:xfrm>
            <a:off x="4796526" y="3775642"/>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endParaRPr lang="en-US" dirty="0"/>
          </a:p>
        </p:txBody>
      </p:sp>
      <p:sp>
        <p:nvSpPr>
          <p:cNvPr id="63" name="Text Placeholder 3"/>
          <p:cNvSpPr>
            <a:spLocks noGrp="1"/>
          </p:cNvSpPr>
          <p:nvPr>
            <p:ph type="body" sz="quarter" idx="28" hasCustomPrompt="1"/>
          </p:nvPr>
        </p:nvSpPr>
        <p:spPr>
          <a:xfrm>
            <a:off x="457200" y="4514555"/>
            <a:ext cx="619763" cy="571440"/>
          </a:xfrm>
          <a:prstGeom prst="rect">
            <a:avLst/>
          </a:prstGeom>
        </p:spPr>
        <p:txBody>
          <a:bodyPr anchor="ctr"/>
          <a:lstStyle>
            <a:lvl1pPr algn="ctr">
              <a:defRPr sz="5400">
                <a:solidFill>
                  <a:schemeClr val="bg1"/>
                </a:solidFill>
              </a:defRPr>
            </a:lvl1pPr>
          </a:lstStyle>
          <a:p>
            <a:pPr lvl="0"/>
            <a:r>
              <a:rPr lang="en-US" dirty="0"/>
              <a:t>4</a:t>
            </a:r>
            <a:endParaRPr lang="en-IN" dirty="0"/>
          </a:p>
        </p:txBody>
      </p:sp>
      <p:sp>
        <p:nvSpPr>
          <p:cNvPr id="64" name="Text Placeholder 5"/>
          <p:cNvSpPr>
            <a:spLocks noGrp="1"/>
          </p:cNvSpPr>
          <p:nvPr>
            <p:ph type="body" sz="quarter" idx="29" hasCustomPrompt="1"/>
          </p:nvPr>
        </p:nvSpPr>
        <p:spPr>
          <a:xfrm>
            <a:off x="1219200" y="4632246"/>
            <a:ext cx="3200400" cy="576391"/>
          </a:xfrm>
          <a:prstGeom prst="rect">
            <a:avLst/>
          </a:prstGeom>
        </p:spPr>
        <p:txBody>
          <a:bodyPr anchor="ctr"/>
          <a:lstStyle>
            <a:lvl1pPr>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65" name="Text Placeholder 5"/>
          <p:cNvSpPr>
            <a:spLocks noGrp="1"/>
          </p:cNvSpPr>
          <p:nvPr>
            <p:ph type="body" sz="quarter" idx="30" hasCustomPrompt="1"/>
          </p:nvPr>
        </p:nvSpPr>
        <p:spPr>
          <a:xfrm>
            <a:off x="4796526" y="4632246"/>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endParaRPr lang="en-US" dirty="0"/>
          </a:p>
        </p:txBody>
      </p:sp>
      <p:sp>
        <p:nvSpPr>
          <p:cNvPr id="67" name="Text Placeholder 5"/>
          <p:cNvSpPr>
            <a:spLocks noGrp="1"/>
          </p:cNvSpPr>
          <p:nvPr>
            <p:ph type="body" sz="quarter" idx="32" hasCustomPrompt="1"/>
          </p:nvPr>
        </p:nvSpPr>
        <p:spPr>
          <a:xfrm>
            <a:off x="1219200" y="5483537"/>
            <a:ext cx="3200400" cy="576391"/>
          </a:xfrm>
          <a:prstGeom prst="rect">
            <a:avLst/>
          </a:prstGeom>
        </p:spPr>
        <p:txBody>
          <a:bodyPr anchor="ctr"/>
          <a:lstStyle>
            <a:lvl1pPr>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68" name="Text Placeholder 5"/>
          <p:cNvSpPr>
            <a:spLocks noGrp="1"/>
          </p:cNvSpPr>
          <p:nvPr>
            <p:ph type="body" sz="quarter" idx="33" hasCustomPrompt="1"/>
          </p:nvPr>
        </p:nvSpPr>
        <p:spPr>
          <a:xfrm>
            <a:off x="4796526" y="5483537"/>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endParaRPr lang="en-US" dirty="0"/>
          </a:p>
        </p:txBody>
      </p:sp>
      <p:sp>
        <p:nvSpPr>
          <p:cNvPr id="71" name="Text Placeholder 3"/>
          <p:cNvSpPr>
            <a:spLocks noGrp="1"/>
          </p:cNvSpPr>
          <p:nvPr>
            <p:ph type="body" sz="quarter" idx="34" hasCustomPrompt="1"/>
          </p:nvPr>
        </p:nvSpPr>
        <p:spPr>
          <a:xfrm>
            <a:off x="457200" y="5363404"/>
            <a:ext cx="619763" cy="571440"/>
          </a:xfrm>
          <a:prstGeom prst="rect">
            <a:avLst/>
          </a:prstGeom>
        </p:spPr>
        <p:txBody>
          <a:bodyPr anchor="ctr"/>
          <a:lstStyle>
            <a:lvl1pPr algn="ctr">
              <a:defRPr sz="5400">
                <a:solidFill>
                  <a:schemeClr val="bg1"/>
                </a:solidFill>
              </a:defRPr>
            </a:lvl1pPr>
          </a:lstStyle>
          <a:p>
            <a:pPr lvl="0"/>
            <a:r>
              <a:rPr lang="en-US" dirty="0"/>
              <a:t>5</a:t>
            </a:r>
            <a:endParaRPr lang="en-IN" dirty="0"/>
          </a:p>
        </p:txBody>
      </p:sp>
    </p:spTree>
    <p:extLst>
      <p:ext uri="{BB962C8B-B14F-4D97-AF65-F5344CB8AC3E}">
        <p14:creationId xmlns:p14="http://schemas.microsoft.com/office/powerpoint/2010/main" val="39981227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Graphics with Content for 4 Dimensions">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pic>
        <p:nvPicPr>
          <p:cNvPr id="29" name="Picture 2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81450" y="1905000"/>
            <a:ext cx="4229100" cy="4393282"/>
          </a:xfrm>
          <a:prstGeom prst="rect">
            <a:avLst/>
          </a:prstGeom>
        </p:spPr>
      </p:pic>
      <p:sp>
        <p:nvSpPr>
          <p:cNvPr id="32" name="Text Placeholder 22"/>
          <p:cNvSpPr>
            <a:spLocks noGrp="1"/>
          </p:cNvSpPr>
          <p:nvPr>
            <p:ph type="body" sz="quarter" idx="13" hasCustomPrompt="1"/>
          </p:nvPr>
        </p:nvSpPr>
        <p:spPr>
          <a:xfrm>
            <a:off x="457200" y="2532744"/>
            <a:ext cx="3429000" cy="1371600"/>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p>
        </p:txBody>
      </p:sp>
      <p:sp>
        <p:nvSpPr>
          <p:cNvPr id="33" name="Text Placeholder 22"/>
          <p:cNvSpPr>
            <a:spLocks noGrp="1"/>
          </p:cNvSpPr>
          <p:nvPr>
            <p:ph type="body" sz="quarter" idx="14" hasCustomPrompt="1"/>
          </p:nvPr>
        </p:nvSpPr>
        <p:spPr>
          <a:xfrm>
            <a:off x="457200" y="1846944"/>
            <a:ext cx="3429000"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35" name="Text Placeholder 22"/>
          <p:cNvSpPr>
            <a:spLocks noGrp="1"/>
          </p:cNvSpPr>
          <p:nvPr>
            <p:ph type="body" sz="quarter" idx="15" hasCustomPrompt="1"/>
          </p:nvPr>
        </p:nvSpPr>
        <p:spPr>
          <a:xfrm>
            <a:off x="8310032" y="2532744"/>
            <a:ext cx="3429000" cy="1371600"/>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p>
        </p:txBody>
      </p:sp>
      <p:sp>
        <p:nvSpPr>
          <p:cNvPr id="36" name="Text Placeholder 22"/>
          <p:cNvSpPr>
            <a:spLocks noGrp="1"/>
          </p:cNvSpPr>
          <p:nvPr>
            <p:ph type="body" sz="quarter" idx="16" hasCustomPrompt="1"/>
          </p:nvPr>
        </p:nvSpPr>
        <p:spPr>
          <a:xfrm>
            <a:off x="8310032" y="1846944"/>
            <a:ext cx="3429000"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38" name="Text Placeholder 22"/>
          <p:cNvSpPr>
            <a:spLocks noGrp="1"/>
          </p:cNvSpPr>
          <p:nvPr>
            <p:ph type="body" sz="quarter" idx="17" hasCustomPrompt="1"/>
          </p:nvPr>
        </p:nvSpPr>
        <p:spPr>
          <a:xfrm>
            <a:off x="457200" y="4906978"/>
            <a:ext cx="3429000" cy="1371600"/>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p>
        </p:txBody>
      </p:sp>
      <p:sp>
        <p:nvSpPr>
          <p:cNvPr id="39" name="Text Placeholder 22"/>
          <p:cNvSpPr>
            <a:spLocks noGrp="1"/>
          </p:cNvSpPr>
          <p:nvPr>
            <p:ph type="body" sz="quarter" idx="18" hasCustomPrompt="1"/>
          </p:nvPr>
        </p:nvSpPr>
        <p:spPr>
          <a:xfrm>
            <a:off x="457200" y="4221178"/>
            <a:ext cx="3429000"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41" name="Text Placeholder 22"/>
          <p:cNvSpPr>
            <a:spLocks noGrp="1"/>
          </p:cNvSpPr>
          <p:nvPr>
            <p:ph type="body" sz="quarter" idx="19" hasCustomPrompt="1"/>
          </p:nvPr>
        </p:nvSpPr>
        <p:spPr>
          <a:xfrm>
            <a:off x="8310032" y="4906978"/>
            <a:ext cx="3429000" cy="1371600"/>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p>
        </p:txBody>
      </p:sp>
      <p:sp>
        <p:nvSpPr>
          <p:cNvPr id="42" name="Text Placeholder 22"/>
          <p:cNvSpPr>
            <a:spLocks noGrp="1"/>
          </p:cNvSpPr>
          <p:nvPr>
            <p:ph type="body" sz="quarter" idx="20" hasCustomPrompt="1"/>
          </p:nvPr>
        </p:nvSpPr>
        <p:spPr>
          <a:xfrm>
            <a:off x="8310032" y="4221178"/>
            <a:ext cx="3429000"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44" name="Text Placeholder 22"/>
          <p:cNvSpPr>
            <a:spLocks noGrp="1"/>
          </p:cNvSpPr>
          <p:nvPr>
            <p:ph type="body" sz="quarter" idx="21" hasCustomPrompt="1"/>
          </p:nvPr>
        </p:nvSpPr>
        <p:spPr>
          <a:xfrm rot="19402216">
            <a:off x="4526147" y="2699113"/>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45" name="Text Placeholder 22"/>
          <p:cNvSpPr>
            <a:spLocks noGrp="1"/>
          </p:cNvSpPr>
          <p:nvPr>
            <p:ph type="body" sz="quarter" idx="22" hasCustomPrompt="1"/>
          </p:nvPr>
        </p:nvSpPr>
        <p:spPr>
          <a:xfrm rot="1800000">
            <a:off x="6086947" y="2655893"/>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46" name="Text Placeholder 22"/>
          <p:cNvSpPr>
            <a:spLocks noGrp="1"/>
          </p:cNvSpPr>
          <p:nvPr>
            <p:ph type="body" sz="quarter" idx="23" hasCustomPrompt="1"/>
          </p:nvPr>
        </p:nvSpPr>
        <p:spPr>
          <a:xfrm rot="12807123">
            <a:off x="4191001" y="4282055"/>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47" name="Text Placeholder 22"/>
          <p:cNvSpPr>
            <a:spLocks noGrp="1"/>
          </p:cNvSpPr>
          <p:nvPr>
            <p:ph type="body" sz="quarter" idx="24" hasCustomPrompt="1"/>
          </p:nvPr>
        </p:nvSpPr>
        <p:spPr>
          <a:xfrm rot="8786600">
            <a:off x="6423414" y="4292297"/>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Tree>
    <p:extLst>
      <p:ext uri="{BB962C8B-B14F-4D97-AF65-F5344CB8AC3E}">
        <p14:creationId xmlns:p14="http://schemas.microsoft.com/office/powerpoint/2010/main" val="318022780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Graphics with Content for 6 Dimensions">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32" name="Text Placeholder 22"/>
          <p:cNvSpPr>
            <a:spLocks noGrp="1"/>
          </p:cNvSpPr>
          <p:nvPr>
            <p:ph type="body" sz="quarter" idx="13" hasCustomPrompt="1"/>
          </p:nvPr>
        </p:nvSpPr>
        <p:spPr>
          <a:xfrm>
            <a:off x="457200" y="2219326"/>
            <a:ext cx="3429000" cy="984282"/>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a:t>
            </a:r>
          </a:p>
        </p:txBody>
      </p:sp>
      <p:sp>
        <p:nvSpPr>
          <p:cNvPr id="33" name="Text Placeholder 22"/>
          <p:cNvSpPr>
            <a:spLocks noGrp="1"/>
          </p:cNvSpPr>
          <p:nvPr>
            <p:ph type="body" sz="quarter" idx="14" hasCustomPrompt="1"/>
          </p:nvPr>
        </p:nvSpPr>
        <p:spPr>
          <a:xfrm>
            <a:off x="457200" y="1905000"/>
            <a:ext cx="3429000" cy="304801"/>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p>
        </p:txBody>
      </p:sp>
      <p:sp>
        <p:nvSpPr>
          <p:cNvPr id="35" name="Text Placeholder 22"/>
          <p:cNvSpPr>
            <a:spLocks noGrp="1"/>
          </p:cNvSpPr>
          <p:nvPr>
            <p:ph type="body" sz="quarter" idx="15" hasCustomPrompt="1"/>
          </p:nvPr>
        </p:nvSpPr>
        <p:spPr>
          <a:xfrm>
            <a:off x="8310032" y="2223862"/>
            <a:ext cx="3429000" cy="962024"/>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a:t>
            </a:r>
          </a:p>
        </p:txBody>
      </p:sp>
      <p:sp>
        <p:nvSpPr>
          <p:cNvPr id="36" name="Text Placeholder 22"/>
          <p:cNvSpPr>
            <a:spLocks noGrp="1"/>
          </p:cNvSpPr>
          <p:nvPr>
            <p:ph type="body" sz="quarter" idx="16" hasCustomPrompt="1"/>
          </p:nvPr>
        </p:nvSpPr>
        <p:spPr>
          <a:xfrm>
            <a:off x="8310032" y="1890486"/>
            <a:ext cx="3429000" cy="314326"/>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p>
        </p:txBody>
      </p:sp>
      <p:sp>
        <p:nvSpPr>
          <p:cNvPr id="24" name="Trapezoid 23"/>
          <p:cNvSpPr/>
          <p:nvPr userDrawn="1"/>
        </p:nvSpPr>
        <p:spPr>
          <a:xfrm rot="5400000">
            <a:off x="3635208" y="3211877"/>
            <a:ext cx="2225271" cy="1155377"/>
          </a:xfrm>
          <a:prstGeom prst="trapezoid">
            <a:avLst>
              <a:gd name="adj" fmla="val 5747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1400" b="1" i="0" u="none" strike="noStrike" cap="none" spc="0" normalizeH="0" baseline="0" noProof="0" dirty="0">
              <a:ln>
                <a:noFill/>
              </a:ln>
              <a:solidFill>
                <a:srgbClr val="FFFFFF"/>
              </a:solidFill>
              <a:effectLst/>
              <a:uLnTx/>
              <a:uFillTx/>
              <a:latin typeface="Calibri" charset="0"/>
              <a:ea typeface="Calibri" charset="0"/>
              <a:cs typeface="Calibri" charset="0"/>
            </a:endParaRPr>
          </a:p>
        </p:txBody>
      </p:sp>
      <p:sp>
        <p:nvSpPr>
          <p:cNvPr id="25" name="Trapezoid 24"/>
          <p:cNvSpPr/>
          <p:nvPr userDrawn="1"/>
        </p:nvSpPr>
        <p:spPr>
          <a:xfrm rot="9000000">
            <a:off x="4310915" y="2047217"/>
            <a:ext cx="2225271" cy="1155377"/>
          </a:xfrm>
          <a:prstGeom prst="trapezoid">
            <a:avLst>
              <a:gd name="adj" fmla="val 5747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6" name="Trapezoid 25"/>
          <p:cNvSpPr/>
          <p:nvPr userDrawn="1"/>
        </p:nvSpPr>
        <p:spPr>
          <a:xfrm rot="1800000">
            <a:off x="4309933" y="4375474"/>
            <a:ext cx="2225271" cy="1155377"/>
          </a:xfrm>
          <a:prstGeom prst="trapezoid">
            <a:avLst>
              <a:gd name="adj" fmla="val 5747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marR="0" lvl="0" indent="0" algn="ctr" fontAlgn="auto">
              <a:lnSpc>
                <a:spcPct val="100000"/>
              </a:lnSpc>
              <a:spcBef>
                <a:spcPts val="0"/>
              </a:spcBef>
              <a:spcAft>
                <a:spcPts val="0"/>
              </a:spcAft>
              <a:buClrTx/>
              <a:buSzTx/>
              <a:buFontTx/>
              <a:buNone/>
              <a:tabLst/>
            </a:pPr>
            <a:endParaRPr kumimoji="0" lang="en-US" sz="1400" b="1" i="0" u="none" strike="noStrike" cap="none" spc="0" normalizeH="0" baseline="0" noProof="0" dirty="0">
              <a:ln>
                <a:noFill/>
              </a:ln>
              <a:solidFill>
                <a:srgbClr val="FFFFFF"/>
              </a:solidFill>
              <a:effectLst/>
              <a:uLnTx/>
              <a:uFillTx/>
              <a:latin typeface="Calibri" charset="0"/>
              <a:ea typeface="Calibri" charset="0"/>
              <a:cs typeface="Calibri" charset="0"/>
            </a:endParaRPr>
          </a:p>
        </p:txBody>
      </p:sp>
      <p:sp>
        <p:nvSpPr>
          <p:cNvPr id="27" name="Trapezoid 26"/>
          <p:cNvSpPr/>
          <p:nvPr userDrawn="1"/>
        </p:nvSpPr>
        <p:spPr>
          <a:xfrm rot="16200000">
            <a:off x="6334282" y="3210814"/>
            <a:ext cx="2225271" cy="1155377"/>
          </a:xfrm>
          <a:prstGeom prst="trapezoid">
            <a:avLst>
              <a:gd name="adj" fmla="val 5747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28" name="Trapezoid 27"/>
          <p:cNvSpPr/>
          <p:nvPr userDrawn="1"/>
        </p:nvSpPr>
        <p:spPr>
          <a:xfrm rot="19800000">
            <a:off x="5658575" y="4375474"/>
            <a:ext cx="2225271" cy="1155377"/>
          </a:xfrm>
          <a:prstGeom prst="trapezoid">
            <a:avLst>
              <a:gd name="adj" fmla="val 5747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marR="0" lvl="0" indent="0" algn="ctr" fontAlgn="auto">
              <a:lnSpc>
                <a:spcPct val="100000"/>
              </a:lnSpc>
              <a:spcBef>
                <a:spcPts val="0"/>
              </a:spcBef>
              <a:spcAft>
                <a:spcPts val="0"/>
              </a:spcAft>
              <a:buClrTx/>
              <a:buSzTx/>
              <a:buFontTx/>
              <a:buNone/>
              <a:tabLst/>
            </a:pPr>
            <a:endParaRPr kumimoji="0" lang="en-US" sz="1400" b="1" i="0" u="none" strike="noStrike" cap="none" spc="0" normalizeH="0" baseline="0" noProof="0" dirty="0">
              <a:ln>
                <a:noFill/>
              </a:ln>
              <a:solidFill>
                <a:srgbClr val="FFFFFF"/>
              </a:solidFill>
              <a:effectLst/>
              <a:uLnTx/>
              <a:uFillTx/>
              <a:latin typeface="Calibri" charset="0"/>
              <a:ea typeface="Calibri" charset="0"/>
              <a:cs typeface="Calibri" charset="0"/>
            </a:endParaRPr>
          </a:p>
        </p:txBody>
      </p:sp>
      <p:sp>
        <p:nvSpPr>
          <p:cNvPr id="30" name="Trapezoid 29"/>
          <p:cNvSpPr/>
          <p:nvPr userDrawn="1"/>
        </p:nvSpPr>
        <p:spPr>
          <a:xfrm rot="12600000">
            <a:off x="5659557" y="2047217"/>
            <a:ext cx="2225271" cy="1155377"/>
          </a:xfrm>
          <a:prstGeom prst="trapezoid">
            <a:avLst>
              <a:gd name="adj" fmla="val 5747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FFFFFF"/>
              </a:solidFill>
              <a:effectLst/>
              <a:uLnTx/>
              <a:uFillTx/>
              <a:latin typeface="Calibri" charset="0"/>
              <a:ea typeface="Calibri" charset="0"/>
              <a:cs typeface="Calibri" charset="0"/>
            </a:endParaRPr>
          </a:p>
        </p:txBody>
      </p:sp>
      <p:sp>
        <p:nvSpPr>
          <p:cNvPr id="31" name="Text Placeholder 22"/>
          <p:cNvSpPr>
            <a:spLocks noGrp="1"/>
          </p:cNvSpPr>
          <p:nvPr>
            <p:ph type="body" sz="quarter" idx="21" hasCustomPrompt="1"/>
          </p:nvPr>
        </p:nvSpPr>
        <p:spPr>
          <a:xfrm rot="19743904">
            <a:off x="4636957" y="2049876"/>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48" name="Text Placeholder 22"/>
          <p:cNvSpPr>
            <a:spLocks noGrp="1"/>
          </p:cNvSpPr>
          <p:nvPr>
            <p:ph type="body" sz="quarter" idx="22" hasCustomPrompt="1"/>
          </p:nvPr>
        </p:nvSpPr>
        <p:spPr>
          <a:xfrm rot="1803890">
            <a:off x="6059785" y="2072732"/>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49" name="Text Placeholder 22"/>
          <p:cNvSpPr>
            <a:spLocks noGrp="1"/>
          </p:cNvSpPr>
          <p:nvPr>
            <p:ph type="body" sz="quarter" idx="23" hasCustomPrompt="1"/>
          </p:nvPr>
        </p:nvSpPr>
        <p:spPr>
          <a:xfrm rot="5400000">
            <a:off x="6758675" y="3339835"/>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50" name="Text Placeholder 22"/>
          <p:cNvSpPr>
            <a:spLocks noGrp="1"/>
          </p:cNvSpPr>
          <p:nvPr>
            <p:ph type="body" sz="quarter" idx="24" hasCustomPrompt="1"/>
          </p:nvPr>
        </p:nvSpPr>
        <p:spPr>
          <a:xfrm rot="16200000">
            <a:off x="3880567" y="3284572"/>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51" name="Text Placeholder 22"/>
          <p:cNvSpPr>
            <a:spLocks noGrp="1"/>
          </p:cNvSpPr>
          <p:nvPr>
            <p:ph type="body" sz="quarter" idx="25" hasCustomPrompt="1"/>
          </p:nvPr>
        </p:nvSpPr>
        <p:spPr>
          <a:xfrm rot="9000000">
            <a:off x="6071004" y="4517898"/>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52" name="Text Placeholder 22"/>
          <p:cNvSpPr>
            <a:spLocks noGrp="1"/>
          </p:cNvSpPr>
          <p:nvPr>
            <p:ph type="body" sz="quarter" idx="26" hasCustomPrompt="1"/>
          </p:nvPr>
        </p:nvSpPr>
        <p:spPr>
          <a:xfrm rot="12600000">
            <a:off x="4616287" y="4517899"/>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pitchFamily="18" charset="0"/>
              </a:defRPr>
            </a:lvl1pPr>
          </a:lstStyle>
          <a:p>
            <a:pPr lvl="0"/>
            <a:r>
              <a:rPr lang="en-US" dirty="0"/>
              <a:t>Lorem ipsum dolor sit</a:t>
            </a:r>
          </a:p>
        </p:txBody>
      </p:sp>
      <p:sp>
        <p:nvSpPr>
          <p:cNvPr id="44" name="Text Placeholder 22"/>
          <p:cNvSpPr>
            <a:spLocks noGrp="1"/>
          </p:cNvSpPr>
          <p:nvPr>
            <p:ph type="body" sz="quarter" idx="27" hasCustomPrompt="1"/>
          </p:nvPr>
        </p:nvSpPr>
        <p:spPr>
          <a:xfrm>
            <a:off x="457200" y="3754660"/>
            <a:ext cx="3429000" cy="984282"/>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a:t>
            </a:r>
          </a:p>
        </p:txBody>
      </p:sp>
      <p:sp>
        <p:nvSpPr>
          <p:cNvPr id="45" name="Text Placeholder 22"/>
          <p:cNvSpPr>
            <a:spLocks noGrp="1"/>
          </p:cNvSpPr>
          <p:nvPr>
            <p:ph type="body" sz="quarter" idx="28" hasCustomPrompt="1"/>
          </p:nvPr>
        </p:nvSpPr>
        <p:spPr>
          <a:xfrm>
            <a:off x="457200" y="3440334"/>
            <a:ext cx="3429000" cy="304801"/>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p>
        </p:txBody>
      </p:sp>
      <p:sp>
        <p:nvSpPr>
          <p:cNvPr id="47" name="Text Placeholder 22"/>
          <p:cNvSpPr>
            <a:spLocks noGrp="1"/>
          </p:cNvSpPr>
          <p:nvPr>
            <p:ph type="body" sz="quarter" idx="29" hasCustomPrompt="1"/>
          </p:nvPr>
        </p:nvSpPr>
        <p:spPr>
          <a:xfrm>
            <a:off x="8310032" y="3773710"/>
            <a:ext cx="3429000" cy="962024"/>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a:t>
            </a:r>
          </a:p>
        </p:txBody>
      </p:sp>
      <p:sp>
        <p:nvSpPr>
          <p:cNvPr id="53" name="Text Placeholder 22"/>
          <p:cNvSpPr>
            <a:spLocks noGrp="1"/>
          </p:cNvSpPr>
          <p:nvPr>
            <p:ph type="body" sz="quarter" idx="30" hasCustomPrompt="1"/>
          </p:nvPr>
        </p:nvSpPr>
        <p:spPr>
          <a:xfrm>
            <a:off x="8310032" y="3440334"/>
            <a:ext cx="3429000" cy="314326"/>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p>
        </p:txBody>
      </p:sp>
      <p:sp>
        <p:nvSpPr>
          <p:cNvPr id="61" name="Text Placeholder 22"/>
          <p:cNvSpPr>
            <a:spLocks noGrp="1"/>
          </p:cNvSpPr>
          <p:nvPr>
            <p:ph type="body" sz="quarter" idx="31" hasCustomPrompt="1"/>
          </p:nvPr>
        </p:nvSpPr>
        <p:spPr>
          <a:xfrm>
            <a:off x="457200" y="5295901"/>
            <a:ext cx="3429000" cy="984282"/>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a:t>
            </a:r>
          </a:p>
        </p:txBody>
      </p:sp>
      <p:sp>
        <p:nvSpPr>
          <p:cNvPr id="62" name="Text Placeholder 22"/>
          <p:cNvSpPr>
            <a:spLocks noGrp="1"/>
          </p:cNvSpPr>
          <p:nvPr>
            <p:ph type="body" sz="quarter" idx="32" hasCustomPrompt="1"/>
          </p:nvPr>
        </p:nvSpPr>
        <p:spPr>
          <a:xfrm>
            <a:off x="457200" y="4981575"/>
            <a:ext cx="3429000" cy="304801"/>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p>
        </p:txBody>
      </p:sp>
      <p:sp>
        <p:nvSpPr>
          <p:cNvPr id="64" name="Text Placeholder 22"/>
          <p:cNvSpPr>
            <a:spLocks noGrp="1"/>
          </p:cNvSpPr>
          <p:nvPr>
            <p:ph type="body" sz="quarter" idx="33" hasCustomPrompt="1"/>
          </p:nvPr>
        </p:nvSpPr>
        <p:spPr>
          <a:xfrm>
            <a:off x="8310032" y="5314951"/>
            <a:ext cx="3429000" cy="962024"/>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a:t>
            </a:r>
          </a:p>
        </p:txBody>
      </p:sp>
      <p:sp>
        <p:nvSpPr>
          <p:cNvPr id="65" name="Text Placeholder 22"/>
          <p:cNvSpPr>
            <a:spLocks noGrp="1"/>
          </p:cNvSpPr>
          <p:nvPr>
            <p:ph type="body" sz="quarter" idx="34" hasCustomPrompt="1"/>
          </p:nvPr>
        </p:nvSpPr>
        <p:spPr>
          <a:xfrm>
            <a:off x="8310032" y="4981575"/>
            <a:ext cx="3429000" cy="314326"/>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p>
        </p:txBody>
      </p:sp>
    </p:spTree>
    <p:extLst>
      <p:ext uri="{BB962C8B-B14F-4D97-AF65-F5344CB8AC3E}">
        <p14:creationId xmlns:p14="http://schemas.microsoft.com/office/powerpoint/2010/main" val="8213284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rocess steps">
    <p:spTree>
      <p:nvGrpSpPr>
        <p:cNvPr id="1" name=""/>
        <p:cNvGrpSpPr/>
        <p:nvPr/>
      </p:nvGrpSpPr>
      <p:grpSpPr>
        <a:xfrm>
          <a:off x="0" y="0"/>
          <a:ext cx="0" cy="0"/>
          <a:chOff x="0" y="0"/>
          <a:chExt cx="0" cy="0"/>
        </a:xfrm>
      </p:grpSpPr>
      <p:cxnSp>
        <p:nvCxnSpPr>
          <p:cNvPr id="3" name="Straight Connector 2"/>
          <p:cNvCxnSpPr/>
          <p:nvPr userDrawn="1"/>
        </p:nvCxnSpPr>
        <p:spPr>
          <a:xfrm>
            <a:off x="6019800" y="3236646"/>
            <a:ext cx="0" cy="3621354"/>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 name="Oval 3"/>
          <p:cNvSpPr/>
          <p:nvPr userDrawn="1"/>
        </p:nvSpPr>
        <p:spPr>
          <a:xfrm>
            <a:off x="5486400" y="2703246"/>
            <a:ext cx="1066800" cy="1066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userDrawn="1"/>
        </p:nvSpPr>
        <p:spPr>
          <a:xfrm>
            <a:off x="5486400" y="4472920"/>
            <a:ext cx="1066800" cy="1066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 Placeholder 22"/>
          <p:cNvSpPr>
            <a:spLocks noGrp="1"/>
          </p:cNvSpPr>
          <p:nvPr>
            <p:ph type="body" sz="quarter" idx="13" hasCustomPrompt="1"/>
          </p:nvPr>
        </p:nvSpPr>
        <p:spPr>
          <a:xfrm>
            <a:off x="6846684" y="2821877"/>
            <a:ext cx="2741202" cy="82953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
        <p:nvSpPr>
          <p:cNvPr id="19" name="Text Placeholder 22"/>
          <p:cNvSpPr>
            <a:spLocks noGrp="1"/>
          </p:cNvSpPr>
          <p:nvPr>
            <p:ph type="body" sz="quarter" idx="18" hasCustomPrompt="1"/>
          </p:nvPr>
        </p:nvSpPr>
        <p:spPr>
          <a:xfrm>
            <a:off x="3657600" y="2988382"/>
            <a:ext cx="1535316" cy="496528"/>
          </a:xfrm>
          <a:prstGeom prst="rect">
            <a:avLst/>
          </a:prstGeom>
        </p:spPr>
        <p:txBody>
          <a:bodyPr/>
          <a:lstStyle>
            <a:lvl1pPr marL="0" indent="0" algn="r">
              <a:buClr>
                <a:srgbClr val="FF545F"/>
              </a:buClr>
              <a:buFont typeface="Arial" panose="020B0604020202020204" pitchFamily="34" charset="0"/>
              <a:buNone/>
              <a:defRPr sz="2800" baseline="30000">
                <a:solidFill>
                  <a:schemeClr val="accent1"/>
                </a:solidFill>
                <a:latin typeface="Georgia" panose="02040502050405020303" pitchFamily="18" charset="0"/>
              </a:defRPr>
            </a:lvl1pPr>
          </a:lstStyle>
          <a:p>
            <a:pPr lvl="0"/>
            <a:r>
              <a:rPr lang="en-US" dirty="0"/>
              <a:t>Heading of 1st point</a:t>
            </a:r>
          </a:p>
        </p:txBody>
      </p:sp>
      <p:sp>
        <p:nvSpPr>
          <p:cNvPr id="20" name="Text Placeholder 22"/>
          <p:cNvSpPr>
            <a:spLocks noGrp="1"/>
          </p:cNvSpPr>
          <p:nvPr>
            <p:ph type="body" sz="quarter" idx="19" hasCustomPrompt="1"/>
          </p:nvPr>
        </p:nvSpPr>
        <p:spPr>
          <a:xfrm>
            <a:off x="6846684" y="4758056"/>
            <a:ext cx="1535316" cy="496528"/>
          </a:xfrm>
          <a:prstGeom prst="rect">
            <a:avLst/>
          </a:prstGeom>
        </p:spPr>
        <p:txBody>
          <a:bodyPr/>
          <a:lstStyle>
            <a:lvl1pPr marL="0" indent="0" algn="l">
              <a:buClr>
                <a:srgbClr val="FF545F"/>
              </a:buClr>
              <a:buFont typeface="Arial" panose="020B0604020202020204" pitchFamily="34" charset="0"/>
              <a:buNone/>
              <a:defRPr sz="2800" baseline="30000">
                <a:solidFill>
                  <a:schemeClr val="accent1"/>
                </a:solidFill>
                <a:latin typeface="Georgia" panose="02040502050405020303" pitchFamily="18" charset="0"/>
              </a:defRPr>
            </a:lvl1pPr>
          </a:lstStyle>
          <a:p>
            <a:pPr lvl="0"/>
            <a:r>
              <a:rPr lang="en-US" dirty="0"/>
              <a:t>Heading of 1st point</a:t>
            </a:r>
          </a:p>
        </p:txBody>
      </p:sp>
      <p:sp>
        <p:nvSpPr>
          <p:cNvPr id="23" name="Text Placeholder 22"/>
          <p:cNvSpPr>
            <a:spLocks noGrp="1"/>
          </p:cNvSpPr>
          <p:nvPr>
            <p:ph type="body" sz="quarter" idx="20" hasCustomPrompt="1"/>
          </p:nvPr>
        </p:nvSpPr>
        <p:spPr>
          <a:xfrm>
            <a:off x="2451714" y="4591551"/>
            <a:ext cx="2741202" cy="82953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
        <p:nvSpPr>
          <p:cNvPr id="24" name="Text Placeholder 22"/>
          <p:cNvSpPr>
            <a:spLocks noGrp="1"/>
          </p:cNvSpPr>
          <p:nvPr>
            <p:ph type="body" sz="quarter" idx="21" hasCustomPrompt="1"/>
          </p:nvPr>
        </p:nvSpPr>
        <p:spPr>
          <a:xfrm>
            <a:off x="5764760" y="2977614"/>
            <a:ext cx="510080" cy="496528"/>
          </a:xfrm>
          <a:prstGeom prst="rect">
            <a:avLst/>
          </a:prstGeom>
        </p:spPr>
        <p:txBody>
          <a:bodyPr/>
          <a:lstStyle>
            <a:lvl1pPr marL="0" indent="0" algn="ctr">
              <a:buClr>
                <a:srgbClr val="FF545F"/>
              </a:buClr>
              <a:buFont typeface="Arial" panose="020B0604020202020204" pitchFamily="34" charset="0"/>
              <a:buNone/>
              <a:defRPr sz="8800" baseline="30000">
                <a:solidFill>
                  <a:schemeClr val="bg1"/>
                </a:solidFill>
                <a:latin typeface="Georgia" panose="02040502050405020303" pitchFamily="18" charset="0"/>
              </a:defRPr>
            </a:lvl1pPr>
          </a:lstStyle>
          <a:p>
            <a:pPr lvl="0"/>
            <a:r>
              <a:rPr lang="en-US" dirty="0"/>
              <a:t>1</a:t>
            </a:r>
          </a:p>
        </p:txBody>
      </p:sp>
      <p:sp>
        <p:nvSpPr>
          <p:cNvPr id="25" name="Text Placeholder 22"/>
          <p:cNvSpPr>
            <a:spLocks noGrp="1"/>
          </p:cNvSpPr>
          <p:nvPr>
            <p:ph type="body" sz="quarter" idx="22" hasCustomPrompt="1"/>
          </p:nvPr>
        </p:nvSpPr>
        <p:spPr>
          <a:xfrm>
            <a:off x="5764760" y="4757795"/>
            <a:ext cx="510080" cy="496528"/>
          </a:xfrm>
          <a:prstGeom prst="rect">
            <a:avLst/>
          </a:prstGeom>
        </p:spPr>
        <p:txBody>
          <a:bodyPr/>
          <a:lstStyle>
            <a:lvl1pPr marL="0" indent="0" algn="ctr">
              <a:buClr>
                <a:srgbClr val="FF545F"/>
              </a:buClr>
              <a:buFont typeface="Arial" panose="020B0604020202020204" pitchFamily="34" charset="0"/>
              <a:buNone/>
              <a:defRPr sz="8800" baseline="30000">
                <a:solidFill>
                  <a:schemeClr val="bg1"/>
                </a:solidFill>
                <a:latin typeface="Georgia" panose="02040502050405020303" pitchFamily="18" charset="0"/>
              </a:defRPr>
            </a:lvl1pPr>
          </a:lstStyle>
          <a:p>
            <a:pPr lvl="0"/>
            <a:r>
              <a:rPr lang="en-US" dirty="0"/>
              <a:t>2</a:t>
            </a:r>
          </a:p>
        </p:txBody>
      </p:sp>
      <p:sp>
        <p:nvSpPr>
          <p:cNvPr id="3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37" name="TextBox 3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38" name="Picture 37"/>
          <p:cNvPicPr>
            <a:picLocks noChangeAspect="1"/>
          </p:cNvPicPr>
          <p:nvPr userDrawn="1"/>
        </p:nvPicPr>
        <p:blipFill>
          <a:blip r:embed="rId2"/>
          <a:stretch>
            <a:fillRect/>
          </a:stretch>
        </p:blipFill>
        <p:spPr>
          <a:xfrm>
            <a:off x="10893034" y="6462131"/>
            <a:ext cx="839972" cy="309081"/>
          </a:xfrm>
          <a:prstGeom prst="rect">
            <a:avLst/>
          </a:prstGeom>
        </p:spPr>
      </p:pic>
      <p:sp>
        <p:nvSpPr>
          <p:cNvPr id="39" name="Text Placeholder 22"/>
          <p:cNvSpPr>
            <a:spLocks noGrp="1"/>
          </p:cNvSpPr>
          <p:nvPr>
            <p:ph type="body" sz="quarter" idx="11" hasCustomPrompt="1"/>
          </p:nvPr>
        </p:nvSpPr>
        <p:spPr>
          <a:xfrm>
            <a:off x="457199" y="445843"/>
            <a:ext cx="5525805" cy="533400"/>
          </a:xfrm>
          <a:prstGeom prst="rect">
            <a:avLst/>
          </a:prstGeom>
        </p:spPr>
        <p:txBody>
          <a:bodyPr/>
          <a:lstStyle>
            <a:lvl1pPr>
              <a:defRPr sz="3000">
                <a:solidFill>
                  <a:srgbClr val="063161"/>
                </a:solidFill>
                <a:latin typeface="Georgia" panose="02040502050405020303" pitchFamily="18" charset="0"/>
              </a:defRPr>
            </a:lvl1pPr>
          </a:lstStyle>
          <a:p>
            <a:pPr lvl="0"/>
            <a:r>
              <a:rPr lang="en-IN" dirty="0"/>
              <a:t>Content slide title goes here</a:t>
            </a:r>
            <a:endParaRPr lang="en-US" dirty="0"/>
          </a:p>
        </p:txBody>
      </p:sp>
      <p:sp>
        <p:nvSpPr>
          <p:cNvPr id="40" name="Text Placeholder 22"/>
          <p:cNvSpPr>
            <a:spLocks noGrp="1"/>
          </p:cNvSpPr>
          <p:nvPr>
            <p:ph type="body" sz="quarter" idx="12" hasCustomPrompt="1"/>
          </p:nvPr>
        </p:nvSpPr>
        <p:spPr>
          <a:xfrm>
            <a:off x="457200" y="1022785"/>
            <a:ext cx="8153400" cy="533400"/>
          </a:xfrm>
          <a:prstGeom prst="rect">
            <a:avLst/>
          </a:prstGeom>
        </p:spPr>
        <p:txBody>
          <a:bodyP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Tree>
    <p:extLst>
      <p:ext uri="{BB962C8B-B14F-4D97-AF65-F5344CB8AC3E}">
        <p14:creationId xmlns:p14="http://schemas.microsoft.com/office/powerpoint/2010/main" val="280989841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rocess steps continue">
    <p:spTree>
      <p:nvGrpSpPr>
        <p:cNvPr id="1" name=""/>
        <p:cNvGrpSpPr/>
        <p:nvPr/>
      </p:nvGrpSpPr>
      <p:grpSpPr>
        <a:xfrm>
          <a:off x="0" y="0"/>
          <a:ext cx="0" cy="0"/>
          <a:chOff x="0" y="0"/>
          <a:chExt cx="0" cy="0"/>
        </a:xfrm>
      </p:grpSpPr>
      <p:cxnSp>
        <p:nvCxnSpPr>
          <p:cNvPr id="3" name="Straight Connector 2"/>
          <p:cNvCxnSpPr/>
          <p:nvPr userDrawn="1"/>
        </p:nvCxnSpPr>
        <p:spPr>
          <a:xfrm>
            <a:off x="6019800" y="1"/>
            <a:ext cx="0" cy="6864349"/>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 name="Oval 3"/>
          <p:cNvSpPr/>
          <p:nvPr userDrawn="1"/>
        </p:nvSpPr>
        <p:spPr>
          <a:xfrm>
            <a:off x="5486400" y="1160463"/>
            <a:ext cx="1066800" cy="1066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userDrawn="1"/>
        </p:nvSpPr>
        <p:spPr>
          <a:xfrm>
            <a:off x="5486400" y="2648170"/>
            <a:ext cx="1066800" cy="1066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 Placeholder 22"/>
          <p:cNvSpPr>
            <a:spLocks noGrp="1"/>
          </p:cNvSpPr>
          <p:nvPr>
            <p:ph type="body" sz="quarter" idx="13" hasCustomPrompt="1"/>
          </p:nvPr>
        </p:nvSpPr>
        <p:spPr>
          <a:xfrm>
            <a:off x="6846684" y="1279094"/>
            <a:ext cx="2741202" cy="82953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
        <p:nvSpPr>
          <p:cNvPr id="19" name="Text Placeholder 22"/>
          <p:cNvSpPr>
            <a:spLocks noGrp="1"/>
          </p:cNvSpPr>
          <p:nvPr>
            <p:ph type="body" sz="quarter" idx="18" hasCustomPrompt="1"/>
          </p:nvPr>
        </p:nvSpPr>
        <p:spPr>
          <a:xfrm>
            <a:off x="3657600" y="1445599"/>
            <a:ext cx="1535316" cy="496528"/>
          </a:xfrm>
          <a:prstGeom prst="rect">
            <a:avLst/>
          </a:prstGeom>
        </p:spPr>
        <p:txBody>
          <a:bodyPr/>
          <a:lstStyle>
            <a:lvl1pPr marL="0" indent="0" algn="r">
              <a:buClr>
                <a:srgbClr val="FF545F"/>
              </a:buClr>
              <a:buFont typeface="Arial" panose="020B0604020202020204" pitchFamily="34" charset="0"/>
              <a:buNone/>
              <a:defRPr sz="2800" baseline="30000">
                <a:solidFill>
                  <a:schemeClr val="tx2"/>
                </a:solidFill>
                <a:latin typeface="Georgia" panose="02040502050405020303" pitchFamily="18" charset="0"/>
              </a:defRPr>
            </a:lvl1pPr>
          </a:lstStyle>
          <a:p>
            <a:pPr lvl="0"/>
            <a:r>
              <a:rPr lang="en-US" dirty="0"/>
              <a:t>Heading of 1st point</a:t>
            </a:r>
          </a:p>
        </p:txBody>
      </p:sp>
      <p:sp>
        <p:nvSpPr>
          <p:cNvPr id="20" name="Text Placeholder 22"/>
          <p:cNvSpPr>
            <a:spLocks noGrp="1"/>
          </p:cNvSpPr>
          <p:nvPr>
            <p:ph type="body" sz="quarter" idx="19" hasCustomPrompt="1"/>
          </p:nvPr>
        </p:nvSpPr>
        <p:spPr>
          <a:xfrm>
            <a:off x="6846684" y="2933306"/>
            <a:ext cx="1535316" cy="496528"/>
          </a:xfrm>
          <a:prstGeom prst="rect">
            <a:avLst/>
          </a:prstGeom>
        </p:spPr>
        <p:txBody>
          <a:bodyPr/>
          <a:lstStyle>
            <a:lvl1pPr marL="0" indent="0" algn="l">
              <a:buClr>
                <a:srgbClr val="FF545F"/>
              </a:buClr>
              <a:buFont typeface="Arial" panose="020B0604020202020204" pitchFamily="34" charset="0"/>
              <a:buNone/>
              <a:defRPr sz="2800" baseline="30000">
                <a:solidFill>
                  <a:schemeClr val="accent1"/>
                </a:solidFill>
                <a:latin typeface="Georgia" panose="02040502050405020303" pitchFamily="18" charset="0"/>
              </a:defRPr>
            </a:lvl1pPr>
          </a:lstStyle>
          <a:p>
            <a:pPr lvl="0"/>
            <a:r>
              <a:rPr lang="en-US" dirty="0"/>
              <a:t>Heading of 1st point</a:t>
            </a:r>
          </a:p>
        </p:txBody>
      </p:sp>
      <p:sp>
        <p:nvSpPr>
          <p:cNvPr id="23" name="Text Placeholder 22"/>
          <p:cNvSpPr>
            <a:spLocks noGrp="1"/>
          </p:cNvSpPr>
          <p:nvPr>
            <p:ph type="body" sz="quarter" idx="20" hasCustomPrompt="1"/>
          </p:nvPr>
        </p:nvSpPr>
        <p:spPr>
          <a:xfrm>
            <a:off x="2451714" y="2766801"/>
            <a:ext cx="2741202" cy="82953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
        <p:nvSpPr>
          <p:cNvPr id="24" name="Text Placeholder 22"/>
          <p:cNvSpPr>
            <a:spLocks noGrp="1"/>
          </p:cNvSpPr>
          <p:nvPr>
            <p:ph type="body" sz="quarter" idx="21" hasCustomPrompt="1"/>
          </p:nvPr>
        </p:nvSpPr>
        <p:spPr>
          <a:xfrm>
            <a:off x="5764760" y="1434831"/>
            <a:ext cx="510080" cy="496528"/>
          </a:xfrm>
          <a:prstGeom prst="rect">
            <a:avLst/>
          </a:prstGeom>
        </p:spPr>
        <p:txBody>
          <a:bodyPr/>
          <a:lstStyle>
            <a:lvl1pPr marL="0" indent="0" algn="ctr">
              <a:buClr>
                <a:srgbClr val="FF545F"/>
              </a:buClr>
              <a:buFont typeface="Arial" panose="020B0604020202020204" pitchFamily="34" charset="0"/>
              <a:buNone/>
              <a:defRPr sz="8800" baseline="30000">
                <a:solidFill>
                  <a:schemeClr val="bg1"/>
                </a:solidFill>
                <a:latin typeface="Georgia" panose="02040502050405020303" pitchFamily="18" charset="0"/>
              </a:defRPr>
            </a:lvl1pPr>
          </a:lstStyle>
          <a:p>
            <a:pPr lvl="0"/>
            <a:r>
              <a:rPr lang="en-US" dirty="0"/>
              <a:t>1</a:t>
            </a:r>
          </a:p>
        </p:txBody>
      </p:sp>
      <p:sp>
        <p:nvSpPr>
          <p:cNvPr id="25" name="Text Placeholder 22"/>
          <p:cNvSpPr>
            <a:spLocks noGrp="1"/>
          </p:cNvSpPr>
          <p:nvPr>
            <p:ph type="body" sz="quarter" idx="22" hasCustomPrompt="1"/>
          </p:nvPr>
        </p:nvSpPr>
        <p:spPr>
          <a:xfrm>
            <a:off x="5764760" y="2933045"/>
            <a:ext cx="510080" cy="496528"/>
          </a:xfrm>
          <a:prstGeom prst="rect">
            <a:avLst/>
          </a:prstGeom>
        </p:spPr>
        <p:txBody>
          <a:bodyPr/>
          <a:lstStyle>
            <a:lvl1pPr marL="0" indent="0" algn="ctr">
              <a:buClr>
                <a:srgbClr val="FF545F"/>
              </a:buClr>
              <a:buFont typeface="Arial" panose="020B0604020202020204" pitchFamily="34" charset="0"/>
              <a:buNone/>
              <a:defRPr sz="8800" baseline="30000">
                <a:solidFill>
                  <a:schemeClr val="bg1"/>
                </a:solidFill>
                <a:latin typeface="Georgia" panose="02040502050405020303" pitchFamily="18" charset="0"/>
              </a:defRPr>
            </a:lvl1pPr>
          </a:lstStyle>
          <a:p>
            <a:pPr lvl="0"/>
            <a:r>
              <a:rPr lang="en-US" dirty="0"/>
              <a:t>2</a:t>
            </a:r>
          </a:p>
        </p:txBody>
      </p:sp>
      <p:sp>
        <p:nvSpPr>
          <p:cNvPr id="22" name="Oval 21"/>
          <p:cNvSpPr/>
          <p:nvPr userDrawn="1"/>
        </p:nvSpPr>
        <p:spPr>
          <a:xfrm>
            <a:off x="5486400" y="4254508"/>
            <a:ext cx="1066800" cy="1066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 Placeholder 22"/>
          <p:cNvSpPr>
            <a:spLocks noGrp="1"/>
          </p:cNvSpPr>
          <p:nvPr>
            <p:ph type="body" sz="quarter" idx="23" hasCustomPrompt="1"/>
          </p:nvPr>
        </p:nvSpPr>
        <p:spPr>
          <a:xfrm>
            <a:off x="6846684" y="4373139"/>
            <a:ext cx="2741202" cy="82953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p:txBody>
      </p:sp>
      <p:sp>
        <p:nvSpPr>
          <p:cNvPr id="27" name="Text Placeholder 22"/>
          <p:cNvSpPr>
            <a:spLocks noGrp="1"/>
          </p:cNvSpPr>
          <p:nvPr>
            <p:ph type="body" sz="quarter" idx="24" hasCustomPrompt="1"/>
          </p:nvPr>
        </p:nvSpPr>
        <p:spPr>
          <a:xfrm>
            <a:off x="3657600" y="4539644"/>
            <a:ext cx="1535316" cy="496528"/>
          </a:xfrm>
          <a:prstGeom prst="rect">
            <a:avLst/>
          </a:prstGeom>
        </p:spPr>
        <p:txBody>
          <a:bodyPr/>
          <a:lstStyle>
            <a:lvl1pPr marL="0" indent="0" algn="r">
              <a:buClr>
                <a:srgbClr val="FF545F"/>
              </a:buClr>
              <a:buFont typeface="Arial" panose="020B0604020202020204" pitchFamily="34" charset="0"/>
              <a:buNone/>
              <a:defRPr sz="2800" baseline="30000">
                <a:solidFill>
                  <a:schemeClr val="accent1"/>
                </a:solidFill>
                <a:latin typeface="Georgia" panose="02040502050405020303" pitchFamily="18" charset="0"/>
              </a:defRPr>
            </a:lvl1pPr>
          </a:lstStyle>
          <a:p>
            <a:pPr lvl="0"/>
            <a:r>
              <a:rPr lang="en-US" dirty="0"/>
              <a:t>Heading of 1st point</a:t>
            </a:r>
          </a:p>
        </p:txBody>
      </p:sp>
      <p:sp>
        <p:nvSpPr>
          <p:cNvPr id="33" name="Text Placeholder 22"/>
          <p:cNvSpPr>
            <a:spLocks noGrp="1"/>
          </p:cNvSpPr>
          <p:nvPr>
            <p:ph type="body" sz="quarter" idx="25" hasCustomPrompt="1"/>
          </p:nvPr>
        </p:nvSpPr>
        <p:spPr>
          <a:xfrm>
            <a:off x="5764760" y="4528876"/>
            <a:ext cx="510080" cy="496528"/>
          </a:xfrm>
          <a:prstGeom prst="rect">
            <a:avLst/>
          </a:prstGeom>
        </p:spPr>
        <p:txBody>
          <a:bodyPr/>
          <a:lstStyle>
            <a:lvl1pPr marL="0" indent="0" algn="ctr">
              <a:buClr>
                <a:srgbClr val="FF545F"/>
              </a:buClr>
              <a:buFont typeface="Arial" panose="020B0604020202020204" pitchFamily="34" charset="0"/>
              <a:buNone/>
              <a:defRPr sz="8800" baseline="30000">
                <a:solidFill>
                  <a:schemeClr val="bg1"/>
                </a:solidFill>
                <a:latin typeface="Georgia" panose="02040502050405020303" pitchFamily="18" charset="0"/>
              </a:defRPr>
            </a:lvl1pPr>
          </a:lstStyle>
          <a:p>
            <a:pPr lvl="0"/>
            <a:r>
              <a:rPr lang="en-US" dirty="0"/>
              <a:t>3</a:t>
            </a:r>
          </a:p>
        </p:txBody>
      </p:sp>
      <p:sp>
        <p:nvSpPr>
          <p:cNvPr id="39"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40" name="TextBox 39"/>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41" name="Picture 40"/>
          <p:cNvPicPr>
            <a:picLocks noChangeAspect="1"/>
          </p:cNvPicPr>
          <p:nvPr userDrawn="1"/>
        </p:nvPicPr>
        <p:blipFill>
          <a:blip r:embed="rId2"/>
          <a:stretch>
            <a:fillRect/>
          </a:stretch>
        </p:blipFill>
        <p:spPr>
          <a:xfrm>
            <a:off x="10893034" y="6462131"/>
            <a:ext cx="839972" cy="309081"/>
          </a:xfrm>
          <a:prstGeom prst="rect">
            <a:avLst/>
          </a:prstGeom>
        </p:spPr>
      </p:pic>
    </p:spTree>
    <p:extLst>
      <p:ext uri="{BB962C8B-B14F-4D97-AF65-F5344CB8AC3E}">
        <p14:creationId xmlns:p14="http://schemas.microsoft.com/office/powerpoint/2010/main" val="27432276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ank You Option 1">
    <p:spTree>
      <p:nvGrpSpPr>
        <p:cNvPr id="1" name=""/>
        <p:cNvGrpSpPr/>
        <p:nvPr/>
      </p:nvGrpSpPr>
      <p:grpSpPr>
        <a:xfrm>
          <a:off x="0" y="0"/>
          <a:ext cx="0" cy="0"/>
          <a:chOff x="0" y="0"/>
          <a:chExt cx="0" cy="0"/>
        </a:xfrm>
      </p:grpSpPr>
      <p:sp>
        <p:nvSpPr>
          <p:cNvPr id="48" name="Rectangle 47"/>
          <p:cNvSpPr/>
          <p:nvPr userDrawn="1"/>
        </p:nvSpPr>
        <p:spPr>
          <a:xfrm>
            <a:off x="0" y="0"/>
            <a:ext cx="12192000" cy="6858000"/>
          </a:xfrm>
          <a:prstGeom prst="rect">
            <a:avLst/>
          </a:prstGeom>
          <a:solidFill>
            <a:srgbClr val="073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 Placeholder 2"/>
          <p:cNvSpPr>
            <a:spLocks noGrp="1"/>
          </p:cNvSpPr>
          <p:nvPr>
            <p:ph type="body" sz="quarter" idx="10" hasCustomPrompt="1"/>
          </p:nvPr>
        </p:nvSpPr>
        <p:spPr>
          <a:xfrm>
            <a:off x="457200" y="2514600"/>
            <a:ext cx="6019800" cy="1371600"/>
          </a:xfrm>
          <a:prstGeom prst="rect">
            <a:avLst/>
          </a:prstGeom>
        </p:spPr>
        <p:txBody>
          <a:bodyPr/>
          <a:lstStyle>
            <a:lvl1pPr>
              <a:defRPr sz="8800" baseline="0">
                <a:solidFill>
                  <a:schemeClr val="bg1"/>
                </a:solidFill>
              </a:defRPr>
            </a:lvl1pPr>
          </a:lstStyle>
          <a:p>
            <a:pPr lvl="0"/>
            <a:r>
              <a:rPr lang="en-US" dirty="0"/>
              <a:t>Thank you.</a:t>
            </a:r>
            <a:endParaRPr lang="en-IN" dirty="0"/>
          </a:p>
        </p:txBody>
      </p:sp>
      <p:sp>
        <p:nvSpPr>
          <p:cNvPr id="46" name="Text Placeholder 2"/>
          <p:cNvSpPr>
            <a:spLocks noGrp="1"/>
          </p:cNvSpPr>
          <p:nvPr>
            <p:ph type="body" sz="quarter" idx="12" hasCustomPrompt="1"/>
          </p:nvPr>
        </p:nvSpPr>
        <p:spPr>
          <a:xfrm>
            <a:off x="457200" y="6262963"/>
            <a:ext cx="6019800" cy="249839"/>
          </a:xfrm>
          <a:prstGeom prst="rect">
            <a:avLst/>
          </a:prstGeom>
        </p:spPr>
        <p:txBody>
          <a:bodyPr/>
          <a:lstStyle>
            <a:lvl1pPr>
              <a:defRPr sz="800" baseline="0">
                <a:solidFill>
                  <a:schemeClr val="bg1"/>
                </a:solidFill>
                <a:latin typeface="+mn-lt"/>
              </a:defRPr>
            </a:lvl1pPr>
          </a:lstStyle>
          <a:p>
            <a:pPr lvl="0"/>
            <a:r>
              <a:rPr lang="en-IN" dirty="0"/>
              <a:t>® 2017 Copyright </a:t>
            </a:r>
            <a:r>
              <a:rPr lang="en-IN" dirty="0" err="1"/>
              <a:t>Genpact</a:t>
            </a:r>
            <a:r>
              <a:rPr lang="en-IN" dirty="0"/>
              <a:t>. All Rights Reserved.</a:t>
            </a:r>
          </a:p>
        </p:txBody>
      </p:sp>
      <p:pic>
        <p:nvPicPr>
          <p:cNvPr id="47" name="Picture 46"/>
          <p:cNvPicPr>
            <a:picLocks noChangeAspect="1"/>
          </p:cNvPicPr>
          <p:nvPr userDrawn="1"/>
        </p:nvPicPr>
        <p:blipFill>
          <a:blip r:embed="rId2"/>
          <a:stretch>
            <a:fillRect/>
          </a:stretch>
        </p:blipFill>
        <p:spPr>
          <a:xfrm>
            <a:off x="457200" y="5181600"/>
            <a:ext cx="2465644" cy="907105"/>
          </a:xfrm>
          <a:prstGeom prst="rect">
            <a:avLst/>
          </a:prstGeom>
        </p:spPr>
      </p:pic>
      <p:pic>
        <p:nvPicPr>
          <p:cNvPr id="49" name="Picture 48"/>
          <p:cNvPicPr>
            <a:picLocks noChangeAspect="1"/>
          </p:cNvPicPr>
          <p:nvPr userDrawn="1"/>
        </p:nvPicPr>
        <p:blipFill rotWithShape="1">
          <a:blip r:embed="rId3"/>
          <a:srcRect t="26190"/>
          <a:stretch/>
        </p:blipFill>
        <p:spPr>
          <a:xfrm>
            <a:off x="8001000" y="0"/>
            <a:ext cx="4191000" cy="4309139"/>
          </a:xfrm>
          <a:prstGeom prst="rect">
            <a:avLst/>
          </a:prstGeom>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ank You Option 2">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457200" y="2514600"/>
            <a:ext cx="6019800" cy="1371600"/>
          </a:xfrm>
          <a:prstGeom prst="rect">
            <a:avLst/>
          </a:prstGeom>
        </p:spPr>
        <p:txBody>
          <a:bodyPr/>
          <a:lstStyle>
            <a:lvl1pPr>
              <a:defRPr sz="8800" baseline="0">
                <a:solidFill>
                  <a:schemeClr val="accent3"/>
                </a:solidFill>
              </a:defRPr>
            </a:lvl1pPr>
          </a:lstStyle>
          <a:p>
            <a:pPr lvl="0"/>
            <a:r>
              <a:rPr lang="en-US" dirty="0"/>
              <a:t>Thank you.</a:t>
            </a:r>
            <a:endParaRPr lang="en-IN" dirty="0"/>
          </a:p>
        </p:txBody>
      </p:sp>
      <p:sp>
        <p:nvSpPr>
          <p:cNvPr id="46" name="Text Placeholder 2"/>
          <p:cNvSpPr>
            <a:spLocks noGrp="1"/>
          </p:cNvSpPr>
          <p:nvPr>
            <p:ph type="body" sz="quarter" idx="12" hasCustomPrompt="1"/>
          </p:nvPr>
        </p:nvSpPr>
        <p:spPr>
          <a:xfrm>
            <a:off x="457200" y="6262963"/>
            <a:ext cx="6019800" cy="249839"/>
          </a:xfrm>
          <a:prstGeom prst="rect">
            <a:avLst/>
          </a:prstGeom>
        </p:spPr>
        <p:txBody>
          <a:bodyPr/>
          <a:lstStyle>
            <a:lvl1pPr>
              <a:defRPr sz="800" baseline="0">
                <a:solidFill>
                  <a:schemeClr val="accent3"/>
                </a:solidFill>
                <a:latin typeface="Calibri" panose="020F0502020204030204" pitchFamily="34" charset="0"/>
              </a:defRPr>
            </a:lvl1pPr>
          </a:lstStyle>
          <a:p>
            <a:pPr lvl="0"/>
            <a:r>
              <a:rPr lang="en-IN" dirty="0"/>
              <a:t>® 2017 Copyright </a:t>
            </a:r>
            <a:r>
              <a:rPr lang="en-IN" dirty="0" err="1"/>
              <a:t>Genpact</a:t>
            </a:r>
            <a:r>
              <a:rPr lang="en-IN" dirty="0"/>
              <a:t>. All Rights Reserved.</a:t>
            </a:r>
          </a:p>
        </p:txBody>
      </p:sp>
      <p:pic>
        <p:nvPicPr>
          <p:cNvPr id="47" name="Picture 46"/>
          <p:cNvPicPr>
            <a:picLocks noChangeAspect="1"/>
          </p:cNvPicPr>
          <p:nvPr userDrawn="1"/>
        </p:nvPicPr>
        <p:blipFill>
          <a:blip r:embed="rId2"/>
          <a:stretch>
            <a:fillRect/>
          </a:stretch>
        </p:blipFill>
        <p:spPr>
          <a:xfrm>
            <a:off x="457200" y="5181600"/>
            <a:ext cx="2465644" cy="907105"/>
          </a:xfrm>
          <a:prstGeom prst="rect">
            <a:avLst/>
          </a:prstGeom>
        </p:spPr>
      </p:pic>
      <p:pic>
        <p:nvPicPr>
          <p:cNvPr id="49" name="Picture 48"/>
          <p:cNvPicPr>
            <a:picLocks noChangeAspect="1"/>
          </p:cNvPicPr>
          <p:nvPr userDrawn="1"/>
        </p:nvPicPr>
        <p:blipFill rotWithShape="1">
          <a:blip r:embed="rId3"/>
          <a:srcRect t="26190"/>
          <a:stretch/>
        </p:blipFill>
        <p:spPr>
          <a:xfrm>
            <a:off x="8001000" y="0"/>
            <a:ext cx="4191000" cy="4309139"/>
          </a:xfrm>
          <a:prstGeom prst="rect">
            <a:avLst/>
          </a:prstGeom>
        </p:spPr>
      </p:pic>
    </p:spTree>
    <p:extLst>
      <p:ext uri="{BB962C8B-B14F-4D97-AF65-F5344CB8AC3E}">
        <p14:creationId xmlns:p14="http://schemas.microsoft.com/office/powerpoint/2010/main" val="36081254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hank You Option 3">
    <p:spTree>
      <p:nvGrpSpPr>
        <p:cNvPr id="1" name=""/>
        <p:cNvGrpSpPr/>
        <p:nvPr/>
      </p:nvGrpSpPr>
      <p:grpSpPr>
        <a:xfrm>
          <a:off x="0" y="0"/>
          <a:ext cx="0" cy="0"/>
          <a:chOff x="0" y="0"/>
          <a:chExt cx="0" cy="0"/>
        </a:xfrm>
      </p:grpSpPr>
      <p:sp>
        <p:nvSpPr>
          <p:cNvPr id="48" name="Rectangle 47"/>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 Placeholder 2"/>
          <p:cNvSpPr>
            <a:spLocks noGrp="1"/>
          </p:cNvSpPr>
          <p:nvPr>
            <p:ph type="body" sz="quarter" idx="10" hasCustomPrompt="1"/>
          </p:nvPr>
        </p:nvSpPr>
        <p:spPr>
          <a:xfrm>
            <a:off x="457200" y="2514600"/>
            <a:ext cx="6019800" cy="1371600"/>
          </a:xfrm>
          <a:prstGeom prst="rect">
            <a:avLst/>
          </a:prstGeom>
        </p:spPr>
        <p:txBody>
          <a:bodyPr/>
          <a:lstStyle>
            <a:lvl1pPr>
              <a:defRPr sz="8800" baseline="0">
                <a:solidFill>
                  <a:schemeClr val="bg1"/>
                </a:solidFill>
              </a:defRPr>
            </a:lvl1pPr>
          </a:lstStyle>
          <a:p>
            <a:pPr lvl="0"/>
            <a:r>
              <a:rPr lang="en-US" dirty="0"/>
              <a:t>Thank you.</a:t>
            </a:r>
            <a:endParaRPr lang="en-IN" dirty="0"/>
          </a:p>
        </p:txBody>
      </p:sp>
      <p:sp>
        <p:nvSpPr>
          <p:cNvPr id="46" name="Text Placeholder 2"/>
          <p:cNvSpPr>
            <a:spLocks noGrp="1"/>
          </p:cNvSpPr>
          <p:nvPr>
            <p:ph type="body" sz="quarter" idx="12" hasCustomPrompt="1"/>
          </p:nvPr>
        </p:nvSpPr>
        <p:spPr>
          <a:xfrm>
            <a:off x="457200" y="6262963"/>
            <a:ext cx="6019800" cy="249839"/>
          </a:xfrm>
          <a:prstGeom prst="rect">
            <a:avLst/>
          </a:prstGeom>
        </p:spPr>
        <p:txBody>
          <a:bodyPr/>
          <a:lstStyle>
            <a:lvl1pPr>
              <a:defRPr sz="800" baseline="0">
                <a:solidFill>
                  <a:schemeClr val="bg1"/>
                </a:solidFill>
                <a:latin typeface="Calibri" panose="020F0502020204030204" pitchFamily="34" charset="0"/>
              </a:defRPr>
            </a:lvl1pPr>
          </a:lstStyle>
          <a:p>
            <a:pPr lvl="0"/>
            <a:r>
              <a:rPr lang="en-IN" dirty="0"/>
              <a:t>® 2017 Copyright </a:t>
            </a:r>
            <a:r>
              <a:rPr lang="en-IN" dirty="0" err="1"/>
              <a:t>Genpact</a:t>
            </a:r>
            <a:r>
              <a:rPr lang="en-IN" dirty="0"/>
              <a:t>. All Rights Reserved.</a:t>
            </a:r>
          </a:p>
        </p:txBody>
      </p:sp>
      <p:pic>
        <p:nvPicPr>
          <p:cNvPr id="47" name="Picture 46"/>
          <p:cNvPicPr>
            <a:picLocks noChangeAspect="1"/>
          </p:cNvPicPr>
          <p:nvPr userDrawn="1"/>
        </p:nvPicPr>
        <p:blipFill>
          <a:blip r:embed="rId2"/>
          <a:stretch>
            <a:fillRect/>
          </a:stretch>
        </p:blipFill>
        <p:spPr>
          <a:xfrm>
            <a:off x="457200" y="5181600"/>
            <a:ext cx="2465644" cy="907105"/>
          </a:xfrm>
          <a:prstGeom prst="rect">
            <a:avLst/>
          </a:prstGeom>
        </p:spPr>
      </p:pic>
      <p:sp>
        <p:nvSpPr>
          <p:cNvPr id="4" name="AutoShape 3"/>
          <p:cNvSpPr>
            <a:spLocks noChangeAspect="1" noChangeArrowheads="1" noTextEdit="1"/>
          </p:cNvSpPr>
          <p:nvPr userDrawn="1"/>
        </p:nvSpPr>
        <p:spPr bwMode="auto">
          <a:xfrm>
            <a:off x="6781800" y="5105400"/>
            <a:ext cx="2465388"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45" name="Picture 44"/>
          <p:cNvPicPr>
            <a:picLocks noChangeAspect="1"/>
          </p:cNvPicPr>
          <p:nvPr userDrawn="1"/>
        </p:nvPicPr>
        <p:blipFill rotWithShape="1">
          <a:blip r:embed="rId3"/>
          <a:srcRect t="26190"/>
          <a:stretch/>
        </p:blipFill>
        <p:spPr>
          <a:xfrm>
            <a:off x="8001000" y="0"/>
            <a:ext cx="4191000" cy="4309139"/>
          </a:xfrm>
          <a:prstGeom prst="rect">
            <a:avLst/>
          </a:prstGeom>
        </p:spPr>
      </p:pic>
    </p:spTree>
    <p:extLst>
      <p:ext uri="{BB962C8B-B14F-4D97-AF65-F5344CB8AC3E}">
        <p14:creationId xmlns:p14="http://schemas.microsoft.com/office/powerpoint/2010/main" val="2442129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Option 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6" y="0"/>
            <a:ext cx="12188948" cy="6872512"/>
          </a:xfrm>
          <a:prstGeom prst="rect">
            <a:avLst/>
          </a:prstGeom>
        </p:spPr>
      </p:pic>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2017 Copyright </a:t>
            </a:r>
            <a:r>
              <a:rPr lang="en-US" sz="800" dirty="0" err="1">
                <a:solidFill>
                  <a:schemeClr val="bg1"/>
                </a:solidFill>
                <a:latin typeface="+mn-lt"/>
                <a:ea typeface="Georgia" charset="0"/>
                <a:cs typeface="Georgia" charset="0"/>
              </a:rPr>
              <a:t>Genpact</a:t>
            </a:r>
            <a:r>
              <a:rPr lang="en-US" sz="800" dirty="0">
                <a:solidFill>
                  <a:schemeClr val="bg1"/>
                </a:solidFill>
                <a:latin typeface="+mn-lt"/>
                <a:ea typeface="Georgia" charset="0"/>
                <a:cs typeface="Georgia" charset="0"/>
              </a:rPr>
              <a:t>. All Rights Reserved.</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8" name="Text Placeholder 7"/>
          <p:cNvSpPr>
            <a:spLocks noGrp="1"/>
          </p:cNvSpPr>
          <p:nvPr>
            <p:ph type="body" sz="quarter" idx="10" hasCustomPrompt="1"/>
          </p:nvPr>
        </p:nvSpPr>
        <p:spPr>
          <a:xfrm>
            <a:off x="464594" y="2473184"/>
            <a:ext cx="6397625" cy="1600200"/>
          </a:xfrm>
          <a:prstGeom prst="rect">
            <a:avLst/>
          </a:prstGeom>
        </p:spPr>
        <p:txBody>
          <a:bodyPr anchor="ctr"/>
          <a:lstStyle>
            <a:lvl1pPr>
              <a:defRPr sz="4800">
                <a:solidFill>
                  <a:schemeClr val="bg1"/>
                </a:solidFill>
              </a:defRPr>
            </a:lvl1pPr>
            <a:lvl2pPr>
              <a:defRPr sz="4800">
                <a:solidFill>
                  <a:schemeClr val="bg1"/>
                </a:solidFill>
              </a:defRPr>
            </a:lvl2pPr>
            <a:lvl3pPr>
              <a:defRPr sz="4800">
                <a:solidFill>
                  <a:schemeClr val="bg1"/>
                </a:solidFill>
              </a:defRPr>
            </a:lvl3pPr>
            <a:lvl4pPr>
              <a:defRPr sz="4800">
                <a:solidFill>
                  <a:schemeClr val="bg1"/>
                </a:solidFill>
              </a:defRPr>
            </a:lvl4pPr>
            <a:lvl5pPr>
              <a:defRPr sz="4800">
                <a:solidFill>
                  <a:schemeClr val="bg1"/>
                </a:solidFill>
              </a:defRPr>
            </a:lvl5pPr>
          </a:lstStyle>
          <a:p>
            <a:r>
              <a:rPr lang="en-US" sz="4800" dirty="0">
                <a:solidFill>
                  <a:schemeClr val="bg1"/>
                </a:solidFill>
              </a:rPr>
              <a:t>Divider slide options Lorem ipsum dolor</a:t>
            </a:r>
          </a:p>
        </p:txBody>
      </p:sp>
      <p:sp>
        <p:nvSpPr>
          <p:cNvPr id="11" name="Text Placeholder 10"/>
          <p:cNvSpPr>
            <a:spLocks noGrp="1"/>
          </p:cNvSpPr>
          <p:nvPr>
            <p:ph type="body" sz="quarter" idx="11" hasCustomPrompt="1"/>
          </p:nvPr>
        </p:nvSpPr>
        <p:spPr>
          <a:xfrm>
            <a:off x="464593" y="4267200"/>
            <a:ext cx="6397625" cy="381000"/>
          </a:xfrm>
          <a:prstGeom prst="rect">
            <a:avLst/>
          </a:prstGeom>
        </p:spPr>
        <p:txBody>
          <a:bodyPr anchor="ctr"/>
          <a:lstStyle>
            <a:lvl1pPr>
              <a:defRPr sz="1800">
                <a:solidFill>
                  <a:schemeClr val="bg1"/>
                </a:solidFill>
                <a:latin typeface="+mj-lt"/>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en-US" dirty="0"/>
              <a:t>Subtitle, if needed</a:t>
            </a:r>
            <a:endParaRPr lang="en-IN" dirty="0"/>
          </a:p>
        </p:txBody>
      </p:sp>
    </p:spTree>
    <p:extLst>
      <p:ext uri="{BB962C8B-B14F-4D97-AF65-F5344CB8AC3E}">
        <p14:creationId xmlns:p14="http://schemas.microsoft.com/office/powerpoint/2010/main" val="6402614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8720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Option 2">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7" y="0"/>
            <a:ext cx="12188946" cy="6872511"/>
          </a:xfrm>
          <a:prstGeom prst="rect">
            <a:avLst/>
          </a:prstGeom>
        </p:spPr>
      </p:pic>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prstClr val="white"/>
                </a:solidFill>
                <a:latin typeface="+mn-lt"/>
              </a:rPr>
              <a:pPr/>
              <a:t>‹#›</a:t>
            </a:fld>
            <a:endParaRPr lang="en-US" b="1" dirty="0">
              <a:solidFill>
                <a:prstClr val="white"/>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prstClr val="white"/>
                </a:solidFill>
                <a:latin typeface="+mn-lt"/>
                <a:ea typeface="Georgia" charset="0"/>
                <a:cs typeface="Georgia" charset="0"/>
              </a:rPr>
              <a:t>® 2017 Copyright </a:t>
            </a:r>
            <a:r>
              <a:rPr lang="en-US" sz="800" dirty="0" err="1">
                <a:solidFill>
                  <a:prstClr val="white"/>
                </a:solidFill>
                <a:latin typeface="+mn-lt"/>
                <a:ea typeface="Georgia" charset="0"/>
                <a:cs typeface="Georgia" charset="0"/>
              </a:rPr>
              <a:t>Genpact</a:t>
            </a:r>
            <a:r>
              <a:rPr lang="en-US" sz="800" dirty="0">
                <a:solidFill>
                  <a:prstClr val="white"/>
                </a:solidFill>
                <a:latin typeface="+mn-lt"/>
                <a:ea typeface="Georgia" charset="0"/>
                <a:cs typeface="Georgia" charset="0"/>
              </a:rPr>
              <a:t>. All Rights Reserved.</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8" name="Text Placeholder 7"/>
          <p:cNvSpPr>
            <a:spLocks noGrp="1"/>
          </p:cNvSpPr>
          <p:nvPr>
            <p:ph type="body" sz="quarter" idx="10" hasCustomPrompt="1"/>
          </p:nvPr>
        </p:nvSpPr>
        <p:spPr>
          <a:xfrm>
            <a:off x="464594" y="2473184"/>
            <a:ext cx="6397625" cy="1600200"/>
          </a:xfrm>
          <a:prstGeom prst="rect">
            <a:avLst/>
          </a:prstGeom>
        </p:spPr>
        <p:txBody>
          <a:bodyPr anchor="ctr"/>
          <a:lstStyle>
            <a:lvl1pPr>
              <a:defRPr sz="4800">
                <a:solidFill>
                  <a:schemeClr val="bg1"/>
                </a:solidFill>
              </a:defRPr>
            </a:lvl1pPr>
            <a:lvl2pPr>
              <a:defRPr sz="4800">
                <a:solidFill>
                  <a:schemeClr val="bg1"/>
                </a:solidFill>
              </a:defRPr>
            </a:lvl2pPr>
            <a:lvl3pPr>
              <a:defRPr sz="4800">
                <a:solidFill>
                  <a:schemeClr val="bg1"/>
                </a:solidFill>
              </a:defRPr>
            </a:lvl3pPr>
            <a:lvl4pPr>
              <a:defRPr sz="4800">
                <a:solidFill>
                  <a:schemeClr val="bg1"/>
                </a:solidFill>
              </a:defRPr>
            </a:lvl4pPr>
            <a:lvl5pPr>
              <a:defRPr sz="4800">
                <a:solidFill>
                  <a:schemeClr val="bg1"/>
                </a:solidFill>
              </a:defRPr>
            </a:lvl5pPr>
          </a:lstStyle>
          <a:p>
            <a:r>
              <a:rPr lang="en-US" sz="4800" dirty="0">
                <a:solidFill>
                  <a:schemeClr val="bg1"/>
                </a:solidFill>
              </a:rPr>
              <a:t>Divider slide options</a:t>
            </a:r>
          </a:p>
          <a:p>
            <a:r>
              <a:rPr lang="en-US" sz="4800" dirty="0">
                <a:solidFill>
                  <a:schemeClr val="bg1"/>
                </a:solidFill>
              </a:rPr>
              <a:t>Lorem ipsum dolor</a:t>
            </a:r>
          </a:p>
        </p:txBody>
      </p:sp>
      <p:sp>
        <p:nvSpPr>
          <p:cNvPr id="11" name="Text Placeholder 10"/>
          <p:cNvSpPr>
            <a:spLocks noGrp="1"/>
          </p:cNvSpPr>
          <p:nvPr>
            <p:ph type="body" sz="quarter" idx="11" hasCustomPrompt="1"/>
          </p:nvPr>
        </p:nvSpPr>
        <p:spPr>
          <a:xfrm>
            <a:off x="464593" y="4267200"/>
            <a:ext cx="6397625" cy="381000"/>
          </a:xfrm>
          <a:prstGeom prst="rect">
            <a:avLst/>
          </a:prstGeom>
        </p:spPr>
        <p:txBody>
          <a:bodyPr anchor="ctr"/>
          <a:lstStyle>
            <a:lvl1pPr>
              <a:defRPr sz="1800">
                <a:solidFill>
                  <a:schemeClr val="bg1"/>
                </a:solidFill>
                <a:latin typeface="+mj-lt"/>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en-US" dirty="0"/>
              <a:t>Subtitle, if needed</a:t>
            </a:r>
            <a:endParaRPr lang="en-IN" dirty="0"/>
          </a:p>
        </p:txBody>
      </p:sp>
    </p:spTree>
    <p:extLst>
      <p:ext uri="{BB962C8B-B14F-4D97-AF65-F5344CB8AC3E}">
        <p14:creationId xmlns:p14="http://schemas.microsoft.com/office/powerpoint/2010/main" val="2755596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Slide Option 3">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7" y="0"/>
            <a:ext cx="12188946" cy="6872510"/>
          </a:xfrm>
          <a:prstGeom prst="rect">
            <a:avLst/>
          </a:prstGeom>
        </p:spPr>
      </p:pic>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pPr/>
              <a:t>‹#›</a:t>
            </a:fld>
            <a:endParaRPr lang="en-US" b="1" dirty="0">
              <a:solidFill>
                <a:schemeClr val="bg1"/>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bg1"/>
                </a:solidFill>
                <a:latin typeface="+mn-lt"/>
                <a:ea typeface="Georgia" charset="0"/>
                <a:cs typeface="Georgia" charset="0"/>
              </a:rPr>
              <a:t>® 2017 Copyright </a:t>
            </a:r>
            <a:r>
              <a:rPr lang="en-US" sz="800" dirty="0" err="1">
                <a:solidFill>
                  <a:schemeClr val="bg1"/>
                </a:solidFill>
                <a:latin typeface="+mn-lt"/>
                <a:ea typeface="Georgia" charset="0"/>
                <a:cs typeface="Georgia" charset="0"/>
              </a:rPr>
              <a:t>Genpact</a:t>
            </a:r>
            <a:r>
              <a:rPr lang="en-US" sz="800" dirty="0">
                <a:solidFill>
                  <a:schemeClr val="bg1"/>
                </a:solidFill>
                <a:latin typeface="+mn-lt"/>
                <a:ea typeface="Georgia" charset="0"/>
                <a:cs typeface="Georgia" charset="0"/>
              </a:rPr>
              <a:t>. All Rights Reserved.</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8" name="Text Placeholder 7"/>
          <p:cNvSpPr>
            <a:spLocks noGrp="1"/>
          </p:cNvSpPr>
          <p:nvPr>
            <p:ph type="body" sz="quarter" idx="10" hasCustomPrompt="1"/>
          </p:nvPr>
        </p:nvSpPr>
        <p:spPr>
          <a:xfrm>
            <a:off x="464594" y="2473184"/>
            <a:ext cx="6397625" cy="1600200"/>
          </a:xfrm>
          <a:prstGeom prst="rect">
            <a:avLst/>
          </a:prstGeom>
        </p:spPr>
        <p:txBody>
          <a:bodyPr anchor="ctr"/>
          <a:lstStyle>
            <a:lvl1pPr>
              <a:defRPr sz="4800">
                <a:solidFill>
                  <a:schemeClr val="bg1"/>
                </a:solidFill>
              </a:defRPr>
            </a:lvl1pPr>
            <a:lvl2pPr>
              <a:defRPr sz="4800">
                <a:solidFill>
                  <a:schemeClr val="bg1"/>
                </a:solidFill>
              </a:defRPr>
            </a:lvl2pPr>
            <a:lvl3pPr>
              <a:defRPr sz="4800">
                <a:solidFill>
                  <a:schemeClr val="bg1"/>
                </a:solidFill>
              </a:defRPr>
            </a:lvl3pPr>
            <a:lvl4pPr>
              <a:defRPr sz="4800">
                <a:solidFill>
                  <a:schemeClr val="bg1"/>
                </a:solidFill>
              </a:defRPr>
            </a:lvl4pPr>
            <a:lvl5pPr>
              <a:defRPr sz="4800">
                <a:solidFill>
                  <a:schemeClr val="bg1"/>
                </a:solidFill>
              </a:defRPr>
            </a:lvl5pPr>
          </a:lstStyle>
          <a:p>
            <a:r>
              <a:rPr lang="en-US" sz="4800" dirty="0">
                <a:solidFill>
                  <a:schemeClr val="bg1"/>
                </a:solidFill>
              </a:rPr>
              <a:t>Divider slide options Lorem ipsum dolor</a:t>
            </a:r>
          </a:p>
        </p:txBody>
      </p:sp>
      <p:sp>
        <p:nvSpPr>
          <p:cNvPr id="11" name="Text Placeholder 10"/>
          <p:cNvSpPr>
            <a:spLocks noGrp="1"/>
          </p:cNvSpPr>
          <p:nvPr>
            <p:ph type="body" sz="quarter" idx="11" hasCustomPrompt="1"/>
          </p:nvPr>
        </p:nvSpPr>
        <p:spPr>
          <a:xfrm>
            <a:off x="464593" y="4267200"/>
            <a:ext cx="6397625" cy="381000"/>
          </a:xfrm>
          <a:prstGeom prst="rect">
            <a:avLst/>
          </a:prstGeom>
        </p:spPr>
        <p:txBody>
          <a:bodyPr anchor="ctr"/>
          <a:lstStyle>
            <a:lvl1pPr>
              <a:defRPr sz="1800">
                <a:solidFill>
                  <a:schemeClr val="bg1"/>
                </a:solidFill>
                <a:latin typeface="+mj-lt"/>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en-US" dirty="0"/>
              <a:t>Subtitle, if needed</a:t>
            </a:r>
            <a:endParaRPr lang="en-IN" dirty="0"/>
          </a:p>
        </p:txBody>
      </p:sp>
    </p:spTree>
    <p:extLst>
      <p:ext uri="{BB962C8B-B14F-4D97-AF65-F5344CB8AC3E}">
        <p14:creationId xmlns:p14="http://schemas.microsoft.com/office/powerpoint/2010/main" val="1503546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Option 4">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57346"/>
          <a:stretch/>
        </p:blipFill>
        <p:spPr>
          <a:xfrm>
            <a:off x="6980347" y="0"/>
            <a:ext cx="5210123" cy="6872508"/>
          </a:xfrm>
          <a:prstGeom prst="rect">
            <a:avLst/>
          </a:prstGeom>
        </p:spPr>
      </p:pic>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11" name="Text Placeholder 10"/>
          <p:cNvSpPr>
            <a:spLocks noGrp="1"/>
          </p:cNvSpPr>
          <p:nvPr>
            <p:ph type="body" sz="quarter" idx="11" hasCustomPrompt="1"/>
          </p:nvPr>
        </p:nvSpPr>
        <p:spPr>
          <a:xfrm>
            <a:off x="464593" y="4267200"/>
            <a:ext cx="6397625" cy="381000"/>
          </a:xfrm>
          <a:prstGeom prst="rect">
            <a:avLst/>
          </a:prstGeom>
        </p:spPr>
        <p:txBody>
          <a:bodyPr anchor="ctr"/>
          <a:lstStyle>
            <a:lvl1pPr>
              <a:defRPr sz="1800">
                <a:solidFill>
                  <a:srgbClr val="073262"/>
                </a:solidFill>
                <a:latin typeface="+mj-lt"/>
              </a:defRPr>
            </a:lvl1pPr>
            <a:lvl2pPr>
              <a:defRPr>
                <a:solidFill>
                  <a:schemeClr val="bg1"/>
                </a:solidFill>
                <a:latin typeface="Calibri" panose="020F0502020204030204" pitchFamily="34" charset="0"/>
              </a:defRPr>
            </a:lvl2pPr>
            <a:lvl3pPr>
              <a:defRPr>
                <a:solidFill>
                  <a:schemeClr val="bg1"/>
                </a:solidFill>
                <a:latin typeface="Calibri" panose="020F0502020204030204" pitchFamily="34" charset="0"/>
              </a:defRPr>
            </a:lvl3pPr>
            <a:lvl4pPr>
              <a:defRPr>
                <a:solidFill>
                  <a:schemeClr val="bg1"/>
                </a:solidFill>
                <a:latin typeface="Calibri" panose="020F0502020204030204" pitchFamily="34" charset="0"/>
              </a:defRPr>
            </a:lvl4pPr>
            <a:lvl5pPr>
              <a:defRPr>
                <a:solidFill>
                  <a:schemeClr val="bg1"/>
                </a:solidFill>
                <a:latin typeface="Calibri" panose="020F0502020204030204" pitchFamily="34" charset="0"/>
              </a:defRPr>
            </a:lvl5pPr>
          </a:lstStyle>
          <a:p>
            <a:pPr lvl="0"/>
            <a:r>
              <a:rPr lang="en-US" dirty="0"/>
              <a:t>Subtitle, if needed</a:t>
            </a:r>
            <a:endParaRPr lang="en-IN" dirty="0"/>
          </a:p>
        </p:txBody>
      </p:sp>
      <p:sp>
        <p:nvSpPr>
          <p:cNvPr id="7" name="Text Placeholder 6"/>
          <p:cNvSpPr>
            <a:spLocks noGrp="1"/>
          </p:cNvSpPr>
          <p:nvPr>
            <p:ph type="body" sz="quarter" idx="12" hasCustomPrompt="1"/>
          </p:nvPr>
        </p:nvSpPr>
        <p:spPr>
          <a:xfrm>
            <a:off x="474118" y="2531240"/>
            <a:ext cx="7086600" cy="1447800"/>
          </a:xfrm>
          <a:prstGeom prst="rect">
            <a:avLst/>
          </a:prstGeom>
        </p:spPr>
        <p:txBody>
          <a:bodyPr anchor="ctr"/>
          <a:lstStyle>
            <a:lvl1pPr>
              <a:defRPr sz="4800">
                <a:solidFill>
                  <a:srgbClr val="073262"/>
                </a:solidFill>
              </a:defRPr>
            </a:lvl1pPr>
            <a:lvl2pPr>
              <a:defRPr sz="4800">
                <a:solidFill>
                  <a:schemeClr val="tx2"/>
                </a:solidFill>
              </a:defRPr>
            </a:lvl2pPr>
            <a:lvl3pPr>
              <a:defRPr sz="4800">
                <a:solidFill>
                  <a:schemeClr val="tx2"/>
                </a:solidFill>
              </a:defRPr>
            </a:lvl3pPr>
            <a:lvl4pPr>
              <a:defRPr sz="4800">
                <a:solidFill>
                  <a:schemeClr val="tx2"/>
                </a:solidFill>
              </a:defRPr>
            </a:lvl4pPr>
            <a:lvl5pPr>
              <a:defRPr sz="4800">
                <a:solidFill>
                  <a:schemeClr val="tx2"/>
                </a:solidFill>
              </a:defRPr>
            </a:lvl5pPr>
          </a:lstStyle>
          <a:p>
            <a:pPr lvl="0"/>
            <a:r>
              <a:rPr lang="en-US" dirty="0"/>
              <a:t>Divider slide options</a:t>
            </a:r>
          </a:p>
          <a:p>
            <a:pPr lvl="0"/>
            <a:r>
              <a:rPr lang="en-US" dirty="0"/>
              <a:t>Lorem ipsum dolor</a:t>
            </a:r>
            <a:endParaRPr lang="en-IN" dirty="0"/>
          </a:p>
        </p:txBody>
      </p:sp>
    </p:spTree>
    <p:extLst>
      <p:ext uri="{BB962C8B-B14F-4D97-AF65-F5344CB8AC3E}">
        <p14:creationId xmlns:p14="http://schemas.microsoft.com/office/powerpoint/2010/main" val="166572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ointer slide">
    <p:spTree>
      <p:nvGrpSpPr>
        <p:cNvPr id="1" name=""/>
        <p:cNvGrpSpPr/>
        <p:nvPr/>
      </p:nvGrpSpPr>
      <p:grpSpPr>
        <a:xfrm>
          <a:off x="0" y="0"/>
          <a:ext cx="0" cy="0"/>
          <a:chOff x="0" y="0"/>
          <a:chExt cx="0" cy="0"/>
        </a:xfrm>
      </p:grpSpPr>
      <p:sp>
        <p:nvSpPr>
          <p:cNvPr id="26" name="Text Placeholder 22"/>
          <p:cNvSpPr>
            <a:spLocks noGrp="1"/>
          </p:cNvSpPr>
          <p:nvPr>
            <p:ph type="body" sz="quarter" idx="13" hasCustomPrompt="1"/>
          </p:nvPr>
        </p:nvSpPr>
        <p:spPr>
          <a:xfrm>
            <a:off x="457200" y="1846944"/>
            <a:ext cx="11277600" cy="3892551"/>
          </a:xfrm>
          <a:prstGeom prst="rect">
            <a:avLst/>
          </a:prstGeom>
        </p:spPr>
        <p:txBody>
          <a:bodyPr anchor="t"/>
          <a:lstStyle>
            <a:lvl1pPr marL="285750" indent="-285750">
              <a:lnSpc>
                <a:spcPct val="100000"/>
              </a:lnSpc>
              <a:spcBef>
                <a:spcPts val="600"/>
              </a:spcBef>
              <a:spcAft>
                <a:spcPts val="600"/>
              </a:spcAft>
              <a:buClr>
                <a:srgbClr val="FF545F"/>
              </a:buClr>
              <a:buFont typeface="Wingdings" panose="05000000000000000000" pitchFamily="2" charset="2"/>
              <a:buChar char="§"/>
              <a:defRPr sz="1600">
                <a:solidFill>
                  <a:srgbClr val="063161"/>
                </a:solidFill>
                <a:latin typeface="Georgia" panose="02040502050405020303" pitchFamily="18" charset="0"/>
              </a:defRPr>
            </a:lvl1pPr>
            <a:lvl2pPr marL="742950" indent="-285750">
              <a:spcBef>
                <a:spcPts val="600"/>
              </a:spcBef>
              <a:spcAft>
                <a:spcPts val="600"/>
              </a:spcAft>
              <a:buClr>
                <a:srgbClr val="EA3946"/>
              </a:buClr>
              <a:buFont typeface="Arial" panose="020B0604020202020204" pitchFamily="34" charset="0"/>
              <a:buChar char="•"/>
              <a:defRPr sz="1600">
                <a:solidFill>
                  <a:srgbClr val="063161"/>
                </a:solidFill>
              </a:defRPr>
            </a:lvl2pPr>
            <a:lvl3pPr marL="1200150" indent="-285750">
              <a:spcBef>
                <a:spcPts val="600"/>
              </a:spcBef>
              <a:spcAft>
                <a:spcPts val="600"/>
              </a:spcAft>
              <a:buClr>
                <a:srgbClr val="C00000"/>
              </a:buClr>
              <a:buFont typeface="Georgia" panose="02040502050405020303" pitchFamily="18" charset="0"/>
              <a:buChar char="─"/>
              <a:defRPr sz="1200">
                <a:solidFill>
                  <a:srgbClr val="063161"/>
                </a:solidFill>
              </a:defRPr>
            </a:lvl3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a:t>
            </a:r>
          </a:p>
          <a:p>
            <a:pPr lvl="1"/>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a:t>
            </a:r>
          </a:p>
          <a:p>
            <a:pPr lvl="2"/>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r>
              <a:rPr lang="en-US" dirty="0"/>
              <a:t> </a:t>
            </a:r>
            <a:r>
              <a:rPr lang="en-US" dirty="0" err="1"/>
              <a:t>explicabo</a:t>
            </a:r>
            <a:r>
              <a:rPr lang="en-US" dirty="0"/>
              <a:t>. Nemo </a:t>
            </a:r>
            <a:r>
              <a:rPr lang="en-US" dirty="0" err="1"/>
              <a:t>enim</a:t>
            </a:r>
            <a:r>
              <a:rPr lang="en-US" dirty="0"/>
              <a:t> </a:t>
            </a:r>
            <a:r>
              <a:rPr lang="en-US" dirty="0" err="1"/>
              <a:t>ipsam</a:t>
            </a:r>
            <a:r>
              <a:rPr lang="en-US" dirty="0"/>
              <a:t> </a:t>
            </a:r>
            <a:r>
              <a:rPr lang="en-US" dirty="0" err="1"/>
              <a:t>voluptatem</a:t>
            </a:r>
            <a:r>
              <a:rPr lang="en-US" dirty="0"/>
              <a:t> </a:t>
            </a:r>
            <a:r>
              <a:rPr lang="en-US" dirty="0" err="1"/>
              <a:t>quia</a:t>
            </a:r>
            <a:r>
              <a:rPr lang="en-US" dirty="0"/>
              <a:t> </a:t>
            </a:r>
            <a:r>
              <a:rPr lang="en-US" dirty="0" err="1"/>
              <a:t>voluptas</a:t>
            </a:r>
            <a:r>
              <a:rPr lang="en-US" dirty="0"/>
              <a:t> sit </a:t>
            </a:r>
            <a:r>
              <a:rPr lang="en-US" dirty="0" err="1"/>
              <a:t>aspernatur</a:t>
            </a:r>
            <a:r>
              <a:rPr lang="en-US" dirty="0"/>
              <a:t> </a:t>
            </a:r>
            <a:r>
              <a:rPr lang="en-US" dirty="0" err="1"/>
              <a:t>aut</a:t>
            </a:r>
            <a:r>
              <a:rPr lang="en-US" dirty="0"/>
              <a:t> </a:t>
            </a:r>
            <a:r>
              <a:rPr lang="en-US" dirty="0" err="1"/>
              <a:t>odit</a:t>
            </a:r>
            <a:r>
              <a:rPr lang="en-US" dirty="0"/>
              <a:t> </a:t>
            </a:r>
            <a:r>
              <a:rPr lang="en-US" dirty="0" err="1"/>
              <a:t>aut</a:t>
            </a:r>
            <a:r>
              <a:rPr lang="en-US" dirty="0"/>
              <a:t> fugit, </a:t>
            </a:r>
            <a:r>
              <a:rPr lang="en-US" dirty="0" err="1"/>
              <a:t>sed</a:t>
            </a:r>
            <a:r>
              <a:rPr lang="en-US" dirty="0"/>
              <a:t> </a:t>
            </a:r>
            <a:r>
              <a:rPr lang="en-US" dirty="0" err="1"/>
              <a:t>quia</a:t>
            </a:r>
            <a:r>
              <a:rPr lang="en-US" dirty="0"/>
              <a:t> </a:t>
            </a:r>
            <a:r>
              <a:rPr lang="en-US" dirty="0" err="1"/>
              <a:t>consequuntur</a:t>
            </a:r>
            <a:r>
              <a:rPr lang="en-US" dirty="0"/>
              <a:t> </a:t>
            </a:r>
            <a:r>
              <a:rPr lang="en-US" dirty="0" err="1"/>
              <a:t>magni</a:t>
            </a:r>
            <a:r>
              <a:rPr lang="en-US" dirty="0"/>
              <a:t> </a:t>
            </a:r>
            <a:r>
              <a:rPr lang="en-US" dirty="0" err="1"/>
              <a:t>dolores</a:t>
            </a:r>
            <a:r>
              <a:rPr lang="en-US" dirty="0"/>
              <a:t> </a:t>
            </a:r>
            <a:r>
              <a:rPr lang="en-US" dirty="0" err="1"/>
              <a:t>eos</a:t>
            </a:r>
            <a:endParaRPr lang="en-US" dirty="0"/>
          </a:p>
          <a:p>
            <a:pPr lvl="0"/>
            <a:r>
              <a:rPr lang="en-US" dirty="0"/>
              <a:t>Qui </a:t>
            </a:r>
            <a:r>
              <a:rPr lang="en-US" dirty="0" err="1"/>
              <a:t>ratione</a:t>
            </a:r>
            <a:r>
              <a:rPr lang="en-US" dirty="0"/>
              <a:t> </a:t>
            </a:r>
            <a:r>
              <a:rPr lang="en-US" dirty="0" err="1"/>
              <a:t>voluptatem</a:t>
            </a:r>
            <a:r>
              <a:rPr lang="en-US" dirty="0"/>
              <a:t> </a:t>
            </a:r>
            <a:r>
              <a:rPr lang="en-US" dirty="0" err="1"/>
              <a:t>sequi</a:t>
            </a:r>
            <a:r>
              <a:rPr lang="en-US" dirty="0"/>
              <a:t> </a:t>
            </a:r>
            <a:r>
              <a:rPr lang="en-US" dirty="0" err="1"/>
              <a:t>nesciunt</a:t>
            </a:r>
            <a:r>
              <a:rPr lang="en-US" dirty="0"/>
              <a:t>. </a:t>
            </a:r>
            <a:r>
              <a:rPr lang="en-US" dirty="0" err="1"/>
              <a:t>Neque</a:t>
            </a:r>
            <a:r>
              <a:rPr lang="en-US" dirty="0"/>
              <a:t> </a:t>
            </a:r>
            <a:r>
              <a:rPr lang="en-US" dirty="0" err="1"/>
              <a:t>porro</a:t>
            </a:r>
            <a:r>
              <a:rPr lang="en-US" dirty="0"/>
              <a:t> </a:t>
            </a:r>
            <a:r>
              <a:rPr lang="en-US" dirty="0" err="1"/>
              <a:t>quisquam</a:t>
            </a:r>
            <a:r>
              <a:rPr lang="en-US" dirty="0"/>
              <a:t> </a:t>
            </a:r>
            <a:r>
              <a:rPr lang="en-US" dirty="0" err="1"/>
              <a:t>est</a:t>
            </a:r>
            <a:r>
              <a:rPr lang="en-US" dirty="0"/>
              <a:t>, qui </a:t>
            </a:r>
            <a:r>
              <a:rPr lang="en-US" dirty="0" err="1"/>
              <a:t>dolorem</a:t>
            </a:r>
            <a:r>
              <a:rPr lang="en-US" dirty="0"/>
              <a:t> ipsum </a:t>
            </a:r>
            <a:r>
              <a:rPr lang="en-US" dirty="0" err="1"/>
              <a:t>quia</a:t>
            </a:r>
            <a:r>
              <a:rPr lang="en-US" dirty="0"/>
              <a:t> dolor sit </a:t>
            </a:r>
            <a:r>
              <a:rPr lang="en-US" dirty="0" err="1"/>
              <a:t>amet</a:t>
            </a:r>
            <a:r>
              <a:rPr lang="en-US" dirty="0"/>
              <a:t>, </a:t>
            </a:r>
            <a:r>
              <a:rPr lang="en-US" dirty="0" err="1"/>
              <a:t>consectetur</a:t>
            </a:r>
            <a:r>
              <a:rPr lang="en-US" dirty="0"/>
              <a:t>, </a:t>
            </a:r>
            <a:r>
              <a:rPr lang="en-US" dirty="0" err="1"/>
              <a:t>adipisci</a:t>
            </a:r>
            <a:r>
              <a:rPr lang="en-US" dirty="0"/>
              <a:t> </a:t>
            </a:r>
            <a:r>
              <a:rPr lang="en-US" dirty="0" err="1"/>
              <a:t>velit</a:t>
            </a:r>
            <a:r>
              <a:rPr lang="en-US" dirty="0"/>
              <a:t>, </a:t>
            </a:r>
            <a:r>
              <a:rPr lang="en-US" dirty="0" err="1"/>
              <a:t>sed</a:t>
            </a:r>
            <a:r>
              <a:rPr lang="en-US" dirty="0"/>
              <a:t> </a:t>
            </a:r>
            <a:r>
              <a:rPr lang="en-US" dirty="0" err="1"/>
              <a:t>quia</a:t>
            </a:r>
            <a:r>
              <a:rPr lang="en-US" dirty="0"/>
              <a:t> non </a:t>
            </a:r>
            <a:r>
              <a:rPr lang="en-US" dirty="0" err="1"/>
              <a:t>numquam</a:t>
            </a:r>
            <a:r>
              <a:rPr lang="en-US" dirty="0"/>
              <a:t> </a:t>
            </a:r>
            <a:r>
              <a:rPr lang="en-US" dirty="0" err="1"/>
              <a:t>eius</a:t>
            </a:r>
            <a:r>
              <a:rPr lang="en-US" dirty="0"/>
              <a:t> </a:t>
            </a:r>
            <a:r>
              <a:rPr lang="en-US" dirty="0" err="1"/>
              <a:t>modi</a:t>
            </a:r>
            <a:r>
              <a:rPr lang="en-US" dirty="0"/>
              <a:t> </a:t>
            </a:r>
            <a:r>
              <a:rPr lang="en-US" dirty="0" err="1"/>
              <a:t>tempora</a:t>
            </a:r>
            <a:r>
              <a:rPr lang="en-US" dirty="0"/>
              <a:t> </a:t>
            </a:r>
            <a:r>
              <a:rPr lang="en-US" dirty="0" err="1"/>
              <a:t>incidunt</a:t>
            </a:r>
            <a:r>
              <a:rPr lang="en-US" dirty="0"/>
              <a:t> </a:t>
            </a:r>
            <a:r>
              <a:rPr lang="en-US" dirty="0" err="1"/>
              <a:t>ut</a:t>
            </a:r>
            <a:r>
              <a:rPr lang="en-US" dirty="0"/>
              <a:t> </a:t>
            </a:r>
            <a:r>
              <a:rPr lang="en-US" dirty="0" err="1"/>
              <a:t>labore</a:t>
            </a:r>
            <a:r>
              <a:rPr lang="en-US" dirty="0"/>
              <a:t> et </a:t>
            </a:r>
            <a:r>
              <a:rPr lang="en-US" dirty="0" err="1"/>
              <a:t>dolore</a:t>
            </a:r>
            <a:r>
              <a:rPr lang="en-US" dirty="0"/>
              <a:t> </a:t>
            </a:r>
            <a:r>
              <a:rPr lang="en-US" dirty="0" err="1"/>
              <a:t>magnam</a:t>
            </a:r>
            <a:r>
              <a:rPr lang="en-US" dirty="0"/>
              <a:t> </a:t>
            </a:r>
            <a:r>
              <a:rPr lang="en-US" dirty="0" err="1"/>
              <a:t>aliquam</a:t>
            </a:r>
            <a:r>
              <a:rPr lang="en-US" dirty="0"/>
              <a:t> </a:t>
            </a:r>
            <a:r>
              <a:rPr lang="en-US" dirty="0" err="1"/>
              <a:t>quaerat</a:t>
            </a:r>
            <a:r>
              <a:rPr lang="en-US" dirty="0"/>
              <a:t> </a:t>
            </a:r>
            <a:r>
              <a:rPr lang="en-US" dirty="0" err="1"/>
              <a:t>voluptatem</a:t>
            </a:r>
            <a:r>
              <a:rPr lang="en-US" dirty="0"/>
              <a:t>.</a:t>
            </a:r>
          </a:p>
        </p:txBody>
      </p:sp>
      <p:sp>
        <p:nvSpPr>
          <p:cNvPr id="16"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33"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a:solidFill>
                  <a:srgbClr val="063161"/>
                </a:solidFill>
                <a:latin typeface="Georgia" panose="02040502050405020303" pitchFamily="18" charset="0"/>
              </a:defRPr>
            </a:lvl1pPr>
          </a:lstStyle>
          <a:p>
            <a:pPr lvl="0"/>
            <a:r>
              <a:rPr lang="en-US" dirty="0"/>
              <a:t>Content slide title goes here</a:t>
            </a:r>
          </a:p>
        </p:txBody>
      </p:sp>
      <p:sp>
        <p:nvSpPr>
          <p:cNvPr id="34"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Tree>
  </p:cSld>
  <p:clrMapOvr>
    <a:masterClrMapping/>
  </p:clrMapOvr>
  <p:extLst>
    <p:ext uri="{DCECCB84-F9BA-43D5-87BE-67443E8EF086}">
      <p15:sldGuideLst xmlns:p15="http://schemas.microsoft.com/office/powerpoint/2012/main">
        <p15:guide id="2" pos="288" userDrawn="1">
          <p15:clr>
            <a:srgbClr val="FBAE40"/>
          </p15:clr>
        </p15:guide>
        <p15:guide id="3" pos="7392" userDrawn="1">
          <p15:clr>
            <a:srgbClr val="FBAE40"/>
          </p15:clr>
        </p15:guide>
        <p15:guide id="5" orient="horz" pos="288" userDrawn="1">
          <p15:clr>
            <a:srgbClr val="FBAE40"/>
          </p15:clr>
        </p15:guide>
        <p15:guide id="6" orient="horz" pos="403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2 Column">
    <p:spTree>
      <p:nvGrpSpPr>
        <p:cNvPr id="1" name=""/>
        <p:cNvGrpSpPr/>
        <p:nvPr/>
      </p:nvGrpSpPr>
      <p:grpSpPr>
        <a:xfrm>
          <a:off x="0" y="0"/>
          <a:ext cx="0" cy="0"/>
          <a:chOff x="0" y="0"/>
          <a:chExt cx="0" cy="0"/>
        </a:xfrm>
      </p:grpSpPr>
      <p:sp>
        <p:nvSpPr>
          <p:cNvPr id="4"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dirty="0">
              <a:solidFill>
                <a:schemeClr val="accent6"/>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dirty="0">
                <a:solidFill>
                  <a:schemeClr val="accent6"/>
                </a:solidFill>
                <a:latin typeface="+mn-lt"/>
                <a:ea typeface="Georgia" charset="0"/>
                <a:cs typeface="Georgia" charset="0"/>
              </a:rPr>
              <a:t>® 2017 Copyright </a:t>
            </a:r>
            <a:r>
              <a:rPr lang="en-US" sz="800" dirty="0" err="1">
                <a:solidFill>
                  <a:schemeClr val="accent6"/>
                </a:solidFill>
                <a:latin typeface="+mn-lt"/>
                <a:ea typeface="Georgia" charset="0"/>
                <a:cs typeface="Georgia" charset="0"/>
              </a:rPr>
              <a:t>Genpact</a:t>
            </a:r>
            <a:r>
              <a:rPr lang="en-US" sz="800" dirty="0">
                <a:solidFill>
                  <a:schemeClr val="accent6"/>
                </a:solidFill>
                <a:latin typeface="+mn-lt"/>
                <a:ea typeface="Georgia" charset="0"/>
                <a:cs typeface="Georgia" charset="0"/>
              </a:rPr>
              <a:t>. All Rights Reserved.</a:t>
            </a:r>
          </a:p>
        </p:txBody>
      </p:sp>
      <p:pic>
        <p:nvPicPr>
          <p:cNvPr id="6" name="Picture 5"/>
          <p:cNvPicPr>
            <a:picLocks noChangeAspect="1"/>
          </p:cNvPicPr>
          <p:nvPr userDrawn="1"/>
        </p:nvPicPr>
        <p:blipFill>
          <a:blip r:embed="rId2"/>
          <a:stretch>
            <a:fillRect/>
          </a:stretch>
        </p:blipFill>
        <p:spPr>
          <a:xfrm>
            <a:off x="10893034" y="6462131"/>
            <a:ext cx="839972" cy="309081"/>
          </a:xfrm>
          <a:prstGeom prst="rect">
            <a:avLst/>
          </a:prstGeom>
        </p:spPr>
      </p:pic>
      <p:sp>
        <p:nvSpPr>
          <p:cNvPr id="7"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a:solidFill>
                  <a:srgbClr val="063161"/>
                </a:solidFill>
                <a:latin typeface="Georgia" panose="02040502050405020303" pitchFamily="18" charset="0"/>
              </a:defRPr>
            </a:lvl1pPr>
          </a:lstStyle>
          <a:p>
            <a:pPr lvl="0"/>
            <a:r>
              <a:rPr lang="en-US" dirty="0"/>
              <a:t>Content slide title goes here</a:t>
            </a:r>
          </a:p>
        </p:txBody>
      </p:sp>
      <p:sp>
        <p:nvSpPr>
          <p:cNvPr id="8"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9" name="Text Placeholder 22"/>
          <p:cNvSpPr>
            <a:spLocks noGrp="1"/>
          </p:cNvSpPr>
          <p:nvPr>
            <p:ph type="body" sz="quarter" idx="13" hasCustomPrompt="1"/>
          </p:nvPr>
        </p:nvSpPr>
        <p:spPr>
          <a:xfrm>
            <a:off x="457200" y="2336801"/>
            <a:ext cx="5562600" cy="3435351"/>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600">
                <a:solidFill>
                  <a:srgbClr val="063161"/>
                </a:solidFill>
                <a:latin typeface="Georgia" panose="02040502050405020303" pitchFamily="18" charset="0"/>
              </a:defRPr>
            </a:lvl1pPr>
            <a:lvl2pPr>
              <a:defRPr sz="1400">
                <a:solidFill>
                  <a:srgbClr val="073262"/>
                </a:solidFill>
              </a:defRPr>
            </a:lvl2pPr>
            <a:lvl3pPr>
              <a:defRPr sz="1200">
                <a:solidFill>
                  <a:srgbClr val="073262"/>
                </a:solidFill>
              </a:defRPr>
            </a:lvl3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 </a:t>
            </a:r>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r>
              <a:rPr lang="en-US" dirty="0"/>
              <a:t> </a:t>
            </a:r>
            <a:r>
              <a:rPr lang="en-US" dirty="0" err="1"/>
              <a:t>explicabo</a:t>
            </a:r>
            <a:r>
              <a:rPr lang="en-US" dirty="0"/>
              <a:t>.</a:t>
            </a:r>
          </a:p>
        </p:txBody>
      </p:sp>
      <p:sp>
        <p:nvSpPr>
          <p:cNvPr id="13" name="Text Placeholder 22"/>
          <p:cNvSpPr>
            <a:spLocks noGrp="1"/>
          </p:cNvSpPr>
          <p:nvPr>
            <p:ph type="body" sz="quarter" idx="14" hasCustomPrompt="1"/>
          </p:nvPr>
        </p:nvSpPr>
        <p:spPr>
          <a:xfrm>
            <a:off x="457200" y="1803402"/>
            <a:ext cx="5562600" cy="4572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20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19" name="Text Placeholder 22"/>
          <p:cNvSpPr>
            <a:spLocks noGrp="1"/>
          </p:cNvSpPr>
          <p:nvPr>
            <p:ph type="body" sz="quarter" idx="15" hasCustomPrompt="1"/>
          </p:nvPr>
        </p:nvSpPr>
        <p:spPr>
          <a:xfrm>
            <a:off x="6170406" y="2336801"/>
            <a:ext cx="5562600" cy="3435351"/>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600">
                <a:solidFill>
                  <a:srgbClr val="063161"/>
                </a:solidFill>
                <a:latin typeface="Georgia" panose="02040502050405020303" pitchFamily="18" charset="0"/>
              </a:defRPr>
            </a:lvl1pPr>
            <a:lvl2pPr>
              <a:defRPr sz="1400">
                <a:solidFill>
                  <a:srgbClr val="073262"/>
                </a:solidFill>
              </a:defRPr>
            </a:lvl2pPr>
            <a:lvl3pPr>
              <a:defRPr sz="1200">
                <a:solidFill>
                  <a:srgbClr val="073262"/>
                </a:solidFill>
              </a:defRPr>
            </a:lvl3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 </a:t>
            </a:r>
            <a:r>
              <a:rPr lang="en-US" dirty="0" err="1"/>
              <a:t>omnis</a:t>
            </a:r>
            <a:r>
              <a:rPr lang="en-US" dirty="0"/>
              <a:t> </a:t>
            </a:r>
            <a:r>
              <a:rPr lang="en-US" dirty="0" err="1"/>
              <a:t>iste</a:t>
            </a:r>
            <a:r>
              <a:rPr lang="en-US" dirty="0"/>
              <a:t> </a:t>
            </a:r>
            <a:r>
              <a:rPr lang="en-US" dirty="0" err="1"/>
              <a:t>natus</a:t>
            </a:r>
            <a:r>
              <a:rPr lang="en-US" dirty="0"/>
              <a:t> error sit </a:t>
            </a:r>
            <a:r>
              <a:rPr lang="en-US" dirty="0" err="1"/>
              <a:t>voluptatem</a:t>
            </a:r>
            <a:r>
              <a:rPr lang="en-US" dirty="0"/>
              <a:t> </a:t>
            </a:r>
            <a:r>
              <a:rPr lang="en-US" dirty="0" err="1"/>
              <a:t>accusantium</a:t>
            </a:r>
            <a:r>
              <a:rPr lang="en-US" dirty="0"/>
              <a:t> </a:t>
            </a:r>
            <a:r>
              <a:rPr lang="en-US" dirty="0" err="1"/>
              <a:t>doloremque</a:t>
            </a:r>
            <a:r>
              <a:rPr lang="en-US" dirty="0"/>
              <a:t> </a:t>
            </a:r>
            <a:r>
              <a:rPr lang="en-US" dirty="0" err="1"/>
              <a:t>laudantium</a:t>
            </a:r>
            <a:r>
              <a:rPr lang="en-US" dirty="0"/>
              <a:t>. </a:t>
            </a:r>
            <a:r>
              <a:rPr lang="en-US" dirty="0" err="1"/>
              <a:t>Totam</a:t>
            </a:r>
            <a:r>
              <a:rPr lang="en-US" dirty="0"/>
              <a:t> rem </a:t>
            </a:r>
            <a:r>
              <a:rPr lang="en-US" dirty="0" err="1"/>
              <a:t>aperiam</a:t>
            </a:r>
            <a:r>
              <a:rPr lang="en-US" dirty="0"/>
              <a:t>, </a:t>
            </a:r>
            <a:r>
              <a:rPr lang="en-US" dirty="0" err="1"/>
              <a:t>eaque</a:t>
            </a:r>
            <a:r>
              <a:rPr lang="en-US" dirty="0"/>
              <a:t> </a:t>
            </a:r>
            <a:r>
              <a:rPr lang="en-US" dirty="0" err="1"/>
              <a:t>ipsa</a:t>
            </a:r>
            <a:r>
              <a:rPr lang="en-US" dirty="0"/>
              <a:t> quae ab </a:t>
            </a:r>
            <a:r>
              <a:rPr lang="en-US" dirty="0" err="1"/>
              <a:t>illo</a:t>
            </a:r>
            <a:r>
              <a:rPr lang="en-US" dirty="0"/>
              <a:t> </a:t>
            </a:r>
            <a:r>
              <a:rPr lang="en-US" dirty="0" err="1"/>
              <a:t>inventore</a:t>
            </a:r>
            <a:r>
              <a:rPr lang="en-US" dirty="0"/>
              <a:t> </a:t>
            </a:r>
            <a:r>
              <a:rPr lang="en-US" dirty="0" err="1"/>
              <a:t>veritatis</a:t>
            </a:r>
            <a:r>
              <a:rPr lang="en-US" dirty="0"/>
              <a:t> et quasi </a:t>
            </a:r>
            <a:r>
              <a:rPr lang="en-US" dirty="0" err="1"/>
              <a:t>architecto</a:t>
            </a:r>
            <a:r>
              <a:rPr lang="en-US" dirty="0"/>
              <a:t> </a:t>
            </a:r>
            <a:r>
              <a:rPr lang="en-US" dirty="0" err="1"/>
              <a:t>beatae</a:t>
            </a:r>
            <a:r>
              <a:rPr lang="en-US" dirty="0"/>
              <a:t> vitae dicta </a:t>
            </a:r>
            <a:r>
              <a:rPr lang="en-US" dirty="0" err="1"/>
              <a:t>sunt</a:t>
            </a:r>
            <a:r>
              <a:rPr lang="en-US" dirty="0"/>
              <a:t> </a:t>
            </a:r>
            <a:r>
              <a:rPr lang="en-US" dirty="0" err="1"/>
              <a:t>explicabo</a:t>
            </a:r>
            <a:r>
              <a:rPr lang="en-US" dirty="0"/>
              <a:t>.</a:t>
            </a:r>
          </a:p>
        </p:txBody>
      </p:sp>
      <p:sp>
        <p:nvSpPr>
          <p:cNvPr id="20" name="Text Placeholder 22"/>
          <p:cNvSpPr>
            <a:spLocks noGrp="1"/>
          </p:cNvSpPr>
          <p:nvPr>
            <p:ph type="body" sz="quarter" idx="16" hasCustomPrompt="1"/>
          </p:nvPr>
        </p:nvSpPr>
        <p:spPr>
          <a:xfrm>
            <a:off x="6170406" y="1803402"/>
            <a:ext cx="5562600" cy="4572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20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Tree>
    <p:extLst>
      <p:ext uri="{BB962C8B-B14F-4D97-AF65-F5344CB8AC3E}">
        <p14:creationId xmlns:p14="http://schemas.microsoft.com/office/powerpoint/2010/main" val="183555994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720" r:id="rId5"/>
    <p:sldLayoutId id="2147483684" r:id="rId6"/>
    <p:sldLayoutId id="2147483685" r:id="rId7"/>
    <p:sldLayoutId id="2147483661" r:id="rId8"/>
    <p:sldLayoutId id="2147483686" r:id="rId9"/>
    <p:sldLayoutId id="2147483726" r:id="rId10"/>
    <p:sldLayoutId id="2147483687" r:id="rId11"/>
    <p:sldLayoutId id="2147483668" r:id="rId12"/>
    <p:sldLayoutId id="2147483727" r:id="rId13"/>
    <p:sldLayoutId id="2147483662" r:id="rId14"/>
    <p:sldLayoutId id="2147483667" r:id="rId15"/>
    <p:sldLayoutId id="2147483702" r:id="rId16"/>
    <p:sldLayoutId id="2147483704" r:id="rId17"/>
    <p:sldLayoutId id="2147483705" r:id="rId18"/>
    <p:sldLayoutId id="2147483670" r:id="rId19"/>
    <p:sldLayoutId id="2147483708" r:id="rId20"/>
    <p:sldLayoutId id="2147483711" r:id="rId21"/>
    <p:sldLayoutId id="2147483774" r:id="rId22"/>
    <p:sldLayoutId id="2147483775" r:id="rId23"/>
    <p:sldLayoutId id="2147483776" r:id="rId24"/>
    <p:sldLayoutId id="2147483777" r:id="rId25"/>
    <p:sldLayoutId id="2147483764" r:id="rId26"/>
    <p:sldLayoutId id="2147483765" r:id="rId27"/>
    <p:sldLayoutId id="2147483763" r:id="rId28"/>
    <p:sldLayoutId id="2147483766" r:id="rId29"/>
    <p:sldLayoutId id="2147483768" r:id="rId30"/>
    <p:sldLayoutId id="2147483769" r:id="rId31"/>
    <p:sldLayoutId id="2147483767" r:id="rId32"/>
    <p:sldLayoutId id="2147483770" r:id="rId33"/>
    <p:sldLayoutId id="2147483771" r:id="rId34"/>
    <p:sldLayoutId id="2147483772" r:id="rId35"/>
    <p:sldLayoutId id="2147483773" r:id="rId36"/>
    <p:sldLayoutId id="2147483665" r:id="rId37"/>
    <p:sldLayoutId id="2147483713" r:id="rId38"/>
    <p:sldLayoutId id="2147483712" r:id="rId39"/>
    <p:sldLayoutId id="2147483784" r:id="rId40"/>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3500" y="566497"/>
            <a:ext cx="1271016" cy="1602252"/>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63"/>
          <p:cNvSpPr txBox="1">
            <a:spLocks/>
          </p:cNvSpPr>
          <p:nvPr/>
        </p:nvSpPr>
        <p:spPr bwMode="auto">
          <a:xfrm>
            <a:off x="814455" y="57668"/>
            <a:ext cx="9521717" cy="400050"/>
          </a:xfrm>
          <a:prstGeom prst="rect">
            <a:avLst/>
          </a:prstGeom>
          <a:noFill/>
          <a:ln w="9525">
            <a:noFill/>
            <a:miter lim="800000"/>
            <a:headEnd/>
            <a:tailEnd/>
          </a:ln>
        </p:spPr>
        <p:txBody>
          <a:bodyPr wrap="square" lIns="0" tIns="0" rIns="0" bIns="0">
            <a:spAutoFit/>
          </a:bodyPr>
          <a:lstStyle>
            <a:lvl1pPr algn="l" rtl="0" eaLnBrk="0" fontAlgn="base" hangingPunct="0">
              <a:spcBef>
                <a:spcPct val="0"/>
              </a:spcBef>
              <a:spcAft>
                <a:spcPct val="0"/>
              </a:spcAft>
              <a:defRPr sz="2600">
                <a:solidFill>
                  <a:schemeClr val="tx1"/>
                </a:solidFill>
                <a:latin typeface="+mj-lt"/>
                <a:ea typeface="ＭＳ Ｐゴシック" pitchFamily="34" charset="-128"/>
                <a:cs typeface="+mj-cs"/>
              </a:defRPr>
            </a:lvl1pPr>
            <a:lvl2pPr algn="l" rtl="0" eaLnBrk="0" fontAlgn="base" hangingPunct="0">
              <a:spcBef>
                <a:spcPct val="0"/>
              </a:spcBef>
              <a:spcAft>
                <a:spcPct val="0"/>
              </a:spcAft>
              <a:defRPr sz="2600">
                <a:solidFill>
                  <a:schemeClr val="tx1"/>
                </a:solidFill>
                <a:latin typeface="Trebuchet MS" pitchFamily="34" charset="0"/>
                <a:ea typeface="ＭＳ Ｐゴシック" pitchFamily="34" charset="-128"/>
                <a:cs typeface="ＭＳ Ｐゴシック"/>
              </a:defRPr>
            </a:lvl2pPr>
            <a:lvl3pPr algn="l" rtl="0" eaLnBrk="0" fontAlgn="base" hangingPunct="0">
              <a:spcBef>
                <a:spcPct val="0"/>
              </a:spcBef>
              <a:spcAft>
                <a:spcPct val="0"/>
              </a:spcAft>
              <a:defRPr sz="2600">
                <a:solidFill>
                  <a:schemeClr val="tx1"/>
                </a:solidFill>
                <a:latin typeface="Trebuchet MS" pitchFamily="34" charset="0"/>
                <a:ea typeface="ＭＳ Ｐゴシック" pitchFamily="34" charset="-128"/>
                <a:cs typeface="ＭＳ Ｐゴシック"/>
              </a:defRPr>
            </a:lvl3pPr>
            <a:lvl4pPr algn="l" rtl="0" eaLnBrk="0" fontAlgn="base" hangingPunct="0">
              <a:spcBef>
                <a:spcPct val="0"/>
              </a:spcBef>
              <a:spcAft>
                <a:spcPct val="0"/>
              </a:spcAft>
              <a:defRPr sz="2600">
                <a:solidFill>
                  <a:schemeClr val="tx1"/>
                </a:solidFill>
                <a:latin typeface="Trebuchet MS" pitchFamily="34" charset="0"/>
                <a:ea typeface="ＭＳ Ｐゴシック" pitchFamily="34" charset="-128"/>
                <a:cs typeface="ＭＳ Ｐゴシック"/>
              </a:defRPr>
            </a:lvl4pPr>
            <a:lvl5pPr algn="l" rtl="0" eaLnBrk="0" fontAlgn="base" hangingPunct="0">
              <a:spcBef>
                <a:spcPct val="0"/>
              </a:spcBef>
              <a:spcAft>
                <a:spcPct val="0"/>
              </a:spcAft>
              <a:defRPr sz="2600">
                <a:solidFill>
                  <a:schemeClr val="tx1"/>
                </a:solidFill>
                <a:latin typeface="Trebuchet MS" pitchFamily="34" charset="0"/>
                <a:ea typeface="ＭＳ Ｐゴシック" pitchFamily="34" charset="-128"/>
                <a:cs typeface="ＭＳ Ｐゴシック"/>
              </a:defRPr>
            </a:lvl5pPr>
            <a:lvl6pPr marL="457200" algn="l" rtl="0" eaLnBrk="1" fontAlgn="base" hangingPunct="1">
              <a:spcBef>
                <a:spcPct val="0"/>
              </a:spcBef>
              <a:spcAft>
                <a:spcPct val="0"/>
              </a:spcAft>
              <a:defRPr sz="2200" b="1">
                <a:solidFill>
                  <a:srgbClr val="3478B6"/>
                </a:solidFill>
                <a:latin typeface="Arial" charset="0"/>
                <a:ea typeface="ＭＳ Ｐゴシック" charset="-128"/>
              </a:defRPr>
            </a:lvl6pPr>
            <a:lvl7pPr marL="914400" algn="l" rtl="0" eaLnBrk="1" fontAlgn="base" hangingPunct="1">
              <a:spcBef>
                <a:spcPct val="0"/>
              </a:spcBef>
              <a:spcAft>
                <a:spcPct val="0"/>
              </a:spcAft>
              <a:defRPr sz="2200" b="1">
                <a:solidFill>
                  <a:srgbClr val="3478B6"/>
                </a:solidFill>
                <a:latin typeface="Arial" charset="0"/>
                <a:ea typeface="ＭＳ Ｐゴシック" charset="-128"/>
              </a:defRPr>
            </a:lvl7pPr>
            <a:lvl8pPr marL="1371600" algn="l" rtl="0" eaLnBrk="1" fontAlgn="base" hangingPunct="1">
              <a:spcBef>
                <a:spcPct val="0"/>
              </a:spcBef>
              <a:spcAft>
                <a:spcPct val="0"/>
              </a:spcAft>
              <a:defRPr sz="2200" b="1">
                <a:solidFill>
                  <a:srgbClr val="3478B6"/>
                </a:solidFill>
                <a:latin typeface="Arial" charset="0"/>
                <a:ea typeface="ＭＳ Ｐゴシック" charset="-128"/>
              </a:defRPr>
            </a:lvl8pPr>
            <a:lvl9pPr marL="1828800" algn="l" rtl="0" eaLnBrk="1" fontAlgn="base" hangingPunct="1">
              <a:spcBef>
                <a:spcPct val="0"/>
              </a:spcBef>
              <a:spcAft>
                <a:spcPct val="0"/>
              </a:spcAft>
              <a:defRPr sz="2200" b="1">
                <a:solidFill>
                  <a:srgbClr val="3478B6"/>
                </a:solidFill>
                <a:latin typeface="Arial" charset="0"/>
                <a:ea typeface="ＭＳ Ｐゴシック" charset="-128"/>
              </a:defRPr>
            </a:lvl9pPr>
          </a:lstStyle>
          <a:p>
            <a:r>
              <a:rPr lang="en-US"/>
              <a:t>CHRISTOPHER ADEBAJO</a:t>
            </a:r>
            <a:endParaRPr lang="en-US" dirty="0"/>
          </a:p>
        </p:txBody>
      </p:sp>
      <p:sp>
        <p:nvSpPr>
          <p:cNvPr id="5" name="Rectangle 4"/>
          <p:cNvSpPr/>
          <p:nvPr/>
        </p:nvSpPr>
        <p:spPr>
          <a:xfrm>
            <a:off x="3017878" y="510453"/>
            <a:ext cx="5638800" cy="1163565"/>
          </a:xfrm>
          <a:prstGeom prst="rect">
            <a:avLst/>
          </a:prstGeom>
          <a:noFill/>
          <a:ln w="12700">
            <a:solidFill>
              <a:schemeClr val="tx1">
                <a:lumMod val="25000"/>
                <a:lumOff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t"/>
          <a:lstStyle/>
          <a:p>
            <a:pPr fontAlgn="base">
              <a:spcBef>
                <a:spcPts val="600"/>
              </a:spcBef>
              <a:spcAft>
                <a:spcPct val="0"/>
              </a:spcAft>
              <a:buClr>
                <a:srgbClr val="9FA1A4"/>
              </a:buClr>
              <a:defRPr/>
            </a:pPr>
            <a:r>
              <a:rPr lang="en-GB" sz="1000" b="1" dirty="0">
                <a:solidFill>
                  <a:schemeClr val="accent1"/>
                </a:solidFill>
              </a:rPr>
              <a:t>PROFILE SUMMARY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Flexible professional with 7yrs in experience developing and building IT solutions. Confident DevOps Engineer with exemplary expertise in routine application maintenance tasks, including troubleshooting and testing. Enthusiastic technical professional with complete understanding of entire software development lifecycle. Highly trained in Kubernetes, Docker, AWS, Jenkins, Helm Chart and other DevOps tools.</a:t>
            </a:r>
          </a:p>
          <a:p>
            <a:pPr marL="109538" indent="-109538" fontAlgn="base">
              <a:spcAft>
                <a:spcPct val="0"/>
              </a:spcAft>
              <a:buFont typeface="Arial" pitchFamily="34" charset="0"/>
              <a:buChar char="•"/>
              <a:defRPr/>
            </a:pPr>
            <a:endParaRPr lang="en-US" sz="1000" dirty="0">
              <a:solidFill>
                <a:srgbClr val="1D1D1B"/>
              </a:solidFill>
            </a:endParaRPr>
          </a:p>
        </p:txBody>
      </p:sp>
      <p:sp>
        <p:nvSpPr>
          <p:cNvPr id="6" name="Rectangle 5"/>
          <p:cNvSpPr/>
          <p:nvPr/>
        </p:nvSpPr>
        <p:spPr>
          <a:xfrm>
            <a:off x="3017878" y="1803901"/>
            <a:ext cx="5638800" cy="4996394"/>
          </a:xfrm>
          <a:prstGeom prst="rect">
            <a:avLst/>
          </a:prstGeom>
          <a:noFill/>
          <a:ln w="12700">
            <a:solidFill>
              <a:schemeClr val="tx1">
                <a:lumMod val="25000"/>
                <a:lumOff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lstStyle/>
          <a:p>
            <a:pPr fontAlgn="base">
              <a:buClr>
                <a:srgbClr val="9FA1A4"/>
              </a:buClr>
              <a:defRPr/>
            </a:pPr>
            <a:r>
              <a:rPr lang="en-GB" sz="1000" b="1" dirty="0">
                <a:solidFill>
                  <a:schemeClr val="accent1"/>
                </a:solidFill>
              </a:rPr>
              <a:t>ROLES &amp; RESPONSIBILITIES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0000"/>
                </a:solidFill>
                <a:effectLst/>
                <a:uLnTx/>
                <a:uFillTx/>
                <a:latin typeface="Calibri" panose="020F0502020204030204"/>
                <a:ea typeface="+mn-ea"/>
                <a:cs typeface="+mn-cs"/>
              </a:rPr>
              <a:t>EXPERIENCE SUMMARY</a:t>
            </a: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9144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 Monitored automated build and continuous software integration process to drive build/release failure resolution.      • Migration of application from virtualization to containerization</a:t>
            </a:r>
          </a:p>
          <a:p>
            <a:pPr marL="9144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 Wrote and updated documentation to outline technical design of entire project.</a:t>
            </a:r>
          </a:p>
          <a:p>
            <a:pPr marL="9144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 Building and provisioning Continuous Delivery/Integration pipelines using the following tools and platforms. Git, Maven, SonarQube, Jenkins, Elasticsearch, Terraform, Ansible, Docker, Kubernetes, ECS, EKS,</a:t>
            </a:r>
          </a:p>
          <a:p>
            <a:pPr marL="9144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 Strive for continuous improvement and build continuous integration, continuous development, and continuous monitoring.</a:t>
            </a:r>
          </a:p>
          <a:p>
            <a:pPr marL="9144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 Constant deployment pipeline (CI/CD Pipeline) • Mentoring and guiding the team members</a:t>
            </a:r>
          </a:p>
          <a:p>
            <a:pPr marL="9144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 • Monitoring and measuring customer experience and KPIs</a:t>
            </a:r>
          </a:p>
          <a:p>
            <a:pPr marL="9144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 Managing periodic reporting on the progress to the management and the customer</a:t>
            </a:r>
          </a:p>
          <a:p>
            <a:pPr marL="9144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 Researched and identified new technologies and tools helping to grow DevOps development environment.</a:t>
            </a:r>
          </a:p>
          <a:p>
            <a:pPr marL="9144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 Worked with software development and testing team members to design and develop robust solutions to meet client requirements for functionality, scalability and performance.</a:t>
            </a:r>
          </a:p>
          <a:p>
            <a:pPr marL="9144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 Worked in team of 12 engineers to build and deploy changes to client application using Jenkins pipeline.</a:t>
            </a:r>
          </a:p>
          <a:p>
            <a:pPr marL="9144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 Managed several client and system tickets</a:t>
            </a:r>
          </a:p>
          <a:p>
            <a:pPr marL="9144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 Drove project lifespan from concept to final rollout in development and deployment</a:t>
            </a:r>
          </a:p>
          <a:p>
            <a:pPr marL="9144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 Collaborated with team to determine application requirement specifications</a:t>
            </a:r>
          </a:p>
          <a:p>
            <a:pPr marL="9144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 Built automation tools and applications to deploy next-generation platform</a:t>
            </a:r>
            <a:endParaRPr lang="en-US" sz="900" dirty="0">
              <a:solidFill>
                <a:srgbClr val="1D1D1B"/>
              </a:solidFill>
            </a:endParaRPr>
          </a:p>
          <a:p>
            <a:r>
              <a:rPr lang="en-US" sz="1000" b="1" dirty="0">
                <a:solidFill>
                  <a:schemeClr val="accent1"/>
                </a:solidFill>
              </a:rPr>
              <a:t>DevOps AUTOMATION</a:t>
            </a:r>
          </a:p>
          <a:p>
            <a:pPr marL="171450" indent="-171450">
              <a:buFont typeface="Arial" panose="020B0604020202020204" pitchFamily="34" charset="0"/>
              <a:buChar char="•"/>
            </a:pPr>
            <a:endParaRPr lang="en-US" sz="900" dirty="0">
              <a:solidFill>
                <a:srgbClr val="1D1D1B"/>
              </a:solidFill>
            </a:endParaRPr>
          </a:p>
          <a:p>
            <a:pPr marL="171450" indent="-171450">
              <a:buFont typeface="Arial" panose="020B0604020202020204" pitchFamily="34" charset="0"/>
              <a:buChar char="•"/>
            </a:pPr>
            <a:endParaRPr lang="en-US" sz="900" dirty="0">
              <a:solidFill>
                <a:srgbClr val="1D1D1B"/>
              </a:solidFill>
            </a:endParaRPr>
          </a:p>
          <a:p>
            <a:pPr marL="171450" indent="-171450">
              <a:buFont typeface="Arial" panose="020B0604020202020204" pitchFamily="34" charset="0"/>
              <a:buChar char="•"/>
            </a:pPr>
            <a:endParaRPr lang="en-US" sz="1000" dirty="0">
              <a:solidFill>
                <a:srgbClr val="1D1D1B"/>
              </a:solidFill>
            </a:endParaRPr>
          </a:p>
        </p:txBody>
      </p:sp>
      <p:sp>
        <p:nvSpPr>
          <p:cNvPr id="7" name="Rectangle 6"/>
          <p:cNvSpPr/>
          <p:nvPr/>
        </p:nvSpPr>
        <p:spPr>
          <a:xfrm>
            <a:off x="8763000" y="510453"/>
            <a:ext cx="3200400" cy="1318346"/>
          </a:xfrm>
          <a:prstGeom prst="rect">
            <a:avLst/>
          </a:prstGeom>
          <a:noFill/>
          <a:ln w="12700">
            <a:solidFill>
              <a:schemeClr val="tx1">
                <a:lumMod val="25000"/>
                <a:lumOff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lstStyle/>
          <a:p>
            <a:pPr fontAlgn="base">
              <a:spcAft>
                <a:spcPct val="0"/>
              </a:spcAft>
              <a:buClr>
                <a:srgbClr val="9FA1A4"/>
              </a:buClr>
              <a:defRPr/>
            </a:pPr>
            <a:endParaRPr lang="en-US" sz="1000" dirty="0">
              <a:solidFill>
                <a:srgbClr val="000000"/>
              </a:solidFill>
            </a:endParaRPr>
          </a:p>
        </p:txBody>
      </p:sp>
      <p:sp>
        <p:nvSpPr>
          <p:cNvPr id="8" name="Rectangle 7"/>
          <p:cNvSpPr/>
          <p:nvPr/>
        </p:nvSpPr>
        <p:spPr>
          <a:xfrm>
            <a:off x="8763000" y="1930283"/>
            <a:ext cx="3200400" cy="3022718"/>
          </a:xfrm>
          <a:prstGeom prst="rect">
            <a:avLst/>
          </a:prstGeom>
          <a:noFill/>
          <a:ln w="12700">
            <a:solidFill>
              <a:schemeClr val="tx1">
                <a:lumMod val="25000"/>
                <a:lumOff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t"/>
          <a:lstStyle/>
          <a:p>
            <a:pPr fontAlgn="base">
              <a:spcBef>
                <a:spcPts val="600"/>
              </a:spcBef>
              <a:spcAft>
                <a:spcPct val="0"/>
              </a:spcAft>
              <a:buClr>
                <a:srgbClr val="9FA1A4"/>
              </a:buClr>
              <a:defRPr/>
            </a:pPr>
            <a:r>
              <a:rPr lang="en-US" sz="1000" b="1" dirty="0">
                <a:solidFill>
                  <a:schemeClr val="accent1"/>
                </a:solidFill>
              </a:rPr>
              <a:t>RELEVANT SKILLS:</a:t>
            </a:r>
          </a:p>
          <a:p>
            <a:pPr marL="9144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rgbClr val="1D1D1B"/>
                </a:solidFill>
              </a:rPr>
              <a:t> </a:t>
            </a: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Strong Communication and Interpersonal Skills </a:t>
            </a:r>
          </a:p>
          <a:p>
            <a:pPr marL="9144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Java Basics, Python and Bash shell scripting</a:t>
            </a:r>
          </a:p>
          <a:p>
            <a:pPr marL="9144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Hadoop Big Data</a:t>
            </a:r>
          </a:p>
          <a:p>
            <a:pPr marL="9144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Jenkins CICD Pipeline</a:t>
            </a:r>
          </a:p>
          <a:p>
            <a:pPr marL="9144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DevOps Systems Version Control Systems (Git, GitHub and Gitlab</a:t>
            </a:r>
          </a:p>
          <a:p>
            <a:pPr marL="9144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Docker and Kubernetes.</a:t>
            </a:r>
          </a:p>
          <a:p>
            <a:pPr marL="9144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Terraform and Ansible </a:t>
            </a:r>
          </a:p>
          <a:p>
            <a:pPr marL="9144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Maven, </a:t>
            </a:r>
            <a:r>
              <a:rPr kumimoji="0" lang="en-US" sz="1050" b="0" i="0" u="none" strike="noStrike" kern="1200" cap="none" spc="0" normalizeH="0" baseline="0" noProof="0" dirty="0" err="1">
                <a:ln>
                  <a:noFill/>
                </a:ln>
                <a:solidFill>
                  <a:prstClr val="black"/>
                </a:solidFill>
                <a:effectLst/>
                <a:uLnTx/>
                <a:uFillTx/>
                <a:latin typeface="Calibri" panose="020F0502020204030204"/>
                <a:ea typeface="+mn-ea"/>
                <a:cs typeface="+mn-cs"/>
              </a:rPr>
              <a:t>Jfrog</a:t>
            </a: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 S3, EC2, EKS, </a:t>
            </a:r>
            <a:r>
              <a:rPr kumimoji="0" lang="en-US" sz="1050" b="0" i="0" u="none" strike="noStrike" kern="1200" cap="none" spc="0" normalizeH="0" baseline="0" noProof="0" dirty="0" err="1">
                <a:ln>
                  <a:noFill/>
                </a:ln>
                <a:solidFill>
                  <a:prstClr val="black"/>
                </a:solidFill>
                <a:effectLst/>
                <a:uLnTx/>
                <a:uFillTx/>
                <a:latin typeface="Calibri" panose="020F0502020204030204"/>
                <a:ea typeface="+mn-ea"/>
                <a:cs typeface="+mn-cs"/>
              </a:rPr>
              <a:t>Fargate</a:t>
            </a: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9144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SonarQube, Nexus, Nginx Ingress </a:t>
            </a:r>
          </a:p>
          <a:p>
            <a:pPr marL="9144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Prometheus, Grafana, Nagios, Datadog,   CloudWatch, ECR, ECS, VPC, Lambda</a:t>
            </a:r>
          </a:p>
          <a:p>
            <a:pPr marL="9144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Elastic search, Logstash, Kibana</a:t>
            </a:r>
          </a:p>
          <a:p>
            <a:pPr marL="9144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AWS Code build, Code commit, Code </a:t>
            </a:r>
          </a:p>
          <a:p>
            <a:pPr marL="171450" indent="-171450" fontAlgn="base">
              <a:spcBef>
                <a:spcPts val="300"/>
              </a:spcBef>
              <a:spcAft>
                <a:spcPct val="0"/>
              </a:spcAft>
              <a:buFont typeface="Arial" pitchFamily="34" charset="0"/>
              <a:buChar char="•"/>
              <a:defRPr/>
            </a:pPr>
            <a:endParaRPr lang="en-US" sz="900" dirty="0">
              <a:solidFill>
                <a:srgbClr val="1D1D1B"/>
              </a:solidFill>
            </a:endParaRPr>
          </a:p>
        </p:txBody>
      </p:sp>
      <p:sp>
        <p:nvSpPr>
          <p:cNvPr id="9" name="Rectangle 8"/>
          <p:cNvSpPr/>
          <p:nvPr/>
        </p:nvSpPr>
        <p:spPr>
          <a:xfrm>
            <a:off x="93452" y="3322099"/>
            <a:ext cx="2743200" cy="3535901"/>
          </a:xfrm>
          <a:prstGeom prst="rect">
            <a:avLst/>
          </a:prstGeom>
          <a:noFill/>
          <a:ln w="12700">
            <a:solidFill>
              <a:schemeClr val="tx1">
                <a:lumMod val="25000"/>
                <a:lumOff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sng" strike="noStrike" kern="1200" cap="none" spc="0" normalizeH="0" baseline="0" noProof="0" dirty="0">
                <a:ln>
                  <a:noFill/>
                </a:ln>
                <a:solidFill>
                  <a:srgbClr val="FF0000"/>
                </a:solidFill>
                <a:effectLst/>
                <a:uLnTx/>
                <a:uFillTx/>
                <a:latin typeface="Calibri" panose="020F0502020204030204"/>
                <a:ea typeface="+mn-ea"/>
                <a:cs typeface="+mn-cs"/>
              </a:rPr>
              <a:t>CERTIFICATIONS</a:t>
            </a:r>
            <a:r>
              <a:rPr kumimoji="0" lang="en-US" sz="1000" b="0" i="0" u="sng" strike="noStrike" kern="1200" cap="none" spc="0" normalizeH="0" baseline="0" noProof="0" dirty="0">
                <a:ln>
                  <a:noFill/>
                </a:ln>
                <a:solidFill>
                  <a:srgbClr val="FF0000"/>
                </a:solidFill>
                <a:effectLst/>
                <a:uLnTx/>
                <a:uFillTx/>
                <a:latin typeface="Calibri" panose="020F0502020204030204"/>
                <a:ea typeface="+mn-ea"/>
                <a:cs typeface="+mn-cs"/>
              </a:rPr>
              <a:t>:</a:t>
            </a:r>
          </a:p>
          <a:p>
            <a:pPr marL="18288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1. Certified Aws Solution Architect Associate.</a:t>
            </a:r>
          </a:p>
          <a:p>
            <a:pPr marL="18288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2. Certified Terraform Associate</a:t>
            </a:r>
          </a:p>
          <a:p>
            <a:pPr marL="18288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3. Certified Professional Manager</a:t>
            </a:r>
          </a:p>
          <a:p>
            <a:pPr marL="18288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4. Certified Kubernetes Application Developer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sng" strike="noStrike" kern="1200" cap="none" spc="0" normalizeH="0" baseline="0" noProof="0" dirty="0">
                <a:ln>
                  <a:noFill/>
                </a:ln>
                <a:solidFill>
                  <a:srgbClr val="FF0000"/>
                </a:solidFill>
                <a:effectLst/>
                <a:uLnTx/>
                <a:uFillTx/>
                <a:latin typeface="Calibri" panose="020F0502020204030204"/>
                <a:ea typeface="+mn-ea"/>
                <a:cs typeface="+mn-cs"/>
              </a:rPr>
              <a:t>EDUCATION: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000" b="1" i="0" u="none" strike="noStrike" kern="1200" cap="none" spc="0" normalizeH="0" baseline="0" noProof="0" dirty="0">
                <a:ln>
                  <a:noFill/>
                </a:ln>
                <a:solidFill>
                  <a:prstClr val="black"/>
                </a:solidFill>
                <a:effectLst/>
                <a:uLnTx/>
                <a:uFillTx/>
                <a:latin typeface="Calibri" panose="020F0502020204030204"/>
                <a:ea typeface="+mn-ea"/>
                <a:cs typeface="+mn-cs"/>
              </a:rPr>
              <a:t>Landmark Metropolitan University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   BTech Computer Engineering –May,2020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Calibri" panose="020F0502020204030204"/>
                <a:ea typeface="+mn-ea"/>
                <a:cs typeface="+mn-cs"/>
              </a:rPr>
              <a:t>Ahmadu Bello University Zaria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   Post Graduate Diploma - 11/2009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Calibri" panose="020F0502020204030204"/>
                <a:ea typeface="+mn-ea"/>
                <a:cs typeface="+mn-cs"/>
              </a:rPr>
              <a:t>Nuhu </a:t>
            </a:r>
            <a:r>
              <a:rPr kumimoji="0" lang="en-US" sz="1000" b="1" i="0" u="none" strike="noStrike" kern="1200" cap="none" spc="0" normalizeH="0" baseline="0" noProof="0" dirty="0" err="1">
                <a:ln>
                  <a:noFill/>
                </a:ln>
                <a:solidFill>
                  <a:prstClr val="black"/>
                </a:solidFill>
                <a:effectLst/>
                <a:uLnTx/>
                <a:uFillTx/>
                <a:latin typeface="Calibri" panose="020F0502020204030204"/>
                <a:ea typeface="+mn-ea"/>
                <a:cs typeface="+mn-cs"/>
              </a:rPr>
              <a:t>Bamali</a:t>
            </a:r>
            <a:r>
              <a:rPr kumimoji="0" lang="en-US" sz="1000" b="1" i="0" u="none" strike="noStrike" kern="1200" cap="none" spc="0" normalizeH="0" baseline="0" noProof="0" dirty="0">
                <a:ln>
                  <a:noFill/>
                </a:ln>
                <a:solidFill>
                  <a:prstClr val="black"/>
                </a:solidFill>
                <a:effectLst/>
                <a:uLnTx/>
                <a:uFillTx/>
                <a:latin typeface="Calibri" panose="020F0502020204030204"/>
                <a:ea typeface="+mn-ea"/>
                <a:cs typeface="+mn-cs"/>
              </a:rPr>
              <a:t> Poly Kaduna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Higher National Diploma Degree 05/2002 </a:t>
            </a:r>
          </a:p>
          <a:p>
            <a:r>
              <a:rPr lang="en-US" sz="1000" b="1" u="sng" dirty="0">
                <a:solidFill>
                  <a:srgbClr val="FF0000"/>
                </a:solidFill>
              </a:rPr>
              <a:t>SUMMARY OF EXPERIENCE</a:t>
            </a:r>
            <a:endParaRPr lang="en-US" sz="1000" b="1" i="1" u="sng" dirty="0">
              <a:solidFill>
                <a:srgbClr val="FF0000"/>
              </a:solidFill>
            </a:endParaRPr>
          </a:p>
          <a:p>
            <a:r>
              <a:rPr lang="en-US" sz="1000" b="1" i="1" dirty="0">
                <a:solidFill>
                  <a:srgbClr val="000000"/>
                </a:solidFill>
                <a:latin typeface="Calibri" panose="020F0502020204030204" pitchFamily="34" charset="0"/>
                <a:ea typeface="Calibri" panose="020F0502020204030204" pitchFamily="34" charset="0"/>
                <a:cs typeface="Calibri" panose="020F0502020204030204" pitchFamily="34" charset="0"/>
              </a:rPr>
              <a:t>1. </a:t>
            </a:r>
            <a:r>
              <a:rPr lang="en-US" sz="900" i="1" dirty="0">
                <a:solidFill>
                  <a:srgbClr val="000000"/>
                </a:solidFill>
                <a:latin typeface="Calibri" panose="020F0502020204030204" pitchFamily="34" charset="0"/>
                <a:ea typeface="Calibri" panose="020F0502020204030204" pitchFamily="34" charset="0"/>
                <a:cs typeface="Calibri" panose="020F0502020204030204" pitchFamily="34" charset="0"/>
              </a:rPr>
              <a:t>Dominion System - Snr DevOps Engineer (June 2018 – Present</a:t>
            </a:r>
            <a:r>
              <a:rPr lang="en-US" sz="900" dirty="0">
                <a:solidFill>
                  <a:srgbClr val="000000"/>
                </a:solidFill>
                <a:latin typeface="Calibri" panose="020F0502020204030204" pitchFamily="34" charset="0"/>
                <a:ea typeface="Calibri" panose="020F0502020204030204" pitchFamily="34" charset="0"/>
                <a:cs typeface="Calibri" panose="020F0502020204030204" pitchFamily="34" charset="0"/>
              </a:rPr>
              <a:t>)</a:t>
            </a:r>
          </a:p>
          <a:p>
            <a:r>
              <a:rPr lang="en-US" sz="900" b="1" dirty="0">
                <a:solidFill>
                  <a:srgbClr val="000000"/>
                </a:solidFill>
                <a:latin typeface="Calibri" panose="020F0502020204030204" pitchFamily="34" charset="0"/>
                <a:ea typeface="Calibri" panose="020F0502020204030204" pitchFamily="34" charset="0"/>
                <a:cs typeface="Calibri" panose="020F0502020204030204" pitchFamily="34" charset="0"/>
              </a:rPr>
              <a:t>2</a:t>
            </a:r>
            <a:r>
              <a:rPr lang="en-US" sz="900" dirty="0">
                <a:solidFill>
                  <a:srgbClr val="000000"/>
                </a:solidFill>
                <a:latin typeface="Calibri" panose="020F0502020204030204" pitchFamily="34" charset="0"/>
                <a:ea typeface="Calibri" panose="020F0502020204030204" pitchFamily="34" charset="0"/>
                <a:cs typeface="Calibri" panose="020F0502020204030204" pitchFamily="34" charset="0"/>
              </a:rPr>
              <a:t>. Dominion System - Jr DevOps Engineer (Sept 2017 - June 2018)</a:t>
            </a:r>
          </a:p>
          <a:p>
            <a:r>
              <a:rPr lang="en-US" sz="900" b="1" dirty="0">
                <a:solidFill>
                  <a:srgbClr val="000000"/>
                </a:solidFill>
                <a:latin typeface="Calibri" panose="020F0502020204030204" pitchFamily="34" charset="0"/>
                <a:ea typeface="Calibri" panose="020F0502020204030204" pitchFamily="34" charset="0"/>
                <a:cs typeface="Calibri" panose="020F0502020204030204" pitchFamily="34" charset="0"/>
              </a:rPr>
              <a:t>3</a:t>
            </a:r>
            <a:r>
              <a:rPr lang="en-US" sz="900" dirty="0">
                <a:solidFill>
                  <a:srgbClr val="000000"/>
                </a:solidFill>
                <a:latin typeface="Calibri" panose="020F0502020204030204" pitchFamily="34" charset="0"/>
                <a:ea typeface="Calibri" panose="020F0502020204030204" pitchFamily="34" charset="0"/>
                <a:cs typeface="Calibri" panose="020F0502020204030204" pitchFamily="34" charset="0"/>
              </a:rPr>
              <a:t>. Vanderbilt Medical Center - Patient Service Representative (Feb 2017 – Sept 2017} </a:t>
            </a:r>
          </a:p>
          <a:p>
            <a:r>
              <a:rPr lang="en-US" sz="900" b="1" dirty="0">
                <a:solidFill>
                  <a:srgbClr val="000000"/>
                </a:solidFill>
                <a:latin typeface="Calibri" panose="020F0502020204030204" pitchFamily="34" charset="0"/>
                <a:ea typeface="Calibri" panose="020F0502020204030204" pitchFamily="34" charset="0"/>
                <a:cs typeface="Calibri" panose="020F0502020204030204" pitchFamily="34" charset="0"/>
              </a:rPr>
              <a:t>4</a:t>
            </a:r>
            <a:r>
              <a:rPr lang="en-US" sz="900" dirty="0">
                <a:solidFill>
                  <a:srgbClr val="000000"/>
                </a:solidFill>
                <a:latin typeface="Calibri" panose="020F0502020204030204" pitchFamily="34" charset="0"/>
                <a:ea typeface="Calibri" panose="020F0502020204030204" pitchFamily="34" charset="0"/>
                <a:cs typeface="Calibri" panose="020F0502020204030204" pitchFamily="34" charset="0"/>
              </a:rPr>
              <a:t>. Zenith Bank Plc - Head of IT Operation (HOP) May 2005 - January 2017. Lagos</a:t>
            </a:r>
          </a:p>
          <a:p>
            <a:r>
              <a:rPr lang="en-US" sz="900" b="1" dirty="0">
                <a:solidFill>
                  <a:srgbClr val="000000"/>
                </a:solidFill>
                <a:latin typeface="Calibri" panose="020F0502020204030204" pitchFamily="34" charset="0"/>
                <a:ea typeface="Calibri" panose="020F0502020204030204" pitchFamily="34" charset="0"/>
                <a:cs typeface="Calibri" panose="020F0502020204030204" pitchFamily="34" charset="0"/>
              </a:rPr>
              <a:t>5</a:t>
            </a:r>
            <a:r>
              <a:rPr lang="en-US" sz="9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900" dirty="0" err="1">
                <a:solidFill>
                  <a:srgbClr val="000000"/>
                </a:solidFill>
                <a:latin typeface="Calibri" panose="020F0502020204030204" pitchFamily="34" charset="0"/>
                <a:ea typeface="Calibri" panose="020F0502020204030204" pitchFamily="34" charset="0"/>
                <a:cs typeface="Calibri" panose="020F0502020204030204" pitchFamily="34" charset="0"/>
              </a:rPr>
              <a:t>GTbank</a:t>
            </a:r>
            <a:r>
              <a:rPr lang="en-US" sz="900" dirty="0">
                <a:solidFill>
                  <a:srgbClr val="000000"/>
                </a:solidFill>
                <a:latin typeface="Calibri" panose="020F0502020204030204" pitchFamily="34" charset="0"/>
                <a:ea typeface="Calibri" panose="020F0502020204030204" pitchFamily="34" charset="0"/>
                <a:cs typeface="Calibri" panose="020F0502020204030204" pitchFamily="34" charset="0"/>
              </a:rPr>
              <a:t> PLC - System Administrator </a:t>
            </a:r>
          </a:p>
          <a:p>
            <a:r>
              <a:rPr lang="en-US" sz="900" dirty="0">
                <a:solidFill>
                  <a:srgbClr val="000000"/>
                </a:solidFill>
                <a:latin typeface="Calibri" panose="020F0502020204030204" pitchFamily="34" charset="0"/>
                <a:ea typeface="Calibri" panose="020F0502020204030204" pitchFamily="34" charset="0"/>
                <a:cs typeface="Calibri" panose="020F0502020204030204" pitchFamily="34" charset="0"/>
              </a:rPr>
              <a:t>June 2003 - May 2005 - Gombe</a:t>
            </a:r>
          </a:p>
        </p:txBody>
      </p:sp>
      <p:sp>
        <p:nvSpPr>
          <p:cNvPr id="10" name="Rectangle 9"/>
          <p:cNvSpPr/>
          <p:nvPr/>
        </p:nvSpPr>
        <p:spPr>
          <a:xfrm>
            <a:off x="93452" y="2257111"/>
            <a:ext cx="2705588" cy="943289"/>
          </a:xfrm>
          <a:prstGeom prst="rect">
            <a:avLst/>
          </a:prstGeom>
          <a:noFill/>
          <a:ln w="12700">
            <a:solidFill>
              <a:schemeClr val="tx1">
                <a:lumMod val="25000"/>
                <a:lumOff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ts val="600"/>
              </a:spcBef>
              <a:spcAft>
                <a:spcPct val="0"/>
              </a:spcAft>
              <a:buClr>
                <a:srgbClr val="9FA1A4"/>
              </a:buClr>
              <a:defRPr/>
            </a:pPr>
            <a:r>
              <a:rPr lang="en-US" sz="1200" b="1" dirty="0">
                <a:solidFill>
                  <a:srgbClr val="1D1D1B"/>
                </a:solidFill>
                <a:latin typeface="+mj-lt"/>
              </a:rPr>
              <a:t>Roles</a:t>
            </a:r>
            <a:endParaRPr lang="en-US" sz="900" b="1" dirty="0">
              <a:solidFill>
                <a:srgbClr val="1D1D1B"/>
              </a:solidFill>
              <a:latin typeface="+mj-lt"/>
            </a:endParaRPr>
          </a:p>
          <a:p>
            <a:pPr marL="18288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8288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DevOps Engineer</a:t>
            </a:r>
          </a:p>
          <a:p>
            <a:pPr marL="18288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2. SRE</a:t>
            </a:r>
          </a:p>
          <a:p>
            <a:pPr marL="18288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3. Infrastructure Engineer</a:t>
            </a:r>
          </a:p>
          <a:p>
            <a:pPr marL="18288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4. Operation Mgr. IT</a:t>
            </a:r>
          </a:p>
          <a:p>
            <a:pPr marL="18288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5. System Admi</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fontAlgn="base">
              <a:spcBef>
                <a:spcPts val="600"/>
              </a:spcBef>
              <a:spcAft>
                <a:spcPct val="0"/>
              </a:spcAft>
              <a:buClr>
                <a:srgbClr val="9FA1A4"/>
              </a:buClr>
              <a:defRPr/>
            </a:pPr>
            <a:endParaRPr lang="en-US" sz="1200" b="1" dirty="0">
              <a:solidFill>
                <a:srgbClr val="1D1D1B"/>
              </a:solidFill>
              <a:latin typeface="+mj-lt"/>
            </a:endParaRPr>
          </a:p>
        </p:txBody>
      </p:sp>
      <p:sp>
        <p:nvSpPr>
          <p:cNvPr id="18" name="Rectangle 17"/>
          <p:cNvSpPr/>
          <p:nvPr/>
        </p:nvSpPr>
        <p:spPr>
          <a:xfrm>
            <a:off x="8735972" y="5019804"/>
            <a:ext cx="3200400" cy="1629525"/>
          </a:xfrm>
          <a:prstGeom prst="rect">
            <a:avLst/>
          </a:prstGeom>
          <a:noFill/>
          <a:ln w="12700">
            <a:solidFill>
              <a:schemeClr val="tx1">
                <a:lumMod val="25000"/>
                <a:lumOff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spcBef>
                <a:spcPts val="600"/>
              </a:spcBef>
              <a:spcAft>
                <a:spcPct val="0"/>
              </a:spcAft>
              <a:buClr>
                <a:srgbClr val="9FA1A4"/>
              </a:buClr>
              <a:defRPr/>
            </a:pPr>
            <a:r>
              <a:rPr lang="en-US" sz="1200" b="1" dirty="0">
                <a:solidFill>
                  <a:srgbClr val="1D1D1B"/>
                </a:solidFill>
                <a:latin typeface="+mj-lt"/>
              </a:rPr>
              <a:t>Interests</a:t>
            </a:r>
          </a:p>
          <a:p>
            <a:pPr marL="18288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Studying</a:t>
            </a:r>
          </a:p>
          <a:p>
            <a:pPr marL="18288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Playing soccer</a:t>
            </a:r>
          </a:p>
          <a:p>
            <a:pPr fontAlgn="base">
              <a:spcBef>
                <a:spcPts val="300"/>
              </a:spcBef>
              <a:spcAft>
                <a:spcPct val="0"/>
              </a:spcAft>
              <a:defRPr/>
            </a:pPr>
            <a:endParaRPr lang="en-US" sz="900" dirty="0">
              <a:solidFill>
                <a:srgbClr val="1D1D1B"/>
              </a:solidFill>
            </a:endParaRPr>
          </a:p>
        </p:txBody>
      </p:sp>
      <p:sp>
        <p:nvSpPr>
          <p:cNvPr id="20" name="TextBox 19">
            <a:extLst>
              <a:ext uri="{FF2B5EF4-FFF2-40B4-BE49-F238E27FC236}">
                <a16:creationId xmlns:a16="http://schemas.microsoft.com/office/drawing/2014/main" id="{8F5941B4-2B2C-4313-8260-7DB482A27B14}"/>
              </a:ext>
            </a:extLst>
          </p:cNvPr>
          <p:cNvSpPr txBox="1"/>
          <p:nvPr/>
        </p:nvSpPr>
        <p:spPr>
          <a:xfrm>
            <a:off x="8763000" y="301478"/>
            <a:ext cx="3200400" cy="1061829"/>
          </a:xfrm>
          <a:prstGeom prst="rect">
            <a:avLst/>
          </a:prstGeom>
          <a:solidFill>
            <a:schemeClr val="accent3"/>
          </a:solidFill>
        </p:spPr>
        <p:txBody>
          <a:bodyPr wrap="square" rtlCol="0">
            <a:spAutoFit/>
          </a:bodyPr>
          <a:lstStyle/>
          <a:p>
            <a:r>
              <a:rPr lang="en-US" sz="1050" dirty="0">
                <a:solidFill>
                  <a:schemeClr val="bg1"/>
                </a:solidFill>
              </a:rPr>
              <a:t>Highlights:-</a:t>
            </a:r>
          </a:p>
          <a:p>
            <a:pPr marL="9144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chemeClr val="bg1"/>
                </a:solidFill>
                <a:effectLst/>
                <a:uLnTx/>
                <a:uFillTx/>
                <a:latin typeface="Calibri" panose="020F0502020204030204"/>
                <a:ea typeface="+mn-ea"/>
                <a:cs typeface="+mn-cs"/>
              </a:rPr>
              <a:t>Deployed highly scalable application in various project</a:t>
            </a:r>
          </a:p>
          <a:p>
            <a:pPr marL="9144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chemeClr val="bg1"/>
                </a:solidFill>
                <a:effectLst/>
                <a:uLnTx/>
                <a:uFillTx/>
                <a:latin typeface="Calibri" panose="020F0502020204030204"/>
                <a:ea typeface="+mn-ea"/>
                <a:cs typeface="+mn-cs"/>
              </a:rPr>
              <a:t>Configured the complete CICD pipeline.</a:t>
            </a:r>
          </a:p>
          <a:p>
            <a:pPr marL="9144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chemeClr val="bg1"/>
                </a:solidFill>
                <a:effectLst/>
                <a:uLnTx/>
                <a:uFillTx/>
                <a:latin typeface="Calibri" panose="020F0502020204030204"/>
                <a:ea typeface="+mn-ea"/>
                <a:cs typeface="+mn-cs"/>
              </a:rPr>
              <a:t>Configured </a:t>
            </a:r>
            <a:r>
              <a:rPr kumimoji="0" lang="en-US" sz="1050" b="1" i="0" u="none" strike="noStrike" kern="1200" cap="none" spc="0" normalizeH="0" baseline="0" noProof="0" dirty="0" err="1">
                <a:ln>
                  <a:noFill/>
                </a:ln>
                <a:solidFill>
                  <a:schemeClr val="bg1"/>
                </a:solidFill>
                <a:effectLst/>
                <a:uLnTx/>
                <a:uFillTx/>
                <a:latin typeface="Calibri" panose="020F0502020204030204"/>
                <a:ea typeface="+mn-ea"/>
                <a:cs typeface="+mn-cs"/>
              </a:rPr>
              <a:t>higly</a:t>
            </a:r>
            <a:r>
              <a:rPr kumimoji="0" lang="en-US" sz="1050" b="1" i="0" u="none" strike="noStrike" kern="1200" cap="none" spc="0" normalizeH="0" baseline="0" noProof="0" dirty="0">
                <a:ln>
                  <a:noFill/>
                </a:ln>
                <a:solidFill>
                  <a:schemeClr val="bg1"/>
                </a:solidFill>
                <a:effectLst/>
                <a:uLnTx/>
                <a:uFillTx/>
                <a:latin typeface="Calibri" panose="020F0502020204030204"/>
                <a:ea typeface="+mn-ea"/>
                <a:cs typeface="+mn-cs"/>
              </a:rPr>
              <a:t> scalable and secure cloud architecture using AWS</a:t>
            </a:r>
          </a:p>
        </p:txBody>
      </p:sp>
      <p:pic>
        <p:nvPicPr>
          <p:cNvPr id="11" name="Picture 10">
            <a:extLst>
              <a:ext uri="{FF2B5EF4-FFF2-40B4-BE49-F238E27FC236}">
                <a16:creationId xmlns:a16="http://schemas.microsoft.com/office/drawing/2014/main" id="{842CDB5E-6A62-5D8A-BAA8-CFEFC668702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500" y="552518"/>
            <a:ext cx="1874488" cy="1637225"/>
          </a:xfrm>
          <a:prstGeom prst="rect">
            <a:avLst/>
          </a:prstGeom>
        </p:spPr>
      </p:pic>
    </p:spTree>
    <p:extLst>
      <p:ext uri="{BB962C8B-B14F-4D97-AF65-F5344CB8AC3E}">
        <p14:creationId xmlns:p14="http://schemas.microsoft.com/office/powerpoint/2010/main" val="1461468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48679F-44DE-DB50-DC4D-B947F2F47760}"/>
              </a:ext>
            </a:extLst>
          </p:cNvPr>
          <p:cNvSpPr>
            <a:spLocks noGrp="1"/>
          </p:cNvSpPr>
          <p:nvPr>
            <p:ph type="body" sz="quarter" idx="13"/>
          </p:nvPr>
        </p:nvSpPr>
        <p:spPr>
          <a:xfrm>
            <a:off x="457200" y="457200"/>
            <a:ext cx="11734800" cy="5715000"/>
          </a:xfrm>
        </p:spPr>
        <p:txBody>
          <a:bodyPr wrap="square"/>
          <a:lstStyle/>
          <a:p>
            <a:pPr marL="0" indent="0" algn="l">
              <a:buNone/>
            </a:pPr>
            <a:r>
              <a:rPr lang="en-US" sz="1200" dirty="0">
                <a:solidFill>
                  <a:srgbClr val="FF0000"/>
                </a:solidFill>
                <a:latin typeface="Georgia (Body)"/>
              </a:rPr>
              <a:t>PROJECT DETAILS </a:t>
            </a:r>
          </a:p>
          <a:p>
            <a:pPr marL="0" indent="0" algn="l">
              <a:spcBef>
                <a:spcPts val="0"/>
              </a:spcBef>
              <a:spcAft>
                <a:spcPts val="0"/>
              </a:spcAft>
              <a:buNone/>
            </a:pPr>
            <a:r>
              <a:rPr lang="en-US" sz="1050" dirty="0">
                <a:solidFill>
                  <a:schemeClr val="tx1">
                    <a:lumMod val="75000"/>
                  </a:schemeClr>
                </a:solidFill>
                <a:latin typeface="Georgia (Body)"/>
              </a:rPr>
              <a:t>Client name	</a:t>
            </a:r>
            <a:r>
              <a:rPr lang="en-US" sz="1050" b="1" dirty="0">
                <a:solidFill>
                  <a:schemeClr val="tx1">
                    <a:lumMod val="75000"/>
                  </a:schemeClr>
                </a:solidFill>
              </a:rPr>
              <a:t> Dominion System (eCommerce company )</a:t>
            </a:r>
            <a:r>
              <a:rPr lang="en-US" sz="1050" dirty="0">
                <a:solidFill>
                  <a:schemeClr val="tx1">
                    <a:lumMod val="75000"/>
                  </a:schemeClr>
                </a:solidFill>
                <a:latin typeface="Georgia (Body)"/>
              </a:rPr>
              <a:t>		                                                                                                                          	            </a:t>
            </a:r>
            <a:r>
              <a:rPr lang="en-US" sz="1050" b="1" dirty="0">
                <a:solidFill>
                  <a:schemeClr val="tx1">
                    <a:lumMod val="75000"/>
                  </a:schemeClr>
                </a:solidFill>
                <a:latin typeface="Georgia (Body)"/>
              </a:rPr>
              <a:t>6 Months</a:t>
            </a:r>
          </a:p>
          <a:p>
            <a:pPr marL="0" indent="0" algn="l">
              <a:spcBef>
                <a:spcPts val="0"/>
              </a:spcBef>
              <a:spcAft>
                <a:spcPts val="0"/>
              </a:spcAft>
              <a:buNone/>
            </a:pPr>
            <a:r>
              <a:rPr lang="en-US" sz="1050" dirty="0">
                <a:solidFill>
                  <a:schemeClr val="tx1">
                    <a:lumMod val="75000"/>
                  </a:schemeClr>
                </a:solidFill>
                <a:latin typeface="Georgia (Body)"/>
              </a:rPr>
              <a:t>Role/Job Title: </a:t>
            </a:r>
            <a:r>
              <a:rPr lang="en-US" sz="1050" b="1" dirty="0">
                <a:solidFill>
                  <a:schemeClr val="tx1">
                    <a:lumMod val="75000"/>
                  </a:schemeClr>
                </a:solidFill>
              </a:rPr>
              <a:t>Build and Release Engr</a:t>
            </a:r>
            <a:endParaRPr lang="en-US" sz="1050" dirty="0">
              <a:solidFill>
                <a:schemeClr val="tx1">
                  <a:lumMod val="75000"/>
                </a:schemeClr>
              </a:solidFill>
              <a:latin typeface="Georgia (Body)"/>
            </a:endParaRPr>
          </a:p>
          <a:p>
            <a:pPr marL="0" indent="0" algn="l">
              <a:spcBef>
                <a:spcPts val="0"/>
              </a:spcBef>
              <a:spcAft>
                <a:spcPts val="0"/>
              </a:spcAft>
              <a:buNone/>
            </a:pPr>
            <a:r>
              <a:rPr lang="en-US" sz="1050" dirty="0">
                <a:solidFill>
                  <a:schemeClr val="tx1">
                    <a:lumMod val="75000"/>
                  </a:schemeClr>
                </a:solidFill>
                <a:latin typeface="Georgia (Body)"/>
              </a:rPr>
              <a:t>Project Summary : </a:t>
            </a:r>
            <a:r>
              <a:rPr lang="en-US" sz="1050" dirty="0">
                <a:solidFill>
                  <a:schemeClr val="tx1">
                    <a:lumMod val="75000"/>
                  </a:schemeClr>
                </a:solidFill>
              </a:rPr>
              <a:t>Continuous Integration, using Git, GitHub, Maven, Jenkins, Nexus, SonarQube, Slack, </a:t>
            </a:r>
            <a:r>
              <a:rPr lang="en-US" sz="1050" dirty="0" err="1">
                <a:solidFill>
                  <a:schemeClr val="tx1">
                    <a:lumMod val="75000"/>
                  </a:schemeClr>
                </a:solidFill>
              </a:rPr>
              <a:t>Checkstyle</a:t>
            </a:r>
            <a:r>
              <a:rPr lang="en-US" sz="1050" dirty="0">
                <a:solidFill>
                  <a:schemeClr val="tx1">
                    <a:lumMod val="75000"/>
                  </a:schemeClr>
                </a:solidFill>
              </a:rPr>
              <a:t> Plugins (Regression testing) and Tomact8</a:t>
            </a:r>
            <a:endParaRPr lang="en-US" sz="1050" dirty="0">
              <a:solidFill>
                <a:schemeClr val="tx1">
                  <a:lumMod val="75000"/>
                </a:schemeClr>
              </a:solidFill>
              <a:latin typeface="Georgia (Body)"/>
            </a:endParaRPr>
          </a:p>
          <a:p>
            <a:pPr marL="0" indent="0" algn="l">
              <a:spcBef>
                <a:spcPts val="0"/>
              </a:spcBef>
              <a:spcAft>
                <a:spcPts val="0"/>
              </a:spcAft>
              <a:buNone/>
            </a:pPr>
            <a:endParaRPr lang="en-US" sz="1050" dirty="0">
              <a:solidFill>
                <a:schemeClr val="tx1">
                  <a:lumMod val="75000"/>
                </a:schemeClr>
              </a:solidFill>
              <a:latin typeface="Georgia (Body)"/>
            </a:endParaRPr>
          </a:p>
          <a:p>
            <a:pPr marL="0" indent="0" algn="l">
              <a:spcBef>
                <a:spcPts val="0"/>
              </a:spcBef>
              <a:spcAft>
                <a:spcPts val="0"/>
              </a:spcAft>
              <a:buNone/>
            </a:pPr>
            <a:endParaRPr lang="en-US" sz="1050" dirty="0">
              <a:solidFill>
                <a:schemeClr val="tx1">
                  <a:lumMod val="75000"/>
                </a:schemeClr>
              </a:solidFill>
              <a:latin typeface="Georgia (Body)"/>
            </a:endParaRPr>
          </a:p>
          <a:p>
            <a:pPr marL="0" indent="0" algn="l">
              <a:spcBef>
                <a:spcPts val="0"/>
              </a:spcBef>
              <a:spcAft>
                <a:spcPts val="0"/>
              </a:spcAft>
              <a:buNone/>
            </a:pPr>
            <a:endParaRPr lang="en-US" sz="1050" dirty="0">
              <a:solidFill>
                <a:schemeClr val="tx1">
                  <a:lumMod val="75000"/>
                </a:schemeClr>
              </a:solidFill>
              <a:latin typeface="Georgia (Body)"/>
            </a:endParaRPr>
          </a:p>
          <a:p>
            <a:pPr marL="0" indent="0" algn="l">
              <a:spcBef>
                <a:spcPts val="0"/>
              </a:spcBef>
              <a:spcAft>
                <a:spcPts val="0"/>
              </a:spcAft>
              <a:buNone/>
            </a:pPr>
            <a:endParaRPr lang="en-US" sz="1050" dirty="0">
              <a:solidFill>
                <a:schemeClr val="tx1">
                  <a:lumMod val="75000"/>
                </a:schemeClr>
              </a:solidFill>
              <a:latin typeface="Georgia (Body)"/>
            </a:endParaRPr>
          </a:p>
          <a:p>
            <a:pPr marL="0" indent="0" algn="l">
              <a:spcBef>
                <a:spcPts val="0"/>
              </a:spcBef>
              <a:spcAft>
                <a:spcPts val="0"/>
              </a:spcAft>
              <a:buNone/>
            </a:pPr>
            <a:r>
              <a:rPr lang="en-US" sz="1050" dirty="0">
                <a:solidFill>
                  <a:schemeClr val="tx1">
                    <a:lumMod val="75000"/>
                  </a:schemeClr>
                </a:solidFill>
                <a:latin typeface="Georgia (Body)"/>
              </a:rPr>
              <a:t>Client name  </a:t>
            </a:r>
            <a:r>
              <a:rPr lang="en-US" sz="1050" dirty="0">
                <a:solidFill>
                  <a:schemeClr val="tx1">
                    <a:lumMod val="75000"/>
                  </a:schemeClr>
                </a:solidFill>
              </a:rPr>
              <a:t> </a:t>
            </a:r>
            <a:r>
              <a:rPr lang="en-US" sz="1050" dirty="0">
                <a:solidFill>
                  <a:schemeClr val="tx1">
                    <a:lumMod val="75000"/>
                  </a:schemeClr>
                </a:solidFill>
                <a:latin typeface="Georgia (Body)"/>
              </a:rPr>
              <a:t>	</a:t>
            </a:r>
            <a:r>
              <a:rPr lang="en-US" sz="1050" b="1" dirty="0">
                <a:solidFill>
                  <a:schemeClr val="tx1">
                    <a:lumMod val="75000"/>
                  </a:schemeClr>
                </a:solidFill>
              </a:rPr>
              <a:t> Dominion System     (eCommerce company - Startup)							           6 Months</a:t>
            </a:r>
            <a:endParaRPr lang="en-US" sz="1050" dirty="0">
              <a:solidFill>
                <a:schemeClr val="tx1">
                  <a:lumMod val="75000"/>
                </a:schemeClr>
              </a:solidFill>
              <a:latin typeface="Georgia (Body)"/>
            </a:endParaRPr>
          </a:p>
          <a:p>
            <a:pPr marL="0" indent="0" algn="l">
              <a:spcBef>
                <a:spcPts val="0"/>
              </a:spcBef>
              <a:spcAft>
                <a:spcPts val="0"/>
              </a:spcAft>
              <a:buNone/>
            </a:pPr>
            <a:r>
              <a:rPr lang="en-US" sz="1050" dirty="0">
                <a:solidFill>
                  <a:schemeClr val="tx1">
                    <a:lumMod val="75000"/>
                  </a:schemeClr>
                </a:solidFill>
                <a:latin typeface="Georgia (Body)"/>
              </a:rPr>
              <a:t>Role/Job Title </a:t>
            </a:r>
            <a:r>
              <a:rPr lang="en-US" sz="1050" b="1" dirty="0">
                <a:solidFill>
                  <a:schemeClr val="tx1">
                    <a:lumMod val="75000"/>
                  </a:schemeClr>
                </a:solidFill>
              </a:rPr>
              <a:t>DevOps Engr</a:t>
            </a:r>
            <a:endParaRPr lang="en-US" sz="1050" dirty="0">
              <a:solidFill>
                <a:schemeClr val="tx1">
                  <a:lumMod val="75000"/>
                </a:schemeClr>
              </a:solidFill>
              <a:latin typeface="Georgia (Body)"/>
            </a:endParaRPr>
          </a:p>
          <a:p>
            <a:pPr marL="0" indent="0" algn="l">
              <a:spcBef>
                <a:spcPts val="0"/>
              </a:spcBef>
              <a:spcAft>
                <a:spcPts val="0"/>
              </a:spcAft>
              <a:buNone/>
            </a:pPr>
            <a:r>
              <a:rPr lang="en-US" sz="1050" dirty="0">
                <a:solidFill>
                  <a:schemeClr val="tx1">
                    <a:lumMod val="75000"/>
                  </a:schemeClr>
                </a:solidFill>
                <a:latin typeface="Georgia (Body)"/>
              </a:rPr>
              <a:t>Project Summary: </a:t>
            </a:r>
            <a:r>
              <a:rPr lang="en-US" sz="1050" dirty="0">
                <a:solidFill>
                  <a:schemeClr val="tx1">
                    <a:lumMod val="75000"/>
                  </a:schemeClr>
                </a:solidFill>
              </a:rPr>
              <a:t>- </a:t>
            </a:r>
            <a:r>
              <a:rPr lang="en-US" sz="1050" b="1" dirty="0">
                <a:solidFill>
                  <a:schemeClr val="tx1">
                    <a:lumMod val="75000"/>
                  </a:schemeClr>
                </a:solidFill>
              </a:rPr>
              <a:t>AWS CONTINUOUS INTEGRATION PIPELINE (SERVERLESS).</a:t>
            </a:r>
            <a:r>
              <a:rPr lang="en-US" sz="1050" dirty="0">
                <a:solidFill>
                  <a:schemeClr val="tx1">
                    <a:lumMod val="75000"/>
                  </a:schemeClr>
                </a:solidFill>
              </a:rPr>
              <a:t> </a:t>
            </a:r>
            <a:r>
              <a:rPr lang="en-US" sz="1050" b="1" dirty="0">
                <a:solidFill>
                  <a:schemeClr val="tx1">
                    <a:lumMod val="75000"/>
                  </a:schemeClr>
                </a:solidFill>
              </a:rPr>
              <a:t>Tools</a:t>
            </a:r>
            <a:r>
              <a:rPr lang="en-US" sz="1050" dirty="0">
                <a:solidFill>
                  <a:schemeClr val="tx1">
                    <a:lumMod val="75000"/>
                  </a:schemeClr>
                </a:solidFill>
              </a:rPr>
              <a:t> : </a:t>
            </a:r>
            <a:r>
              <a:rPr lang="en-US" sz="1050" dirty="0" err="1">
                <a:solidFill>
                  <a:schemeClr val="tx1">
                    <a:lumMod val="75000"/>
                  </a:schemeClr>
                </a:solidFill>
              </a:rPr>
              <a:t>Codecommit</a:t>
            </a:r>
            <a:r>
              <a:rPr lang="en-US" sz="1050" dirty="0">
                <a:solidFill>
                  <a:schemeClr val="tx1">
                    <a:lumMod val="75000"/>
                  </a:schemeClr>
                </a:solidFill>
              </a:rPr>
              <a:t>, </a:t>
            </a:r>
            <a:r>
              <a:rPr lang="en-US" sz="1050" dirty="0" err="1">
                <a:solidFill>
                  <a:schemeClr val="tx1">
                    <a:lumMod val="75000"/>
                  </a:schemeClr>
                </a:solidFill>
              </a:rPr>
              <a:t>Codebuild</a:t>
            </a:r>
            <a:r>
              <a:rPr lang="en-US" sz="1050" dirty="0">
                <a:solidFill>
                  <a:schemeClr val="tx1">
                    <a:lumMod val="75000"/>
                  </a:schemeClr>
                </a:solidFill>
              </a:rPr>
              <a:t>, </a:t>
            </a:r>
            <a:r>
              <a:rPr lang="en-US" sz="1050" dirty="0" err="1">
                <a:solidFill>
                  <a:schemeClr val="tx1">
                    <a:lumMod val="75000"/>
                  </a:schemeClr>
                </a:solidFill>
              </a:rPr>
              <a:t>Codeartifact</a:t>
            </a:r>
            <a:r>
              <a:rPr lang="en-US" sz="1050" dirty="0">
                <a:solidFill>
                  <a:schemeClr val="tx1">
                    <a:lumMod val="75000"/>
                  </a:schemeClr>
                </a:solidFill>
              </a:rPr>
              <a:t>, </a:t>
            </a:r>
            <a:r>
              <a:rPr lang="en-US" sz="1050" dirty="0" err="1">
                <a:solidFill>
                  <a:schemeClr val="tx1">
                    <a:lumMod val="75000"/>
                  </a:schemeClr>
                </a:solidFill>
              </a:rPr>
              <a:t>Codedeploy</a:t>
            </a:r>
            <a:r>
              <a:rPr lang="en-US" sz="1050" dirty="0">
                <a:solidFill>
                  <a:schemeClr val="tx1">
                    <a:lumMod val="75000"/>
                  </a:schemeClr>
                </a:solidFill>
              </a:rPr>
              <a:t>, Sonar Cloud, </a:t>
            </a:r>
          </a:p>
          <a:p>
            <a:pPr marL="0" indent="0" algn="l">
              <a:spcBef>
                <a:spcPts val="0"/>
              </a:spcBef>
              <a:spcAft>
                <a:spcPts val="0"/>
              </a:spcAft>
              <a:buNone/>
            </a:pPr>
            <a:r>
              <a:rPr lang="en-US" sz="1050" dirty="0">
                <a:solidFill>
                  <a:schemeClr val="tx1">
                    <a:lumMod val="75000"/>
                  </a:schemeClr>
                </a:solidFill>
              </a:rPr>
              <a:t>Code Pipeline, S3 Bucket, SNS, IAM, AWS Session Manager, </a:t>
            </a:r>
            <a:r>
              <a:rPr lang="en-US" sz="1050" dirty="0" err="1">
                <a:solidFill>
                  <a:schemeClr val="tx1">
                    <a:lumMod val="75000"/>
                  </a:schemeClr>
                </a:solidFill>
              </a:rPr>
              <a:t>Cloudwatch</a:t>
            </a:r>
            <a:r>
              <a:rPr lang="en-US" sz="1050" dirty="0">
                <a:solidFill>
                  <a:schemeClr val="tx1">
                    <a:lumMod val="75000"/>
                  </a:schemeClr>
                </a:solidFill>
              </a:rPr>
              <a:t> and Warnings Next Generation Plugins (</a:t>
            </a:r>
            <a:r>
              <a:rPr lang="en-US" sz="1050" dirty="0" err="1">
                <a:solidFill>
                  <a:schemeClr val="tx1">
                    <a:lumMod val="75000"/>
                  </a:schemeClr>
                </a:solidFill>
              </a:rPr>
              <a:t>Checkstyle</a:t>
            </a:r>
            <a:r>
              <a:rPr lang="en-US" sz="1050" dirty="0">
                <a:solidFill>
                  <a:schemeClr val="tx1">
                    <a:lumMod val="75000"/>
                  </a:schemeClr>
                </a:solidFill>
              </a:rPr>
              <a:t>). </a:t>
            </a:r>
            <a:endParaRPr lang="en-US" sz="1050" dirty="0">
              <a:solidFill>
                <a:schemeClr val="tx1">
                  <a:lumMod val="75000"/>
                </a:schemeClr>
              </a:solidFill>
              <a:latin typeface="Georgia (Body)"/>
            </a:endParaRPr>
          </a:p>
          <a:p>
            <a:pPr marL="0" indent="0" algn="l">
              <a:spcBef>
                <a:spcPts val="0"/>
              </a:spcBef>
              <a:spcAft>
                <a:spcPts val="0"/>
              </a:spcAft>
              <a:buNone/>
            </a:pPr>
            <a:endParaRPr lang="en-US" sz="1050" dirty="0">
              <a:solidFill>
                <a:schemeClr val="tx1">
                  <a:lumMod val="75000"/>
                </a:schemeClr>
              </a:solidFill>
              <a:latin typeface="Georgia (Body)"/>
            </a:endParaRPr>
          </a:p>
          <a:p>
            <a:pPr marL="0" indent="0" algn="l">
              <a:spcBef>
                <a:spcPts val="0"/>
              </a:spcBef>
              <a:spcAft>
                <a:spcPts val="0"/>
              </a:spcAft>
              <a:buNone/>
            </a:pPr>
            <a:endParaRPr lang="en-US" sz="1050" dirty="0">
              <a:solidFill>
                <a:schemeClr val="tx1">
                  <a:lumMod val="75000"/>
                </a:schemeClr>
              </a:solidFill>
              <a:latin typeface="Georgia (Body)"/>
            </a:endParaRPr>
          </a:p>
          <a:p>
            <a:pPr marL="0" indent="0" algn="l">
              <a:spcBef>
                <a:spcPts val="0"/>
              </a:spcBef>
              <a:spcAft>
                <a:spcPts val="0"/>
              </a:spcAft>
              <a:buNone/>
            </a:pPr>
            <a:endParaRPr lang="en-US" sz="1050" dirty="0">
              <a:solidFill>
                <a:schemeClr val="tx1">
                  <a:lumMod val="75000"/>
                </a:schemeClr>
              </a:solidFill>
              <a:latin typeface="Georgia (Body)"/>
            </a:endParaRPr>
          </a:p>
          <a:p>
            <a:pPr marL="0" indent="0" algn="l">
              <a:spcBef>
                <a:spcPts val="0"/>
              </a:spcBef>
              <a:spcAft>
                <a:spcPts val="0"/>
              </a:spcAft>
              <a:buNone/>
            </a:pPr>
            <a:r>
              <a:rPr lang="en-US" sz="1050" dirty="0">
                <a:solidFill>
                  <a:schemeClr val="tx1">
                    <a:lumMod val="75000"/>
                  </a:schemeClr>
                </a:solidFill>
                <a:latin typeface="Georgia (Body)"/>
              </a:rPr>
              <a:t>Client name	</a:t>
            </a:r>
            <a:r>
              <a:rPr lang="en-US" sz="1050" b="1" dirty="0">
                <a:solidFill>
                  <a:schemeClr val="tx1">
                    <a:lumMod val="75000"/>
                  </a:schemeClr>
                </a:solidFill>
              </a:rPr>
              <a:t> Dominion System (Fintech))</a:t>
            </a:r>
            <a:r>
              <a:rPr lang="en-US" sz="1050" b="1" dirty="0">
                <a:solidFill>
                  <a:schemeClr val="tx1">
                    <a:lumMod val="75000"/>
                  </a:schemeClr>
                </a:solidFill>
                <a:latin typeface="Georgia (Body)"/>
              </a:rPr>
              <a:t>							                                         7 Months</a:t>
            </a:r>
            <a:endParaRPr lang="en-US" sz="1050" dirty="0">
              <a:solidFill>
                <a:schemeClr val="tx1">
                  <a:lumMod val="75000"/>
                </a:schemeClr>
              </a:solidFill>
              <a:latin typeface="Georgia (Body)"/>
            </a:endParaRPr>
          </a:p>
          <a:p>
            <a:pPr marL="0" indent="0" algn="l">
              <a:spcBef>
                <a:spcPts val="0"/>
              </a:spcBef>
              <a:spcAft>
                <a:spcPts val="0"/>
              </a:spcAft>
              <a:buNone/>
            </a:pPr>
            <a:r>
              <a:rPr lang="en-US" sz="1050" dirty="0">
                <a:solidFill>
                  <a:schemeClr val="tx1">
                    <a:lumMod val="75000"/>
                  </a:schemeClr>
                </a:solidFill>
                <a:latin typeface="Georgia (Body)"/>
              </a:rPr>
              <a:t>Role/Job Title: </a:t>
            </a:r>
            <a:r>
              <a:rPr lang="en-US" sz="1050" b="1" dirty="0">
                <a:solidFill>
                  <a:schemeClr val="tx1">
                    <a:lumMod val="75000"/>
                  </a:schemeClr>
                </a:solidFill>
              </a:rPr>
              <a:t>Infrastructure Engineer</a:t>
            </a:r>
            <a:endParaRPr lang="en-US" sz="1050" dirty="0">
              <a:solidFill>
                <a:schemeClr val="tx1">
                  <a:lumMod val="75000"/>
                </a:schemeClr>
              </a:solidFill>
              <a:latin typeface="Georgia (Body)"/>
            </a:endParaRPr>
          </a:p>
          <a:p>
            <a:pPr marL="0" indent="0" algn="l">
              <a:spcBef>
                <a:spcPts val="0"/>
              </a:spcBef>
              <a:spcAft>
                <a:spcPts val="0"/>
              </a:spcAft>
              <a:buNone/>
            </a:pPr>
            <a:r>
              <a:rPr lang="en-US" sz="1050" dirty="0">
                <a:solidFill>
                  <a:schemeClr val="tx1">
                    <a:lumMod val="75000"/>
                  </a:schemeClr>
                </a:solidFill>
                <a:latin typeface="Georgia (Body)"/>
              </a:rPr>
              <a:t>Project Summary : </a:t>
            </a:r>
            <a:r>
              <a:rPr lang="en-US" sz="1000" dirty="0">
                <a:solidFill>
                  <a:schemeClr val="tx1">
                    <a:lumMod val="75000"/>
                  </a:schemeClr>
                </a:solidFill>
              </a:rPr>
              <a:t>- </a:t>
            </a:r>
            <a:r>
              <a:rPr lang="en-US" sz="1050" dirty="0">
                <a:solidFill>
                  <a:schemeClr val="tx1">
                    <a:lumMod val="75000"/>
                  </a:schemeClr>
                </a:solidFill>
              </a:rPr>
              <a:t>CICD using Jenkins Declarative Pipeline as a code, EKS, Helm in a Multi-Tier Environment</a:t>
            </a:r>
            <a:endParaRPr lang="en-US" sz="1050" dirty="0">
              <a:solidFill>
                <a:schemeClr val="tx1">
                  <a:lumMod val="75000"/>
                </a:schemeClr>
              </a:solidFill>
              <a:latin typeface="Georgia (Body)"/>
            </a:endParaRPr>
          </a:p>
          <a:p>
            <a:pPr marL="0" indent="0" algn="l">
              <a:spcBef>
                <a:spcPts val="0"/>
              </a:spcBef>
              <a:spcAft>
                <a:spcPts val="0"/>
              </a:spcAft>
              <a:buNone/>
            </a:pPr>
            <a:endParaRPr lang="en-US" sz="1050" dirty="0">
              <a:solidFill>
                <a:schemeClr val="tx1">
                  <a:lumMod val="75000"/>
                </a:schemeClr>
              </a:solidFill>
              <a:latin typeface="Georgia (Body)"/>
            </a:endParaRPr>
          </a:p>
          <a:p>
            <a:pPr marL="0" indent="0" algn="l">
              <a:spcBef>
                <a:spcPts val="0"/>
              </a:spcBef>
              <a:spcAft>
                <a:spcPts val="0"/>
              </a:spcAft>
              <a:buNone/>
            </a:pPr>
            <a:endParaRPr lang="en-US" sz="1050" dirty="0">
              <a:solidFill>
                <a:schemeClr val="tx1">
                  <a:lumMod val="75000"/>
                </a:schemeClr>
              </a:solidFill>
              <a:latin typeface="Georgia (Body)"/>
            </a:endParaRPr>
          </a:p>
          <a:p>
            <a:pPr marL="0" indent="0" algn="l">
              <a:spcBef>
                <a:spcPts val="0"/>
              </a:spcBef>
              <a:spcAft>
                <a:spcPts val="0"/>
              </a:spcAft>
              <a:buNone/>
            </a:pPr>
            <a:endParaRPr lang="en-US" sz="1050" dirty="0">
              <a:solidFill>
                <a:schemeClr val="tx1">
                  <a:lumMod val="75000"/>
                </a:schemeClr>
              </a:solidFill>
              <a:latin typeface="Georgia (Body)"/>
            </a:endParaRPr>
          </a:p>
          <a:p>
            <a:pPr marL="0" indent="0" algn="l">
              <a:spcBef>
                <a:spcPts val="0"/>
              </a:spcBef>
              <a:spcAft>
                <a:spcPts val="0"/>
              </a:spcAft>
              <a:buNone/>
            </a:pPr>
            <a:endParaRPr lang="en-US" sz="1050" dirty="0">
              <a:solidFill>
                <a:schemeClr val="tx1">
                  <a:lumMod val="75000"/>
                </a:schemeClr>
              </a:solidFill>
              <a:latin typeface="Georgia (Body)"/>
            </a:endParaRPr>
          </a:p>
          <a:p>
            <a:pPr marL="0" indent="0" algn="l">
              <a:spcBef>
                <a:spcPts val="0"/>
              </a:spcBef>
              <a:spcAft>
                <a:spcPts val="0"/>
              </a:spcAft>
              <a:buNone/>
            </a:pPr>
            <a:r>
              <a:rPr lang="en-US" sz="1050" dirty="0">
                <a:solidFill>
                  <a:schemeClr val="tx1">
                    <a:lumMod val="75000"/>
                  </a:schemeClr>
                </a:solidFill>
                <a:latin typeface="Georgia (Body)"/>
              </a:rPr>
              <a:t>Client name	</a:t>
            </a:r>
            <a:r>
              <a:rPr lang="en-US" sz="1050" b="1" dirty="0">
                <a:solidFill>
                  <a:schemeClr val="tx1">
                    <a:lumMod val="75000"/>
                  </a:schemeClr>
                </a:solidFill>
              </a:rPr>
              <a:t> Dominion System (Self-Managed Kubernetes Cluster </a:t>
            </a:r>
            <a:r>
              <a:rPr lang="en-US" sz="1050" dirty="0">
                <a:solidFill>
                  <a:schemeClr val="tx1">
                    <a:lumMod val="75000"/>
                  </a:schemeClr>
                </a:solidFill>
              </a:rPr>
              <a:t>)</a:t>
            </a:r>
            <a:r>
              <a:rPr lang="en-US" sz="1050" dirty="0">
                <a:solidFill>
                  <a:schemeClr val="tx1">
                    <a:lumMod val="75000"/>
                  </a:schemeClr>
                </a:solidFill>
                <a:latin typeface="Georgia (Body)"/>
              </a:rPr>
              <a:t>						</a:t>
            </a:r>
            <a:r>
              <a:rPr lang="en-US" sz="1050" b="1" dirty="0">
                <a:solidFill>
                  <a:schemeClr val="tx1">
                    <a:lumMod val="75000"/>
                  </a:schemeClr>
                </a:solidFill>
                <a:latin typeface="Georgia (Body)"/>
              </a:rPr>
              <a:t>                 6 Months</a:t>
            </a:r>
          </a:p>
          <a:p>
            <a:pPr marL="0" indent="0" algn="l">
              <a:spcBef>
                <a:spcPts val="0"/>
              </a:spcBef>
              <a:spcAft>
                <a:spcPts val="0"/>
              </a:spcAft>
              <a:buNone/>
            </a:pPr>
            <a:r>
              <a:rPr lang="en-US" sz="1050" dirty="0">
                <a:solidFill>
                  <a:schemeClr val="tx1">
                    <a:lumMod val="75000"/>
                  </a:schemeClr>
                </a:solidFill>
                <a:latin typeface="Georgia (Body)"/>
              </a:rPr>
              <a:t>Role/Job Title: </a:t>
            </a:r>
            <a:r>
              <a:rPr lang="en-US" sz="1050" b="1" dirty="0">
                <a:solidFill>
                  <a:schemeClr val="tx1">
                    <a:lumMod val="75000"/>
                  </a:schemeClr>
                </a:solidFill>
              </a:rPr>
              <a:t>– DevOps Engr/ Build and monitoring</a:t>
            </a:r>
            <a:endParaRPr lang="en-US" sz="1050" dirty="0">
              <a:solidFill>
                <a:schemeClr val="tx1">
                  <a:lumMod val="75000"/>
                </a:schemeClr>
              </a:solidFill>
              <a:latin typeface="Georgia (Body)"/>
            </a:endParaRPr>
          </a:p>
          <a:p>
            <a:pPr marL="0" indent="0" algn="l">
              <a:spcBef>
                <a:spcPts val="0"/>
              </a:spcBef>
              <a:spcAft>
                <a:spcPts val="0"/>
              </a:spcAft>
              <a:buNone/>
            </a:pPr>
            <a:r>
              <a:rPr lang="en-US" sz="1050" dirty="0">
                <a:solidFill>
                  <a:schemeClr val="tx1">
                    <a:lumMod val="75000"/>
                  </a:schemeClr>
                </a:solidFill>
                <a:latin typeface="Georgia (Body)"/>
              </a:rPr>
              <a:t>Project Summary: </a:t>
            </a:r>
            <a:r>
              <a:rPr lang="en-US" sz="1050" dirty="0">
                <a:solidFill>
                  <a:schemeClr val="tx1">
                    <a:lumMod val="75000"/>
                  </a:schemeClr>
                </a:solidFill>
              </a:rPr>
              <a:t>: AWS Ec2, Configure VPC, Create Subnets, LB, ELB </a:t>
            </a:r>
            <a:r>
              <a:rPr lang="en-US" sz="1050" dirty="0" err="1">
                <a:solidFill>
                  <a:schemeClr val="tx1">
                    <a:lumMod val="75000"/>
                  </a:schemeClr>
                </a:solidFill>
              </a:rPr>
              <a:t>Kubeadm</a:t>
            </a:r>
            <a:r>
              <a:rPr lang="en-US" sz="1050" dirty="0">
                <a:solidFill>
                  <a:schemeClr val="tx1">
                    <a:lumMod val="75000"/>
                  </a:schemeClr>
                </a:solidFill>
              </a:rPr>
              <a:t>, Weave CNI Plugin, Create and manage Several Control Plane and Nodes, Ingress, Metric Server.</a:t>
            </a:r>
          </a:p>
          <a:p>
            <a:pPr marL="0" indent="0" algn="l">
              <a:spcBef>
                <a:spcPts val="0"/>
              </a:spcBef>
              <a:spcAft>
                <a:spcPts val="0"/>
              </a:spcAft>
              <a:buNone/>
            </a:pPr>
            <a:r>
              <a:rPr lang="en-US" sz="1050" dirty="0">
                <a:solidFill>
                  <a:schemeClr val="tx1">
                    <a:lumMod val="75000"/>
                  </a:schemeClr>
                </a:solidFill>
              </a:rPr>
              <a:t> MongoDB and deploy Client application</a:t>
            </a:r>
            <a:endParaRPr lang="en-US" sz="1050" dirty="0">
              <a:solidFill>
                <a:schemeClr val="tx1">
                  <a:lumMod val="75000"/>
                </a:schemeClr>
              </a:solidFill>
              <a:latin typeface="Georgia (Body)"/>
            </a:endParaRPr>
          </a:p>
          <a:p>
            <a:pPr marL="0" indent="0" algn="l">
              <a:spcBef>
                <a:spcPts val="0"/>
              </a:spcBef>
              <a:spcAft>
                <a:spcPts val="0"/>
              </a:spcAft>
              <a:buNone/>
            </a:pPr>
            <a:endParaRPr lang="en-US" sz="1050" dirty="0">
              <a:solidFill>
                <a:schemeClr val="tx1">
                  <a:lumMod val="75000"/>
                </a:schemeClr>
              </a:solidFill>
              <a:latin typeface="Georgia (Body)"/>
            </a:endParaRPr>
          </a:p>
          <a:p>
            <a:pPr marL="0" indent="0" algn="l">
              <a:spcBef>
                <a:spcPts val="0"/>
              </a:spcBef>
              <a:spcAft>
                <a:spcPts val="0"/>
              </a:spcAft>
              <a:buNone/>
            </a:pPr>
            <a:endParaRPr lang="en-US" sz="1050" dirty="0">
              <a:solidFill>
                <a:schemeClr val="tx1">
                  <a:lumMod val="75000"/>
                </a:schemeClr>
              </a:solidFill>
              <a:latin typeface="Georgia (Body)"/>
            </a:endParaRPr>
          </a:p>
          <a:p>
            <a:pPr marL="0" indent="0" algn="l">
              <a:spcBef>
                <a:spcPts val="0"/>
              </a:spcBef>
              <a:spcAft>
                <a:spcPts val="0"/>
              </a:spcAft>
              <a:buNone/>
            </a:pPr>
            <a:r>
              <a:rPr lang="en-US" sz="1050" dirty="0">
                <a:solidFill>
                  <a:schemeClr val="tx1">
                    <a:lumMod val="75000"/>
                  </a:schemeClr>
                </a:solidFill>
                <a:latin typeface="Georgia (Body)"/>
              </a:rPr>
              <a:t>Client name	</a:t>
            </a:r>
            <a:r>
              <a:rPr lang="en-US" sz="1050" b="1" dirty="0">
                <a:solidFill>
                  <a:schemeClr val="tx1">
                    <a:lumMod val="75000"/>
                  </a:schemeClr>
                </a:solidFill>
              </a:rPr>
              <a:t> Dominion System (FinTech)</a:t>
            </a:r>
            <a:r>
              <a:rPr lang="en-US" sz="1050" dirty="0">
                <a:solidFill>
                  <a:schemeClr val="tx1">
                    <a:lumMod val="75000"/>
                  </a:schemeClr>
                </a:solidFill>
                <a:latin typeface="Georgia (Body)"/>
              </a:rPr>
              <a:t>							                                                 </a:t>
            </a:r>
            <a:r>
              <a:rPr lang="en-US" sz="1050" b="1" dirty="0">
                <a:solidFill>
                  <a:schemeClr val="tx1">
                    <a:lumMod val="75000"/>
                  </a:schemeClr>
                </a:solidFill>
                <a:latin typeface="Georgia (Body)"/>
              </a:rPr>
              <a:t>2 Years</a:t>
            </a:r>
          </a:p>
          <a:p>
            <a:pPr marL="0" indent="0" algn="l">
              <a:spcBef>
                <a:spcPts val="0"/>
              </a:spcBef>
              <a:spcAft>
                <a:spcPts val="0"/>
              </a:spcAft>
              <a:buNone/>
            </a:pPr>
            <a:r>
              <a:rPr lang="en-US" sz="1050" dirty="0">
                <a:solidFill>
                  <a:schemeClr val="tx1">
                    <a:lumMod val="75000"/>
                  </a:schemeClr>
                </a:solidFill>
                <a:latin typeface="Georgia (Body)"/>
              </a:rPr>
              <a:t>Role/Job Title : </a:t>
            </a:r>
            <a:r>
              <a:rPr lang="en-US" sz="1050" b="1" dirty="0">
                <a:solidFill>
                  <a:schemeClr val="tx1">
                    <a:lumMod val="75000"/>
                  </a:schemeClr>
                </a:solidFill>
              </a:rPr>
              <a:t>DevOps Engr/Deployment</a:t>
            </a:r>
            <a:endParaRPr lang="en-US" sz="1050" dirty="0">
              <a:solidFill>
                <a:schemeClr val="tx1">
                  <a:lumMod val="75000"/>
                </a:schemeClr>
              </a:solidFill>
              <a:latin typeface="Georgia (Body)"/>
            </a:endParaRPr>
          </a:p>
          <a:p>
            <a:pPr marL="0" indent="0" algn="l">
              <a:spcBef>
                <a:spcPts val="0"/>
              </a:spcBef>
              <a:spcAft>
                <a:spcPts val="0"/>
              </a:spcAft>
              <a:buNone/>
            </a:pPr>
            <a:r>
              <a:rPr lang="en-US" sz="1050" dirty="0">
                <a:solidFill>
                  <a:schemeClr val="tx1">
                    <a:lumMod val="75000"/>
                  </a:schemeClr>
                </a:solidFill>
                <a:latin typeface="Georgia (Body)"/>
              </a:rPr>
              <a:t>Project Summary: </a:t>
            </a:r>
            <a:r>
              <a:rPr lang="en-US" sz="1050" dirty="0">
                <a:solidFill>
                  <a:schemeClr val="tx1">
                    <a:lumMod val="75000"/>
                  </a:schemeClr>
                </a:solidFill>
              </a:rPr>
              <a:t>AWS EKS, Secure VPC, WAF Sandwich, AWS EC2, Git, SAST, GitHub, Maven, Jenkins, Nexus, SonarQube, Docker, Docker Hub, Warnings Next Generation, </a:t>
            </a:r>
          </a:p>
          <a:p>
            <a:pPr marL="0" indent="0" algn="l">
              <a:spcBef>
                <a:spcPts val="0"/>
              </a:spcBef>
              <a:spcAft>
                <a:spcPts val="0"/>
              </a:spcAft>
              <a:buNone/>
            </a:pPr>
            <a:r>
              <a:rPr lang="en-US" sz="1050" dirty="0">
                <a:solidFill>
                  <a:schemeClr val="tx1">
                    <a:lumMod val="75000"/>
                  </a:schemeClr>
                </a:solidFill>
              </a:rPr>
              <a:t>Helm Chart, Terraform and Prometheus and Grafana</a:t>
            </a:r>
            <a:r>
              <a:rPr lang="en-US" sz="900" dirty="0">
                <a:solidFill>
                  <a:schemeClr val="tx1">
                    <a:lumMod val="75000"/>
                  </a:schemeClr>
                </a:solidFill>
              </a:rPr>
              <a:t>. ).</a:t>
            </a:r>
            <a:endParaRPr lang="en-US" sz="1050" dirty="0">
              <a:solidFill>
                <a:schemeClr val="tx1">
                  <a:lumMod val="75000"/>
                </a:schemeClr>
              </a:solidFill>
              <a:latin typeface="Georgia (Body)"/>
            </a:endParaRPr>
          </a:p>
          <a:p>
            <a:pPr marL="0" indent="0" algn="l">
              <a:spcBef>
                <a:spcPts val="0"/>
              </a:spcBef>
              <a:spcAft>
                <a:spcPts val="0"/>
              </a:spcAft>
              <a:buNone/>
            </a:pPr>
            <a:endParaRPr lang="en-US" sz="1050" dirty="0">
              <a:latin typeface="Georgia (Body)"/>
            </a:endParaRPr>
          </a:p>
          <a:p>
            <a:pPr marL="0" indent="0" algn="l">
              <a:spcBef>
                <a:spcPts val="0"/>
              </a:spcBef>
              <a:spcAft>
                <a:spcPts val="0"/>
              </a:spcAft>
              <a:buNone/>
            </a:pPr>
            <a:endParaRPr lang="en-US" sz="1050" dirty="0">
              <a:latin typeface="Georgia (Body)"/>
            </a:endParaRP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37764082"/>
      </p:ext>
    </p:extLst>
  </p:cSld>
  <p:clrMapOvr>
    <a:masterClrMapping/>
  </p:clrMapOvr>
</p:sld>
</file>

<file path=ppt/theme/theme1.xml><?xml version="1.0" encoding="utf-8"?>
<a:theme xmlns:a="http://schemas.openxmlformats.org/drawingml/2006/main" name="Blank">
  <a:themeElements>
    <a:clrScheme name="Genpact Transformation">
      <a:dk1>
        <a:srgbClr val="073262"/>
      </a:dk1>
      <a:lt1>
        <a:sysClr val="window" lastClr="FFFFFF"/>
      </a:lt1>
      <a:dk2>
        <a:srgbClr val="EBECED"/>
      </a:dk2>
      <a:lt2>
        <a:srgbClr val="BFC0C1"/>
      </a:lt2>
      <a:accent1>
        <a:srgbClr val="FF555F"/>
      </a:accent1>
      <a:accent2>
        <a:srgbClr val="00AECF"/>
      </a:accent2>
      <a:accent3>
        <a:srgbClr val="073262"/>
      </a:accent3>
      <a:accent4>
        <a:srgbClr val="EA3946"/>
      </a:accent4>
      <a:accent5>
        <a:srgbClr val="60C7D7"/>
      </a:accent5>
      <a:accent6>
        <a:srgbClr val="073262"/>
      </a:accent6>
      <a:hlink>
        <a:srgbClr val="60C7D7"/>
      </a:hlink>
      <a:folHlink>
        <a:srgbClr val="1F497D"/>
      </a:folHlink>
    </a:clrScheme>
    <a:fontScheme name="G PPT 2017">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B5291F7AC16544392436E348CE2FA30" ma:contentTypeVersion="11" ma:contentTypeDescription="Create a new document." ma:contentTypeScope="" ma:versionID="e0fe022e9274f4ddb3edeade0a543f04">
  <xsd:schema xmlns:xsd="http://www.w3.org/2001/XMLSchema" xmlns:xs="http://www.w3.org/2001/XMLSchema" xmlns:p="http://schemas.microsoft.com/office/2006/metadata/properties" xmlns:ns2="adbdcf13-9050-4858-82d8-253e0c12d793" xmlns:ns3="566c458e-795b-4385-83df-a164799aa4dc" targetNamespace="http://schemas.microsoft.com/office/2006/metadata/properties" ma:root="true" ma:fieldsID="b4b77f00d7ccf27c525f9551404936d2" ns2:_="" ns3:_="">
    <xsd:import namespace="adbdcf13-9050-4858-82d8-253e0c12d793"/>
    <xsd:import namespace="566c458e-795b-4385-83df-a164799aa4d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EventHashCode" minOccurs="0"/>
                <xsd:element ref="ns2:MediaServiceGenerationTime" minOccurs="0"/>
                <xsd:element ref="ns2:MediaServiceDateTaken" minOccurs="0"/>
                <xsd:element ref="ns2:MediaServiceAutoTags" minOccurs="0"/>
                <xsd:element ref="ns2:MediaServiceOCR"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bdcf13-9050-4858-82d8-253e0c12d7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66c458e-795b-4385-83df-a164799aa4d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F9F5582-2E7C-484E-A056-ED8FF10BDF90}">
  <ds:schemaRefs>
    <ds:schemaRef ds:uri="http://schemas.microsoft.com/sharepoint/v3/contenttype/forms"/>
  </ds:schemaRefs>
</ds:datastoreItem>
</file>

<file path=customXml/itemProps2.xml><?xml version="1.0" encoding="utf-8"?>
<ds:datastoreItem xmlns:ds="http://schemas.openxmlformats.org/officeDocument/2006/customXml" ds:itemID="{98FA2156-28A9-401B-AF18-4586E042D708}">
  <ds:schemaRefs>
    <ds:schemaRef ds:uri="http://schemas.microsoft.com/office/2006/documentManagement/types"/>
    <ds:schemaRef ds:uri="http://purl.org/dc/terms/"/>
    <ds:schemaRef ds:uri="566c458e-795b-4385-83df-a164799aa4dc"/>
    <ds:schemaRef ds:uri="http://schemas.microsoft.com/office/2006/metadata/properties"/>
    <ds:schemaRef ds:uri="http://purl.org/dc/dcmitype/"/>
    <ds:schemaRef ds:uri="adbdcf13-9050-4858-82d8-253e0c12d793"/>
    <ds:schemaRef ds:uri="http://purl.org/dc/elements/1.1/"/>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5BD6DA1-FE6C-488D-AD9E-2264F1A06E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dbdcf13-9050-4858-82d8-253e0c12d793"/>
    <ds:schemaRef ds:uri="566c458e-795b-4385-83df-a164799aa4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4058</TotalTime>
  <Words>912</Words>
  <Application>Microsoft Office PowerPoint</Application>
  <PresentationFormat>Widescreen</PresentationFormat>
  <Paragraphs>103</Paragraphs>
  <Slides>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Georgia</vt:lpstr>
      <vt:lpstr>Georgia (Body)</vt:lpstr>
      <vt:lpstr>Wingdings</vt:lpstr>
      <vt:lpstr>Blank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of</dc:title>
  <dc:creator>Das H.S, Hemanth</dc:creator>
  <cp:lastModifiedBy>Kriss Bajo</cp:lastModifiedBy>
  <cp:revision>410</cp:revision>
  <dcterms:created xsi:type="dcterms:W3CDTF">2017-09-11T16:52:07Z</dcterms:created>
  <dcterms:modified xsi:type="dcterms:W3CDTF">2022-10-12T02:03:55Z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2017-09-11T00:00:00Z</vt:filetime>
  </property>
  <property fmtid="{D5CDD505-2E9C-101B-9397-08002B2CF9AE}" pid="3" name="Creator">
    <vt:lpwstr>Adobe InDesign CC 2017 (Windows)</vt:lpwstr>
  </property>
  <property fmtid="{D5CDD505-2E9C-101B-9397-08002B2CF9AE}" pid="4" name="LastSaved">
    <vt:filetime>2017-09-11T00:00:00Z</vt:filetime>
  </property>
  <property fmtid="{D5CDD505-2E9C-101B-9397-08002B2CF9AE}" pid="5" name="ContentTypeId">
    <vt:lpwstr>0x0101003B5291F7AC16544392436E348CE2FA30</vt:lpwstr>
  </property>
  <property fmtid="{D5CDD505-2E9C-101B-9397-08002B2CF9AE}" pid="6" name="TaxKeyword">
    <vt:lpwstr/>
  </property>
  <property fmtid="{D5CDD505-2E9C-101B-9397-08002B2CF9AE}" pid="7" name="Tag">
    <vt:lpwstr/>
  </property>
</Properties>
</file>