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Proxima Nova"/>
      <p:regular r:id="rId13"/>
      <p:bold r:id="rId14"/>
      <p:italic r:id="rId15"/>
      <p:boldItalic r:id="rId16"/>
    </p:embeddedFont>
    <p:embeddedFont>
      <p:font typeface="Amatic SC"/>
      <p:regular r:id="rId17"/>
      <p:bold r:id="rId18"/>
    </p:embeddedFont>
    <p:embeddedFont>
      <p:font typeface="Pacifico"/>
      <p:regular r:id="rId19"/>
    </p:embeddedFont>
    <p:embeddedFont>
      <p:font typeface="Athiti"/>
      <p:regular r:id="rId20"/>
      <p:bold r:id="rId21"/>
    </p:embeddedFont>
    <p:embeddedFont>
      <p:font typeface="Alfa Slab One"/>
      <p:regular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Athiti-regular.fntdata"/><Relationship Id="rId11" Type="http://schemas.openxmlformats.org/officeDocument/2006/relationships/slide" Target="slides/slide6.xml"/><Relationship Id="rId22" Type="http://schemas.openxmlformats.org/officeDocument/2006/relationships/font" Target="fonts/AlfaSlabOne-regular.fntdata"/><Relationship Id="rId10" Type="http://schemas.openxmlformats.org/officeDocument/2006/relationships/slide" Target="slides/slide5.xml"/><Relationship Id="rId21" Type="http://schemas.openxmlformats.org/officeDocument/2006/relationships/font" Target="fonts/Athiti-bold.fntdata"/><Relationship Id="rId13" Type="http://schemas.openxmlformats.org/officeDocument/2006/relationships/font" Target="fonts/ProximaNova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italic.fntdata"/><Relationship Id="rId14" Type="http://schemas.openxmlformats.org/officeDocument/2006/relationships/font" Target="fonts/ProximaNova-bold.fntdata"/><Relationship Id="rId17" Type="http://schemas.openxmlformats.org/officeDocument/2006/relationships/font" Target="fonts/AmaticSC-regular.fntdata"/><Relationship Id="rId16" Type="http://schemas.openxmlformats.org/officeDocument/2006/relationships/font" Target="fonts/ProximaNova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Pacifico-regular.fntdata"/><Relationship Id="rId6" Type="http://schemas.openxmlformats.org/officeDocument/2006/relationships/slide" Target="slides/slide1.xml"/><Relationship Id="rId18" Type="http://schemas.openxmlformats.org/officeDocument/2006/relationships/font" Target="fonts/AmaticSC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5aee816bfa_0_30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5aee816bfa_0_30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aee816bfa_0_30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5aee816bfa_0_30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5aee816bfa_0_30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5aee816bfa_0_30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5aee816bfa_0_30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5aee816bfa_0_30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5aee816bfa_0_3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5aee816bfa_0_3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aee816bfa_0_30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5aee816bfa_0_30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Relationship Id="rId4" Type="http://schemas.openxmlformats.org/officeDocument/2006/relationships/image" Target="../media/image1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5.png"/><Relationship Id="rId11" Type="http://schemas.openxmlformats.org/officeDocument/2006/relationships/image" Target="../media/image22.png"/><Relationship Id="rId10" Type="http://schemas.openxmlformats.org/officeDocument/2006/relationships/image" Target="../media/image17.png"/><Relationship Id="rId12" Type="http://schemas.openxmlformats.org/officeDocument/2006/relationships/image" Target="../media/image2.png"/><Relationship Id="rId9" Type="http://schemas.openxmlformats.org/officeDocument/2006/relationships/image" Target="../media/image21.png"/><Relationship Id="rId5" Type="http://schemas.openxmlformats.org/officeDocument/2006/relationships/image" Target="../media/image27.png"/><Relationship Id="rId6" Type="http://schemas.openxmlformats.org/officeDocument/2006/relationships/image" Target="../media/image15.png"/><Relationship Id="rId7" Type="http://schemas.openxmlformats.org/officeDocument/2006/relationships/image" Target="../media/image20.png"/><Relationship Id="rId8" Type="http://schemas.openxmlformats.org/officeDocument/2006/relationships/image" Target="../media/image2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24.png"/><Relationship Id="rId11" Type="http://schemas.openxmlformats.org/officeDocument/2006/relationships/image" Target="../media/image13.png"/><Relationship Id="rId10" Type="http://schemas.openxmlformats.org/officeDocument/2006/relationships/image" Target="../media/image19.png"/><Relationship Id="rId9" Type="http://schemas.openxmlformats.org/officeDocument/2006/relationships/image" Target="../media/image12.png"/><Relationship Id="rId5" Type="http://schemas.openxmlformats.org/officeDocument/2006/relationships/image" Target="../media/image28.png"/><Relationship Id="rId6" Type="http://schemas.openxmlformats.org/officeDocument/2006/relationships/image" Target="../media/image23.png"/><Relationship Id="rId7" Type="http://schemas.openxmlformats.org/officeDocument/2006/relationships/image" Target="../media/image6.png"/><Relationship Id="rId8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25.png"/><Relationship Id="rId11" Type="http://schemas.openxmlformats.org/officeDocument/2006/relationships/image" Target="../media/image9.png"/><Relationship Id="rId10" Type="http://schemas.openxmlformats.org/officeDocument/2006/relationships/image" Target="../media/image17.png"/><Relationship Id="rId9" Type="http://schemas.openxmlformats.org/officeDocument/2006/relationships/image" Target="../media/image21.png"/><Relationship Id="rId5" Type="http://schemas.openxmlformats.org/officeDocument/2006/relationships/image" Target="../media/image27.png"/><Relationship Id="rId6" Type="http://schemas.openxmlformats.org/officeDocument/2006/relationships/image" Target="../media/image15.png"/><Relationship Id="rId7" Type="http://schemas.openxmlformats.org/officeDocument/2006/relationships/image" Target="../media/image20.png"/><Relationship Id="rId8" Type="http://schemas.openxmlformats.org/officeDocument/2006/relationships/image" Target="../media/image2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13"/>
          <p:cNvGrpSpPr/>
          <p:nvPr/>
        </p:nvGrpSpPr>
        <p:grpSpPr>
          <a:xfrm>
            <a:off x="3" y="0"/>
            <a:ext cx="9203368" cy="5143499"/>
            <a:chOff x="3" y="0"/>
            <a:chExt cx="9203368" cy="5143499"/>
          </a:xfrm>
        </p:grpSpPr>
        <p:pic>
          <p:nvPicPr>
            <p:cNvPr id="57" name="Google Shape;57;p1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" y="0"/>
              <a:ext cx="2895143" cy="51434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8" name="Google Shape;58;p1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366453" y="0"/>
              <a:ext cx="2895143" cy="51434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9" name="Google Shape;59;p1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838528" y="0"/>
              <a:ext cx="2895143" cy="51434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0" name="Google Shape;60;p1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308228" y="0"/>
              <a:ext cx="2895143" cy="514349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1" name="Google Shape;61;p13"/>
          <p:cNvSpPr txBox="1"/>
          <p:nvPr/>
        </p:nvSpPr>
        <p:spPr>
          <a:xfrm>
            <a:off x="1380475" y="1595725"/>
            <a:ext cx="6820800" cy="16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600">
                <a:solidFill>
                  <a:srgbClr val="FF00FF"/>
                </a:solidFill>
                <a:latin typeface="Amatic SC"/>
                <a:ea typeface="Amatic SC"/>
                <a:cs typeface="Amatic SC"/>
                <a:sym typeface="Amatic SC"/>
              </a:rPr>
              <a:t>DOBBY </a:t>
            </a:r>
            <a:r>
              <a:rPr b="1" lang="en" sz="9600">
                <a:solidFill>
                  <a:srgbClr val="FFE599"/>
                </a:solidFill>
                <a:latin typeface="Amatic SC"/>
                <a:ea typeface="Amatic SC"/>
                <a:cs typeface="Amatic SC"/>
                <a:sym typeface="Amatic SC"/>
              </a:rPr>
              <a:t>  </a:t>
            </a:r>
            <a:r>
              <a:rPr b="1" lang="en" sz="9600">
                <a:solidFill>
                  <a:srgbClr val="00FF00"/>
                </a:solidFill>
                <a:latin typeface="Amatic SC"/>
                <a:ea typeface="Amatic SC"/>
                <a:cs typeface="Amatic SC"/>
                <a:sym typeface="Amatic SC"/>
              </a:rPr>
              <a:t>of</a:t>
            </a:r>
            <a:r>
              <a:rPr b="1" lang="en" sz="9600">
                <a:solidFill>
                  <a:srgbClr val="FFE599"/>
                </a:solidFill>
                <a:latin typeface="Amatic SC"/>
                <a:ea typeface="Amatic SC"/>
                <a:cs typeface="Amatic SC"/>
                <a:sym typeface="Amatic SC"/>
              </a:rPr>
              <a:t>   </a:t>
            </a:r>
            <a:r>
              <a:rPr b="1" lang="en" sz="9600">
                <a:solidFill>
                  <a:srgbClr val="FFFF00"/>
                </a:solidFill>
                <a:latin typeface="Amatic SC"/>
                <a:ea typeface="Amatic SC"/>
                <a:cs typeface="Amatic SC"/>
                <a:sym typeface="Amatic SC"/>
              </a:rPr>
              <a:t>Things</a:t>
            </a:r>
            <a:endParaRPr b="1" sz="9600">
              <a:solidFill>
                <a:srgbClr val="FFFF00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600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1328550" y="3685625"/>
            <a:ext cx="7273500" cy="16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3"/>
                </a:solidFill>
                <a:latin typeface="Amatic SC"/>
                <a:ea typeface="Amatic SC"/>
                <a:cs typeface="Amatic SC"/>
                <a:sym typeface="Amatic SC"/>
              </a:rPr>
              <a:t>IT CAMP 15 </a:t>
            </a:r>
            <a:r>
              <a:rPr b="1" lang="en" sz="6000">
                <a:solidFill>
                  <a:srgbClr val="00FFFF"/>
                </a:solidFill>
                <a:latin typeface="Amatic SC"/>
                <a:ea typeface="Amatic SC"/>
                <a:cs typeface="Amatic SC"/>
                <a:sym typeface="Amatic SC"/>
              </a:rPr>
              <a:t> </a:t>
            </a:r>
            <a:r>
              <a:rPr b="1" lang="en" sz="60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rPr>
              <a:t> </a:t>
            </a:r>
            <a:r>
              <a:rPr b="1" lang="en" sz="6000">
                <a:solidFill>
                  <a:srgbClr val="00FF00"/>
                </a:solidFill>
                <a:latin typeface="Amatic SC"/>
                <a:ea typeface="Amatic SC"/>
                <a:cs typeface="Amatic SC"/>
                <a:sym typeface="Amatic SC"/>
              </a:rPr>
              <a:t>: </a:t>
            </a:r>
            <a:r>
              <a:rPr b="1" lang="en" sz="60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rPr>
              <a:t> </a:t>
            </a:r>
            <a:r>
              <a:rPr b="1" lang="en" sz="6000">
                <a:solidFill>
                  <a:srgbClr val="FF9900"/>
                </a:solidFill>
                <a:latin typeface="Amatic SC"/>
                <a:ea typeface="Amatic SC"/>
                <a:cs typeface="Amatic SC"/>
                <a:sym typeface="Amatic SC"/>
              </a:rPr>
              <a:t> </a:t>
            </a:r>
            <a:r>
              <a:rPr b="1" lang="en" sz="6000">
                <a:solidFill>
                  <a:srgbClr val="FF00FF"/>
                </a:solidFill>
                <a:latin typeface="Amatic SC"/>
                <a:ea typeface="Amatic SC"/>
                <a:cs typeface="Amatic SC"/>
                <a:sym typeface="Amatic SC"/>
              </a:rPr>
              <a:t>MAGI</a:t>
            </a:r>
            <a:r>
              <a:rPr b="1" lang="en" sz="6000">
                <a:solidFill>
                  <a:srgbClr val="FF00FF"/>
                </a:solidFill>
                <a:latin typeface="Amatic SC"/>
                <a:ea typeface="Amatic SC"/>
                <a:cs typeface="Amatic SC"/>
                <a:sym typeface="Amatic SC"/>
              </a:rPr>
              <a:t>C</a:t>
            </a:r>
            <a:r>
              <a:rPr b="1" lang="en" sz="6000">
                <a:solidFill>
                  <a:srgbClr val="F4CCCC"/>
                </a:solidFill>
                <a:latin typeface="Amatic SC"/>
                <a:ea typeface="Amatic SC"/>
                <a:cs typeface="Amatic SC"/>
                <a:sym typeface="Amatic SC"/>
              </a:rPr>
              <a:t> </a:t>
            </a:r>
            <a:r>
              <a:rPr b="1" lang="en" sz="6000">
                <a:solidFill>
                  <a:srgbClr val="FFFF00"/>
                </a:solidFill>
                <a:latin typeface="Amatic SC"/>
                <a:ea typeface="Amatic SC"/>
                <a:cs typeface="Amatic SC"/>
                <a:sym typeface="Amatic SC"/>
              </a:rPr>
              <a:t>ACADEMY</a:t>
            </a:r>
            <a:endParaRPr b="1" sz="6000">
              <a:solidFill>
                <a:srgbClr val="FFFF00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63" name="Google Shape;63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22375" y="352650"/>
            <a:ext cx="1385599" cy="124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9" name="Google Shape;69;p14"/>
          <p:cNvGrpSpPr/>
          <p:nvPr/>
        </p:nvGrpSpPr>
        <p:grpSpPr>
          <a:xfrm>
            <a:off x="4572000" y="261425"/>
            <a:ext cx="4085425" cy="4396450"/>
            <a:chOff x="4721475" y="268850"/>
            <a:chExt cx="4085425" cy="4396450"/>
          </a:xfrm>
        </p:grpSpPr>
        <p:pic>
          <p:nvPicPr>
            <p:cNvPr id="70" name="Google Shape;70;p1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775799" y="2874225"/>
              <a:ext cx="1031100" cy="1031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1" name="Google Shape;71;p14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721475" y="1123450"/>
              <a:ext cx="972774" cy="97274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2" name="Google Shape;72;p14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4877798" y="3004125"/>
              <a:ext cx="1031100" cy="1031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3" name="Google Shape;73;p14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6363100" y="3634200"/>
              <a:ext cx="1031100" cy="1031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4" name="Google Shape;74;p14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6211300" y="268850"/>
              <a:ext cx="972774" cy="97277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75" name="Google Shape;75;p14"/>
            <p:cNvGrpSpPr/>
            <p:nvPr/>
          </p:nvGrpSpPr>
          <p:grpSpPr>
            <a:xfrm>
              <a:off x="7662375" y="1123450"/>
              <a:ext cx="1069850" cy="1069850"/>
              <a:chOff x="7662375" y="1123450"/>
              <a:chExt cx="1069850" cy="1069850"/>
            </a:xfrm>
          </p:grpSpPr>
          <p:pic>
            <p:nvPicPr>
              <p:cNvPr id="76" name="Google Shape;76;p14"/>
              <p:cNvPicPr preferRelativeResize="0"/>
              <p:nvPr/>
            </p:nvPicPr>
            <p:blipFill>
              <a:blip r:embed="rId9">
                <a:alphaModFix/>
              </a:blip>
              <a:stretch>
                <a:fillRect/>
              </a:stretch>
            </p:blipFill>
            <p:spPr>
              <a:xfrm>
                <a:off x="7662375" y="1123450"/>
                <a:ext cx="1069850" cy="10698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7" name="Google Shape;77;p14"/>
              <p:cNvPicPr preferRelativeResize="0"/>
              <p:nvPr/>
            </p:nvPicPr>
            <p:blipFill>
              <a:blip r:embed="rId10">
                <a:alphaModFix/>
              </a:blip>
              <a:stretch>
                <a:fillRect/>
              </a:stretch>
            </p:blipFill>
            <p:spPr>
              <a:xfrm>
                <a:off x="8291850" y="1549672"/>
                <a:ext cx="148575" cy="1485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78" name="Google Shape;78;p14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>
              <a:off x="5799238" y="1429739"/>
              <a:ext cx="1879775" cy="18797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9" name="Google Shape;79;p14"/>
          <p:cNvSpPr txBox="1"/>
          <p:nvPr/>
        </p:nvSpPr>
        <p:spPr>
          <a:xfrm>
            <a:off x="6979375" y="212425"/>
            <a:ext cx="4369800" cy="5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80" name="Google Shape;80;p14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0" y="0"/>
            <a:ext cx="43698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1" name="Google Shape;81;p14"/>
          <p:cNvGrpSpPr/>
          <p:nvPr/>
        </p:nvGrpSpPr>
        <p:grpSpPr>
          <a:xfrm>
            <a:off x="165100" y="-304600"/>
            <a:ext cx="6814275" cy="5023050"/>
            <a:chOff x="226875" y="-312000"/>
            <a:chExt cx="6814275" cy="5023050"/>
          </a:xfrm>
        </p:grpSpPr>
        <p:sp>
          <p:nvSpPr>
            <p:cNvPr id="82" name="Google Shape;82;p14"/>
            <p:cNvSpPr txBox="1"/>
            <p:nvPr/>
          </p:nvSpPr>
          <p:spPr>
            <a:xfrm>
              <a:off x="2113150" y="3175950"/>
              <a:ext cx="834900" cy="153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7200">
                  <a:solidFill>
                    <a:srgbClr val="76A5AF"/>
                  </a:solidFill>
                  <a:latin typeface="Amatic SC"/>
                  <a:ea typeface="Amatic SC"/>
                  <a:cs typeface="Amatic SC"/>
                  <a:sym typeface="Amatic SC"/>
                </a:rPr>
                <a:t>o</a:t>
              </a:r>
              <a:endParaRPr b="1" sz="7200">
                <a:solidFill>
                  <a:srgbClr val="76A5AF"/>
                </a:solidFill>
                <a:latin typeface="Amatic SC"/>
                <a:ea typeface="Amatic SC"/>
                <a:cs typeface="Amatic SC"/>
                <a:sym typeface="Amatic SC"/>
              </a:endParaRPr>
            </a:p>
          </p:txBody>
        </p:sp>
        <p:sp>
          <p:nvSpPr>
            <p:cNvPr id="83" name="Google Shape;83;p14"/>
            <p:cNvSpPr txBox="1"/>
            <p:nvPr/>
          </p:nvSpPr>
          <p:spPr>
            <a:xfrm>
              <a:off x="2102850" y="662750"/>
              <a:ext cx="4747200" cy="1312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7200">
                  <a:solidFill>
                    <a:srgbClr val="E06666"/>
                  </a:solidFill>
                  <a:latin typeface="Amatic SC"/>
                  <a:ea typeface="Amatic SC"/>
                  <a:cs typeface="Amatic SC"/>
                  <a:sym typeface="Amatic SC"/>
                </a:rPr>
                <a:t>R e a m</a:t>
              </a:r>
              <a:endParaRPr b="1" sz="7200">
                <a:solidFill>
                  <a:srgbClr val="E06666"/>
                </a:solidFill>
                <a:latin typeface="Amatic SC"/>
                <a:ea typeface="Amatic SC"/>
                <a:cs typeface="Amatic SC"/>
                <a:sym typeface="Amatic SC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Pacifico"/>
                <a:ea typeface="Pacifico"/>
                <a:cs typeface="Pacifico"/>
                <a:sym typeface="Pacifico"/>
              </a:endParaRPr>
            </a:p>
          </p:txBody>
        </p:sp>
        <p:sp>
          <p:nvSpPr>
            <p:cNvPr id="84" name="Google Shape;84;p14"/>
            <p:cNvSpPr txBox="1"/>
            <p:nvPr/>
          </p:nvSpPr>
          <p:spPr>
            <a:xfrm>
              <a:off x="2102850" y="1503825"/>
              <a:ext cx="4938300" cy="1238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7200">
                  <a:solidFill>
                    <a:srgbClr val="F6B26B"/>
                  </a:solidFill>
                  <a:latin typeface="Amatic SC"/>
                  <a:ea typeface="Amatic SC"/>
                  <a:cs typeface="Amatic SC"/>
                  <a:sym typeface="Amatic SC"/>
                </a:rPr>
                <a:t>o u b t</a:t>
              </a:r>
              <a:endParaRPr b="1" sz="7200">
                <a:solidFill>
                  <a:srgbClr val="F6B26B"/>
                </a:solidFill>
                <a:latin typeface="Amatic SC"/>
                <a:ea typeface="Amatic SC"/>
                <a:cs typeface="Amatic SC"/>
                <a:sym typeface="Amatic SC"/>
              </a:endParaRPr>
            </a:p>
          </p:txBody>
        </p:sp>
        <p:sp>
          <p:nvSpPr>
            <p:cNvPr id="85" name="Google Shape;85;p14"/>
            <p:cNvSpPr txBox="1"/>
            <p:nvPr/>
          </p:nvSpPr>
          <p:spPr>
            <a:xfrm>
              <a:off x="2113150" y="2394525"/>
              <a:ext cx="3686100" cy="86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7200">
                  <a:solidFill>
                    <a:srgbClr val="6AA84F"/>
                  </a:solidFill>
                  <a:latin typeface="Amatic SC"/>
                  <a:ea typeface="Amatic SC"/>
                  <a:cs typeface="Amatic SC"/>
                  <a:sym typeface="Amatic SC"/>
                </a:rPr>
                <a:t>O</a:t>
              </a:r>
              <a:r>
                <a:rPr b="1" lang="en" sz="7200">
                  <a:solidFill>
                    <a:srgbClr val="6AA84F"/>
                  </a:solidFill>
                  <a:latin typeface="Amatic SC"/>
                  <a:ea typeface="Amatic SC"/>
                  <a:cs typeface="Amatic SC"/>
                  <a:sym typeface="Amatic SC"/>
                </a:rPr>
                <a:t> </a:t>
              </a:r>
              <a:r>
                <a:rPr b="1" lang="en" sz="7200">
                  <a:solidFill>
                    <a:srgbClr val="6AA84F"/>
                  </a:solidFill>
                  <a:latin typeface="Amatic SC"/>
                  <a:ea typeface="Amatic SC"/>
                  <a:cs typeface="Amatic SC"/>
                  <a:sym typeface="Amatic SC"/>
                </a:rPr>
                <a:t>g</a:t>
              </a:r>
              <a:endParaRPr b="1" sz="7200">
                <a:solidFill>
                  <a:srgbClr val="6AA84F"/>
                </a:solidFill>
                <a:latin typeface="Amatic SC"/>
                <a:ea typeface="Amatic SC"/>
                <a:cs typeface="Amatic SC"/>
                <a:sym typeface="Amatic SC"/>
              </a:endParaRPr>
            </a:p>
          </p:txBody>
        </p:sp>
        <p:sp>
          <p:nvSpPr>
            <p:cNvPr id="86" name="Google Shape;86;p14"/>
            <p:cNvSpPr txBox="1"/>
            <p:nvPr/>
          </p:nvSpPr>
          <p:spPr>
            <a:xfrm>
              <a:off x="226875" y="-312000"/>
              <a:ext cx="2672700" cy="444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34500">
                  <a:solidFill>
                    <a:srgbClr val="CC4125"/>
                  </a:solidFill>
                  <a:latin typeface="Amatic SC"/>
                  <a:ea typeface="Amatic SC"/>
                  <a:cs typeface="Amatic SC"/>
                  <a:sym typeface="Amatic SC"/>
                </a:rPr>
                <a:t>D</a:t>
              </a:r>
              <a:r>
                <a:rPr lang="en" sz="30000">
                  <a:latin typeface="Amatic SC"/>
                  <a:ea typeface="Amatic SC"/>
                  <a:cs typeface="Amatic SC"/>
                  <a:sym typeface="Amatic SC"/>
                </a:rPr>
                <a:t> </a:t>
              </a:r>
              <a:endParaRPr sz="30000">
                <a:latin typeface="Amatic SC"/>
                <a:ea typeface="Amatic SC"/>
                <a:cs typeface="Amatic SC"/>
                <a:sym typeface="Amatic SC"/>
              </a:endParaRPr>
            </a:p>
          </p:txBody>
        </p:sp>
      </p:grpSp>
    </p:spTree>
  </p:cSld>
  <p:clrMapOvr>
    <a:masterClrMapping/>
  </p:clrMapOvr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>
            <a:off x="2001275" y="-2001275"/>
            <a:ext cx="5165775" cy="9168324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5"/>
          <p:cNvSpPr txBox="1"/>
          <p:nvPr/>
        </p:nvSpPr>
        <p:spPr>
          <a:xfrm>
            <a:off x="1395350" y="155875"/>
            <a:ext cx="7451400" cy="9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600">
                <a:solidFill>
                  <a:srgbClr val="FF0000"/>
                </a:solidFill>
                <a:latin typeface="Amatic SC"/>
                <a:ea typeface="Amatic SC"/>
                <a:cs typeface="Amatic SC"/>
                <a:sym typeface="Amatic SC"/>
              </a:rPr>
              <a:t>Presented  Project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  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3" name="Google Shape;93;p15"/>
          <p:cNvSpPr txBox="1"/>
          <p:nvPr/>
        </p:nvSpPr>
        <p:spPr>
          <a:xfrm>
            <a:off x="-44550" y="3933700"/>
            <a:ext cx="9559500" cy="9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Athiti"/>
                <a:ea typeface="Athiti"/>
                <a:cs typeface="Athiti"/>
                <a:sym typeface="Athiti"/>
              </a:rPr>
              <a:t> </a:t>
            </a:r>
            <a:r>
              <a:rPr lang="en" sz="3600">
                <a:solidFill>
                  <a:srgbClr val="E06666"/>
                </a:solidFill>
                <a:latin typeface="Athiti"/>
                <a:ea typeface="Athiti"/>
                <a:cs typeface="Athiti"/>
                <a:sym typeface="Athiti"/>
              </a:rPr>
              <a:t>  </a:t>
            </a:r>
            <a:r>
              <a:rPr lang="en" sz="4000">
                <a:solidFill>
                  <a:srgbClr val="E06666"/>
                </a:solidFill>
                <a:latin typeface="Athiti"/>
                <a:ea typeface="Athiti"/>
                <a:cs typeface="Athiti"/>
                <a:sym typeface="Athiti"/>
              </a:rPr>
              <a:t>คุณครูครับ</a:t>
            </a:r>
            <a:r>
              <a:rPr lang="en" sz="4000">
                <a:solidFill>
                  <a:srgbClr val="38761D"/>
                </a:solidFill>
                <a:latin typeface="Athiti"/>
                <a:ea typeface="Athiti"/>
                <a:cs typeface="Athiti"/>
                <a:sym typeface="Athiti"/>
              </a:rPr>
              <a:t>ผมมีเรื่อง</a:t>
            </a:r>
            <a:r>
              <a:rPr lang="en" sz="4000">
                <a:solidFill>
                  <a:srgbClr val="E06666"/>
                </a:solidFill>
                <a:latin typeface="Athiti"/>
                <a:ea typeface="Athiti"/>
                <a:cs typeface="Athiti"/>
                <a:sym typeface="Athiti"/>
              </a:rPr>
              <a:t>อยากจะถาม</a:t>
            </a:r>
            <a:r>
              <a:rPr lang="en" sz="4000">
                <a:solidFill>
                  <a:srgbClr val="1155CC"/>
                </a:solidFill>
                <a:latin typeface="Athiti"/>
                <a:ea typeface="Athiti"/>
                <a:cs typeface="Athiti"/>
                <a:sym typeface="Athiti"/>
              </a:rPr>
              <a:t>คุณครูครับ</a:t>
            </a:r>
            <a:endParaRPr sz="4000">
              <a:solidFill>
                <a:srgbClr val="1155CC"/>
              </a:solidFill>
              <a:latin typeface="Athiti"/>
              <a:ea typeface="Athiti"/>
              <a:cs typeface="Athiti"/>
              <a:sym typeface="Athit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rgbClr val="6AA84F"/>
              </a:solidFill>
              <a:latin typeface="Athiti"/>
              <a:ea typeface="Athiti"/>
              <a:cs typeface="Athiti"/>
              <a:sym typeface="Athiti"/>
            </a:endParaRPr>
          </a:p>
        </p:txBody>
      </p:sp>
      <p:sp>
        <p:nvSpPr>
          <p:cNvPr id="94" name="Google Shape;94;p15"/>
          <p:cNvSpPr txBox="1"/>
          <p:nvPr/>
        </p:nvSpPr>
        <p:spPr>
          <a:xfrm>
            <a:off x="601200" y="1573450"/>
            <a:ext cx="8542800" cy="14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latin typeface="Amatic SC"/>
                <a:ea typeface="Amatic SC"/>
                <a:cs typeface="Amatic SC"/>
                <a:sym typeface="Amatic SC"/>
              </a:rPr>
              <a:t>                  </a:t>
            </a:r>
            <a:r>
              <a:rPr b="1" lang="en" sz="7200">
                <a:latin typeface="Amatic SC"/>
                <a:ea typeface="Amatic SC"/>
                <a:cs typeface="Amatic SC"/>
                <a:sym typeface="Amatic SC"/>
              </a:rPr>
              <a:t> </a:t>
            </a:r>
            <a:r>
              <a:rPr b="1" lang="en" sz="6000">
                <a:solidFill>
                  <a:srgbClr val="3D85C6"/>
                </a:solidFill>
                <a:latin typeface="Amatic SC"/>
                <a:ea typeface="Amatic SC"/>
                <a:cs typeface="Amatic SC"/>
                <a:sym typeface="Amatic SC"/>
              </a:rPr>
              <a:t>Teacher!!! </a:t>
            </a:r>
            <a:endParaRPr b="1" sz="6000">
              <a:solidFill>
                <a:srgbClr val="3D85C6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rgbClr val="3C78D8"/>
                </a:solidFill>
                <a:latin typeface="Amatic SC"/>
                <a:ea typeface="Amatic SC"/>
                <a:cs typeface="Amatic SC"/>
                <a:sym typeface="Amatic SC"/>
              </a:rPr>
              <a:t>   “I </a:t>
            </a:r>
            <a:r>
              <a:rPr b="1" lang="en" sz="6000">
                <a:solidFill>
                  <a:srgbClr val="A64D79"/>
                </a:solidFill>
                <a:latin typeface="Amatic SC"/>
                <a:ea typeface="Amatic SC"/>
                <a:cs typeface="Amatic SC"/>
                <a:sym typeface="Amatic SC"/>
              </a:rPr>
              <a:t>have</a:t>
            </a:r>
            <a:r>
              <a:rPr b="1" lang="en" sz="6000">
                <a:solidFill>
                  <a:srgbClr val="3C78D8"/>
                </a:solidFill>
                <a:latin typeface="Amatic SC"/>
                <a:ea typeface="Amatic SC"/>
                <a:cs typeface="Amatic SC"/>
                <a:sym typeface="Amatic SC"/>
              </a:rPr>
              <a:t> some </a:t>
            </a:r>
            <a:r>
              <a:rPr b="1" lang="en" sz="6000">
                <a:solidFill>
                  <a:srgbClr val="45818E"/>
                </a:solidFill>
                <a:latin typeface="Amatic SC"/>
                <a:ea typeface="Amatic SC"/>
                <a:cs typeface="Amatic SC"/>
                <a:sym typeface="Amatic SC"/>
              </a:rPr>
              <a:t>questions </a:t>
            </a:r>
            <a:r>
              <a:rPr b="1" lang="en" sz="6000">
                <a:solidFill>
                  <a:srgbClr val="3C78D8"/>
                </a:solidFill>
                <a:latin typeface="Amatic SC"/>
                <a:ea typeface="Amatic SC"/>
                <a:cs typeface="Amatic SC"/>
                <a:sym typeface="Amatic SC"/>
              </a:rPr>
              <a:t>to ask </a:t>
            </a:r>
            <a:r>
              <a:rPr b="1" lang="en" sz="6000">
                <a:solidFill>
                  <a:srgbClr val="674EA7"/>
                </a:solidFill>
                <a:latin typeface="Amatic SC"/>
                <a:ea typeface="Amatic SC"/>
                <a:cs typeface="Amatic SC"/>
                <a:sym typeface="Amatic SC"/>
              </a:rPr>
              <a:t>U</a:t>
            </a:r>
            <a:r>
              <a:rPr b="1" lang="en" sz="6000">
                <a:solidFill>
                  <a:srgbClr val="3C78D8"/>
                </a:solidFill>
                <a:latin typeface="Amatic SC"/>
                <a:ea typeface="Amatic SC"/>
                <a:cs typeface="Amatic SC"/>
                <a:sym typeface="Amatic SC"/>
              </a:rPr>
              <a:t>.”</a:t>
            </a:r>
            <a:endParaRPr b="1" sz="6000">
              <a:solidFill>
                <a:srgbClr val="3C78D8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1998875" y="-1998875"/>
            <a:ext cx="5136074" cy="9133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38975" y="3891575"/>
            <a:ext cx="1012600" cy="101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6250" y="2263725"/>
            <a:ext cx="786725" cy="786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953775" y="2177300"/>
            <a:ext cx="846374" cy="846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203500" y="437925"/>
            <a:ext cx="846375" cy="846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410050" y="408237"/>
            <a:ext cx="905750" cy="90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805187" y="2233913"/>
            <a:ext cx="846375" cy="846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6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2049863" y="1532335"/>
            <a:ext cx="410575" cy="410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6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999475" y="3280650"/>
            <a:ext cx="410575" cy="410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6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4102350" y="-7425"/>
            <a:ext cx="503147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6"/>
          <p:cNvSpPr txBox="1"/>
          <p:nvPr/>
        </p:nvSpPr>
        <p:spPr>
          <a:xfrm>
            <a:off x="4258225" y="1303750"/>
            <a:ext cx="5154600" cy="259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0">
                <a:solidFill>
                  <a:srgbClr val="674EA7"/>
                </a:solidFill>
                <a:latin typeface="Amatic SC"/>
                <a:ea typeface="Amatic SC"/>
                <a:cs typeface="Amatic SC"/>
                <a:sym typeface="Amatic SC"/>
              </a:rPr>
              <a:t>Problem</a:t>
            </a:r>
            <a:endParaRPr b="1" sz="15000">
              <a:solidFill>
                <a:srgbClr val="674EA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2037363" y="-2037362"/>
            <a:ext cx="5136075" cy="92107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5" name="Google Shape;115;p17"/>
          <p:cNvGrpSpPr/>
          <p:nvPr/>
        </p:nvGrpSpPr>
        <p:grpSpPr>
          <a:xfrm>
            <a:off x="3933675" y="506391"/>
            <a:ext cx="4816582" cy="3831809"/>
            <a:chOff x="4193450" y="484116"/>
            <a:chExt cx="4816582" cy="3831809"/>
          </a:xfrm>
        </p:grpSpPr>
        <p:pic>
          <p:nvPicPr>
            <p:cNvPr id="116" name="Google Shape;116;p1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624725" y="2911075"/>
              <a:ext cx="1352925" cy="13529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7" name="Google Shape;117;p17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193450" y="645730"/>
              <a:ext cx="1352925" cy="135285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8" name="Google Shape;118;p17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4268176" y="2859150"/>
              <a:ext cx="1456774" cy="14567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9" name="Google Shape;119;p17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5998363" y="2911075"/>
              <a:ext cx="1352925" cy="13529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0" name="Google Shape;120;p17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5861888" y="543475"/>
              <a:ext cx="1408550" cy="140855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21" name="Google Shape;121;p17"/>
            <p:cNvGrpSpPr/>
            <p:nvPr/>
          </p:nvGrpSpPr>
          <p:grpSpPr>
            <a:xfrm>
              <a:off x="7500795" y="484116"/>
              <a:ext cx="1509237" cy="1586694"/>
              <a:chOff x="7662375" y="1123450"/>
              <a:chExt cx="1069850" cy="1069850"/>
            </a:xfrm>
          </p:grpSpPr>
          <p:pic>
            <p:nvPicPr>
              <p:cNvPr id="122" name="Google Shape;122;p17"/>
              <p:cNvPicPr preferRelativeResize="0"/>
              <p:nvPr/>
            </p:nvPicPr>
            <p:blipFill>
              <a:blip r:embed="rId9">
                <a:alphaModFix/>
              </a:blip>
              <a:stretch>
                <a:fillRect/>
              </a:stretch>
            </p:blipFill>
            <p:spPr>
              <a:xfrm>
                <a:off x="7662375" y="1123450"/>
                <a:ext cx="1069850" cy="10698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3" name="Google Shape;123;p17"/>
              <p:cNvPicPr preferRelativeResize="0"/>
              <p:nvPr/>
            </p:nvPicPr>
            <p:blipFill>
              <a:blip r:embed="rId10">
                <a:alphaModFix/>
              </a:blip>
              <a:stretch>
                <a:fillRect/>
              </a:stretch>
            </p:blipFill>
            <p:spPr>
              <a:xfrm>
                <a:off x="8291850" y="1549672"/>
                <a:ext cx="148575" cy="1485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pic>
        <p:nvPicPr>
          <p:cNvPr id="124" name="Google Shape;124;p17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0" y="0"/>
            <a:ext cx="3673925" cy="5136075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7"/>
          <p:cNvSpPr txBox="1"/>
          <p:nvPr/>
        </p:nvSpPr>
        <p:spPr>
          <a:xfrm>
            <a:off x="400775" y="764475"/>
            <a:ext cx="3176700" cy="31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600">
                <a:solidFill>
                  <a:srgbClr val="3C78D8"/>
                </a:solidFill>
                <a:latin typeface="Amatic SC"/>
                <a:ea typeface="Amatic SC"/>
                <a:cs typeface="Amatic SC"/>
                <a:sym typeface="Amatic SC"/>
              </a:rPr>
              <a:t>Solving problem</a:t>
            </a:r>
            <a:endParaRPr b="1" sz="9600">
              <a:solidFill>
                <a:srgbClr val="3C78D8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8"/>
          <p:cNvSpPr txBox="1"/>
          <p:nvPr/>
        </p:nvSpPr>
        <p:spPr>
          <a:xfrm>
            <a:off x="564075" y="1729350"/>
            <a:ext cx="3250800" cy="198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2" name="Google Shape;132;p18"/>
          <p:cNvSpPr txBox="1"/>
          <p:nvPr/>
        </p:nvSpPr>
        <p:spPr>
          <a:xfrm>
            <a:off x="675400" y="353100"/>
            <a:ext cx="5499900" cy="46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Athiti"/>
                <a:ea typeface="Athiti"/>
                <a:cs typeface="Athiti"/>
                <a:sym typeface="Athiti"/>
              </a:rPr>
              <a:t>    </a:t>
            </a:r>
            <a:r>
              <a:rPr lang="en" sz="3000">
                <a:latin typeface="Athiti"/>
                <a:ea typeface="Athiti"/>
                <a:cs typeface="Athiti"/>
                <a:sym typeface="Athiti"/>
              </a:rPr>
              <a:t>ปุ่มแจ้งอาจารย์ </a:t>
            </a:r>
            <a:r>
              <a:rPr lang="en" sz="3000">
                <a:solidFill>
                  <a:srgbClr val="CC0000"/>
                </a:solidFill>
                <a:latin typeface="Athiti"/>
                <a:ea typeface="Athiti"/>
                <a:cs typeface="Athiti"/>
                <a:sym typeface="Athiti"/>
              </a:rPr>
              <a:t>(ฉบับเกรียนน)</a:t>
            </a:r>
            <a:endParaRPr sz="3000">
              <a:solidFill>
                <a:srgbClr val="CC0000"/>
              </a:solidFill>
              <a:latin typeface="Athiti"/>
              <a:ea typeface="Athiti"/>
              <a:cs typeface="Athiti"/>
              <a:sym typeface="Athit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Athiti"/>
              <a:ea typeface="Athiti"/>
              <a:cs typeface="Athiti"/>
              <a:sym typeface="Athit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thiti"/>
              <a:buAutoNum type="arabicPeriod"/>
            </a:pPr>
            <a:r>
              <a:rPr lang="en" sz="1800">
                <a:latin typeface="Athiti"/>
                <a:ea typeface="Athiti"/>
                <a:cs typeface="Athiti"/>
                <a:sym typeface="Athiti"/>
              </a:rPr>
              <a:t>แจ้งอาจารย์  </a:t>
            </a:r>
            <a:r>
              <a:rPr lang="en" sz="1800">
                <a:solidFill>
                  <a:schemeClr val="accent3"/>
                </a:solidFill>
                <a:latin typeface="Athiti"/>
                <a:ea typeface="Athiti"/>
                <a:cs typeface="Athiti"/>
                <a:sym typeface="Athiti"/>
              </a:rPr>
              <a:t>(ไม่เข้าใจเรยยนะอาจารย์)</a:t>
            </a:r>
            <a:r>
              <a:rPr lang="en" sz="1800">
                <a:latin typeface="Athiti"/>
                <a:ea typeface="Athiti"/>
                <a:cs typeface="Athiti"/>
                <a:sym typeface="Athiti"/>
              </a:rPr>
              <a:t> </a:t>
            </a:r>
            <a:endParaRPr sz="1800">
              <a:latin typeface="Athiti"/>
              <a:ea typeface="Athiti"/>
              <a:cs typeface="Athiti"/>
              <a:sym typeface="Athit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thiti"/>
              <a:buAutoNum type="arabicPeriod"/>
            </a:pPr>
            <a:r>
              <a:rPr lang="en" sz="1800">
                <a:latin typeface="Athiti"/>
                <a:ea typeface="Athiti"/>
                <a:cs typeface="Athiti"/>
                <a:sym typeface="Athiti"/>
              </a:rPr>
              <a:t>แจ้งอาจารย์  </a:t>
            </a:r>
            <a:r>
              <a:rPr lang="en" sz="1800">
                <a:solidFill>
                  <a:srgbClr val="1155CC"/>
                </a:solidFill>
                <a:latin typeface="Athiti"/>
                <a:ea typeface="Athiti"/>
                <a:cs typeface="Athiti"/>
                <a:sym typeface="Athiti"/>
              </a:rPr>
              <a:t>(เบาไปแล้วคร้าบบบบบ)</a:t>
            </a:r>
            <a:endParaRPr sz="1800">
              <a:solidFill>
                <a:srgbClr val="1155CC"/>
              </a:solidFill>
              <a:latin typeface="Athiti"/>
              <a:ea typeface="Athiti"/>
              <a:cs typeface="Athiti"/>
              <a:sym typeface="Athit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thiti"/>
              <a:buAutoNum type="arabicPeriod"/>
            </a:pPr>
            <a:r>
              <a:rPr lang="en" sz="1800">
                <a:latin typeface="Athiti"/>
                <a:ea typeface="Athiti"/>
                <a:cs typeface="Athiti"/>
                <a:sym typeface="Athiti"/>
              </a:rPr>
              <a:t>แจ้งอาจารย์  </a:t>
            </a:r>
            <a:r>
              <a:rPr lang="en" sz="1800">
                <a:solidFill>
                  <a:schemeClr val="accent3"/>
                </a:solidFill>
                <a:latin typeface="Athiti"/>
                <a:ea typeface="Athiti"/>
                <a:cs typeface="Athiti"/>
                <a:sym typeface="Athiti"/>
              </a:rPr>
              <a:t>(ซิ่งไปครับอาจารย์)</a:t>
            </a:r>
            <a:endParaRPr sz="1800">
              <a:solidFill>
                <a:schemeClr val="accent3"/>
              </a:solidFill>
              <a:latin typeface="Athiti"/>
              <a:ea typeface="Athiti"/>
              <a:cs typeface="Athiti"/>
              <a:sym typeface="Athit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thiti"/>
              <a:buAutoNum type="arabicPeriod"/>
            </a:pPr>
            <a:r>
              <a:rPr lang="en" sz="1800">
                <a:latin typeface="Athiti"/>
                <a:ea typeface="Athiti"/>
                <a:cs typeface="Athiti"/>
                <a:sym typeface="Athiti"/>
              </a:rPr>
              <a:t>แจ้งอาจารย์  </a:t>
            </a:r>
            <a:r>
              <a:rPr lang="en" sz="1800">
                <a:solidFill>
                  <a:srgbClr val="1155CC"/>
                </a:solidFill>
                <a:latin typeface="Athiti"/>
                <a:ea typeface="Athiti"/>
                <a:cs typeface="Athiti"/>
                <a:sym typeface="Athiti"/>
              </a:rPr>
              <a:t>(time up now)</a:t>
            </a:r>
            <a:endParaRPr sz="1800">
              <a:solidFill>
                <a:srgbClr val="1155CC"/>
              </a:solidFill>
              <a:latin typeface="Athiti"/>
              <a:ea typeface="Athiti"/>
              <a:cs typeface="Athiti"/>
              <a:sym typeface="Athit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thiti"/>
              <a:buAutoNum type="arabicPeriod"/>
            </a:pPr>
            <a:r>
              <a:rPr lang="en" sz="1800">
                <a:latin typeface="Athiti"/>
                <a:ea typeface="Athiti"/>
                <a:cs typeface="Athiti"/>
                <a:sym typeface="Athiti"/>
              </a:rPr>
              <a:t>แจ้งอาจารย์  </a:t>
            </a:r>
            <a:r>
              <a:rPr lang="en" sz="1800">
                <a:solidFill>
                  <a:schemeClr val="accent3"/>
                </a:solidFill>
                <a:latin typeface="Athiti"/>
                <a:ea typeface="Athiti"/>
                <a:cs typeface="Athiti"/>
                <a:sym typeface="Athiti"/>
              </a:rPr>
              <a:t>(เล็กไปคร้าบบบางที//ตัวหนังสือนะ)</a:t>
            </a:r>
            <a:endParaRPr sz="1800">
              <a:solidFill>
                <a:schemeClr val="accent3"/>
              </a:solidFill>
              <a:latin typeface="Athiti"/>
              <a:ea typeface="Athiti"/>
              <a:cs typeface="Athiti"/>
              <a:sym typeface="Athit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thiti"/>
              <a:buAutoNum type="arabicPeriod"/>
            </a:pPr>
            <a:r>
              <a:rPr lang="en" sz="1800">
                <a:latin typeface="Athiti"/>
                <a:ea typeface="Athiti"/>
                <a:cs typeface="Athiti"/>
                <a:sym typeface="Athiti"/>
              </a:rPr>
              <a:t>แจ้งอาจารย์  </a:t>
            </a:r>
            <a:r>
              <a:rPr lang="en" sz="1800">
                <a:solidFill>
                  <a:srgbClr val="1155CC"/>
                </a:solidFill>
                <a:latin typeface="Athiti"/>
                <a:ea typeface="Athiti"/>
                <a:cs typeface="Athiti"/>
                <a:sym typeface="Athiti"/>
              </a:rPr>
              <a:t>(ลื่นจริงๆวันนี้)</a:t>
            </a:r>
            <a:endParaRPr sz="1800">
              <a:solidFill>
                <a:srgbClr val="1155CC"/>
              </a:solidFill>
              <a:latin typeface="Athiti"/>
              <a:ea typeface="Athiti"/>
              <a:cs typeface="Athiti"/>
              <a:sym typeface="Athit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Athiti"/>
              <a:ea typeface="Athiti"/>
              <a:cs typeface="Athiti"/>
              <a:sym typeface="Athit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Athiti"/>
              <a:ea typeface="Athiti"/>
              <a:cs typeface="Athiti"/>
              <a:sym typeface="Athit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thiti"/>
                <a:ea typeface="Athiti"/>
                <a:cs typeface="Athiti"/>
                <a:sym typeface="Athiti"/>
              </a:rPr>
              <a:t>**************</a:t>
            </a:r>
            <a:r>
              <a:rPr lang="en" sz="1800">
                <a:solidFill>
                  <a:srgbClr val="FF0000"/>
                </a:solidFill>
                <a:latin typeface="Athiti"/>
                <a:ea typeface="Athiti"/>
                <a:cs typeface="Athiti"/>
                <a:sym typeface="Athiti"/>
              </a:rPr>
              <a:t>ปุ่มพิเศษ</a:t>
            </a:r>
            <a:r>
              <a:rPr lang="en" sz="1800">
                <a:latin typeface="Athiti"/>
                <a:ea typeface="Athiti"/>
                <a:cs typeface="Athiti"/>
                <a:sym typeface="Athiti"/>
              </a:rPr>
              <a:t>****************</a:t>
            </a:r>
            <a:endParaRPr sz="1800">
              <a:latin typeface="Athiti"/>
              <a:ea typeface="Athiti"/>
              <a:cs typeface="Athiti"/>
              <a:sym typeface="Athit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FF"/>
                </a:solidFill>
                <a:latin typeface="Athiti"/>
                <a:ea typeface="Athiti"/>
                <a:cs typeface="Athiti"/>
                <a:sym typeface="Athiti"/>
              </a:rPr>
              <a:t> </a:t>
            </a:r>
            <a:r>
              <a:rPr lang="en" sz="2400">
                <a:solidFill>
                  <a:srgbClr val="FF00FF"/>
                </a:solidFill>
                <a:latin typeface="Athiti"/>
                <a:ea typeface="Athiti"/>
                <a:cs typeface="Athiti"/>
                <a:sym typeface="Athiti"/>
              </a:rPr>
              <a:t>7  </a:t>
            </a:r>
            <a:r>
              <a:rPr lang="en" sz="1800">
                <a:latin typeface="Athiti"/>
                <a:ea typeface="Athiti"/>
                <a:cs typeface="Athiti"/>
                <a:sym typeface="Athiti"/>
              </a:rPr>
              <a:t>กดปุ่มเรียกอาจารย์ </a:t>
            </a:r>
            <a:endParaRPr sz="1800">
              <a:latin typeface="Athiti"/>
              <a:ea typeface="Athiti"/>
              <a:cs typeface="Athiti"/>
              <a:sym typeface="Athit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FF"/>
                </a:solidFill>
                <a:latin typeface="Athiti"/>
                <a:ea typeface="Athiti"/>
                <a:cs typeface="Athiti"/>
                <a:sym typeface="Athiti"/>
              </a:rPr>
              <a:t> </a:t>
            </a:r>
            <a:r>
              <a:rPr lang="en" sz="2400">
                <a:solidFill>
                  <a:srgbClr val="FF00FF"/>
                </a:solidFill>
                <a:latin typeface="Athiti"/>
                <a:ea typeface="Athiti"/>
                <a:cs typeface="Athiti"/>
                <a:sym typeface="Athiti"/>
              </a:rPr>
              <a:t>8</a:t>
            </a:r>
            <a:r>
              <a:rPr lang="en" sz="1800">
                <a:latin typeface="Athiti"/>
                <a:ea typeface="Athiti"/>
                <a:cs typeface="Athiti"/>
                <a:sym typeface="Athiti"/>
              </a:rPr>
              <a:t>   ปุ่มโดดเรียน</a:t>
            </a:r>
            <a:endParaRPr sz="1800">
              <a:latin typeface="Athiti"/>
              <a:ea typeface="Athiti"/>
              <a:cs typeface="Athiti"/>
              <a:sym typeface="Athit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00FF"/>
                </a:solidFill>
                <a:latin typeface="Athiti"/>
                <a:ea typeface="Athiti"/>
                <a:cs typeface="Athiti"/>
                <a:sym typeface="Athiti"/>
              </a:rPr>
              <a:t> 9  </a:t>
            </a:r>
            <a:r>
              <a:rPr lang="en" sz="1800">
                <a:latin typeface="Athiti"/>
                <a:ea typeface="Athiti"/>
                <a:cs typeface="Athiti"/>
                <a:sym typeface="Athiti"/>
              </a:rPr>
              <a:t>ประเมินอาจารย์</a:t>
            </a:r>
            <a:endParaRPr sz="1800">
              <a:latin typeface="Athiti"/>
              <a:ea typeface="Athiti"/>
              <a:cs typeface="Athiti"/>
              <a:sym typeface="Athit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Athiti"/>
              <a:ea typeface="Athiti"/>
              <a:cs typeface="Athiti"/>
              <a:sym typeface="Athiti"/>
            </a:endParaRPr>
          </a:p>
        </p:txBody>
      </p:sp>
      <p:pic>
        <p:nvPicPr>
          <p:cNvPr id="133" name="Google Shape;13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3850" y="353100"/>
            <a:ext cx="644900" cy="64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66550" y="0"/>
            <a:ext cx="357745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8"/>
          <p:cNvSpPr txBox="1"/>
          <p:nvPr/>
        </p:nvSpPr>
        <p:spPr>
          <a:xfrm>
            <a:off x="6256825" y="168450"/>
            <a:ext cx="2516100" cy="49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600">
                <a:solidFill>
                  <a:srgbClr val="274E13"/>
                </a:solidFill>
                <a:latin typeface="Amatic SC"/>
                <a:ea typeface="Amatic SC"/>
                <a:cs typeface="Amatic SC"/>
                <a:sym typeface="Amatic SC"/>
              </a:rPr>
              <a:t>H  O  W  </a:t>
            </a:r>
            <a:endParaRPr b="1" sz="9600">
              <a:solidFill>
                <a:srgbClr val="274E13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600">
                <a:solidFill>
                  <a:srgbClr val="274E13"/>
                </a:solidFill>
                <a:latin typeface="Amatic SC"/>
                <a:ea typeface="Amatic SC"/>
                <a:cs typeface="Amatic SC"/>
                <a:sym typeface="Amatic SC"/>
              </a:rPr>
              <a:t>   T O  </a:t>
            </a:r>
            <a:endParaRPr b="1" sz="9600">
              <a:solidFill>
                <a:srgbClr val="274E13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600">
                <a:solidFill>
                  <a:srgbClr val="274E13"/>
                </a:solidFill>
                <a:latin typeface="Amatic SC"/>
                <a:ea typeface="Amatic SC"/>
                <a:cs typeface="Amatic SC"/>
                <a:sym typeface="Amatic SC"/>
              </a:rPr>
              <a:t>U  S   E</a:t>
            </a:r>
            <a:r>
              <a:rPr lang="en" sz="9600">
                <a:latin typeface="Amatic SC"/>
                <a:ea typeface="Amatic SC"/>
                <a:cs typeface="Amatic SC"/>
                <a:sym typeface="Amatic SC"/>
              </a:rPr>
              <a:t> </a:t>
            </a:r>
            <a:endParaRPr sz="9600">
              <a:latin typeface="Amatic SC"/>
              <a:ea typeface="Amatic SC"/>
              <a:cs typeface="Amatic SC"/>
              <a:sym typeface="Amatic SC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2000251" y="-2000250"/>
            <a:ext cx="5143500" cy="9143999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19"/>
          <p:cNvSpPr txBox="1"/>
          <p:nvPr/>
        </p:nvSpPr>
        <p:spPr>
          <a:xfrm>
            <a:off x="493500" y="430475"/>
            <a:ext cx="8157000" cy="40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latin typeface="Amatic SC"/>
                <a:ea typeface="Amatic SC"/>
                <a:cs typeface="Amatic SC"/>
                <a:sym typeface="Amatic SC"/>
              </a:rPr>
              <a:t>         </a:t>
            </a:r>
            <a:r>
              <a:rPr b="1" lang="en" sz="9600">
                <a:solidFill>
                  <a:srgbClr val="A64D79"/>
                </a:solidFill>
                <a:latin typeface="Amatic SC"/>
                <a:ea typeface="Amatic SC"/>
                <a:cs typeface="Amatic SC"/>
                <a:sym typeface="Amatic SC"/>
              </a:rPr>
              <a:t>T</a:t>
            </a:r>
            <a:r>
              <a:rPr b="1" lang="en" sz="9600">
                <a:solidFill>
                  <a:srgbClr val="674EA7"/>
                </a:solidFill>
                <a:latin typeface="Amatic SC"/>
                <a:ea typeface="Amatic SC"/>
                <a:cs typeface="Amatic SC"/>
                <a:sym typeface="Amatic SC"/>
              </a:rPr>
              <a:t>H</a:t>
            </a:r>
            <a:r>
              <a:rPr b="1" lang="en" sz="9600">
                <a:solidFill>
                  <a:srgbClr val="3D85C6"/>
                </a:solidFill>
                <a:latin typeface="Amatic SC"/>
                <a:ea typeface="Amatic SC"/>
                <a:cs typeface="Amatic SC"/>
                <a:sym typeface="Amatic SC"/>
              </a:rPr>
              <a:t>A</a:t>
            </a:r>
            <a:r>
              <a:rPr b="1" lang="en" sz="9600">
                <a:solidFill>
                  <a:srgbClr val="3C78D8"/>
                </a:solidFill>
                <a:latin typeface="Amatic SC"/>
                <a:ea typeface="Amatic SC"/>
                <a:cs typeface="Amatic SC"/>
                <a:sym typeface="Amatic SC"/>
              </a:rPr>
              <a:t>N</a:t>
            </a:r>
            <a:r>
              <a:rPr b="1" lang="en" sz="9600">
                <a:solidFill>
                  <a:srgbClr val="45818E"/>
                </a:solidFill>
                <a:latin typeface="Amatic SC"/>
                <a:ea typeface="Amatic SC"/>
                <a:cs typeface="Amatic SC"/>
                <a:sym typeface="Amatic SC"/>
              </a:rPr>
              <a:t>K</a:t>
            </a:r>
            <a:r>
              <a:rPr b="1" lang="en" sz="9600">
                <a:latin typeface="Amatic SC"/>
                <a:ea typeface="Amatic SC"/>
                <a:cs typeface="Amatic SC"/>
                <a:sym typeface="Amatic SC"/>
              </a:rPr>
              <a:t>  </a:t>
            </a:r>
            <a:r>
              <a:rPr b="1" lang="en" sz="9600">
                <a:solidFill>
                  <a:srgbClr val="6AA84F"/>
                </a:solidFill>
                <a:latin typeface="Amatic SC"/>
                <a:ea typeface="Amatic SC"/>
                <a:cs typeface="Amatic SC"/>
                <a:sym typeface="Amatic SC"/>
              </a:rPr>
              <a:t>Y</a:t>
            </a:r>
            <a:r>
              <a:rPr b="1" lang="en" sz="9600">
                <a:solidFill>
                  <a:srgbClr val="F1C232"/>
                </a:solidFill>
                <a:latin typeface="Amatic SC"/>
                <a:ea typeface="Amatic SC"/>
                <a:cs typeface="Amatic SC"/>
                <a:sym typeface="Amatic SC"/>
              </a:rPr>
              <a:t>O</a:t>
            </a:r>
            <a:r>
              <a:rPr b="1" lang="en" sz="9600">
                <a:solidFill>
                  <a:srgbClr val="E69138"/>
                </a:solidFill>
                <a:latin typeface="Amatic SC"/>
                <a:ea typeface="Amatic SC"/>
                <a:cs typeface="Amatic SC"/>
                <a:sym typeface="Amatic SC"/>
              </a:rPr>
              <a:t>U</a:t>
            </a:r>
            <a:endParaRPr b="1" sz="9600">
              <a:solidFill>
                <a:srgbClr val="E69138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latin typeface="Amatic SC"/>
                <a:ea typeface="Amatic SC"/>
                <a:cs typeface="Amatic SC"/>
                <a:sym typeface="Amatic SC"/>
              </a:rPr>
              <a:t>   </a:t>
            </a:r>
            <a:r>
              <a:rPr b="1" lang="en" sz="6000">
                <a:solidFill>
                  <a:schemeClr val="accent3"/>
                </a:solidFill>
                <a:latin typeface="Amatic SC"/>
                <a:ea typeface="Amatic SC"/>
                <a:cs typeface="Amatic SC"/>
                <a:sym typeface="Amatic SC"/>
              </a:rPr>
              <a:t> Consult</a:t>
            </a:r>
            <a:r>
              <a:rPr b="1" lang="en" sz="6000">
                <a:latin typeface="Amatic SC"/>
                <a:ea typeface="Amatic SC"/>
                <a:cs typeface="Amatic SC"/>
                <a:sym typeface="Amatic SC"/>
              </a:rPr>
              <a:t> </a:t>
            </a:r>
            <a:r>
              <a:rPr b="1" lang="en" sz="6000">
                <a:solidFill>
                  <a:srgbClr val="741B47"/>
                </a:solidFill>
                <a:latin typeface="Amatic SC"/>
                <a:ea typeface="Amatic SC"/>
                <a:cs typeface="Amatic SC"/>
                <a:sym typeface="Amatic SC"/>
              </a:rPr>
              <a:t>BY </a:t>
            </a:r>
            <a:r>
              <a:rPr b="1" lang="en" sz="6000">
                <a:latin typeface="Amatic SC"/>
                <a:ea typeface="Amatic SC"/>
                <a:cs typeface="Amatic SC"/>
                <a:sym typeface="Amatic SC"/>
              </a:rPr>
              <a:t> </a:t>
            </a:r>
            <a:r>
              <a:rPr b="1" lang="en" sz="6000">
                <a:solidFill>
                  <a:srgbClr val="CC0000"/>
                </a:solidFill>
                <a:latin typeface="Amatic SC"/>
                <a:ea typeface="Amatic SC"/>
                <a:cs typeface="Amatic SC"/>
                <a:sym typeface="Amatic SC"/>
              </a:rPr>
              <a:t>P’ANTZ</a:t>
            </a:r>
            <a:r>
              <a:rPr b="1" lang="en" sz="6000">
                <a:latin typeface="Amatic SC"/>
                <a:ea typeface="Amatic SC"/>
                <a:cs typeface="Amatic SC"/>
                <a:sym typeface="Amatic SC"/>
              </a:rPr>
              <a:t> </a:t>
            </a:r>
            <a:r>
              <a:rPr b="1" lang="en" sz="6000">
                <a:solidFill>
                  <a:srgbClr val="274E13"/>
                </a:solidFill>
                <a:latin typeface="Amatic SC"/>
                <a:ea typeface="Amatic SC"/>
                <a:cs typeface="Amatic SC"/>
                <a:sym typeface="Amatic SC"/>
              </a:rPr>
              <a:t>P’MAI</a:t>
            </a:r>
            <a:r>
              <a:rPr b="1" lang="en" sz="6000">
                <a:latin typeface="Amatic SC"/>
                <a:ea typeface="Amatic SC"/>
                <a:cs typeface="Amatic SC"/>
                <a:sym typeface="Amatic SC"/>
              </a:rPr>
              <a:t> </a:t>
            </a:r>
            <a:r>
              <a:rPr b="1" lang="en" sz="6000">
                <a:solidFill>
                  <a:srgbClr val="F1C232"/>
                </a:solidFill>
                <a:latin typeface="Amatic SC"/>
                <a:ea typeface="Amatic SC"/>
                <a:cs typeface="Amatic SC"/>
                <a:sym typeface="Amatic SC"/>
              </a:rPr>
              <a:t>P’GEAR</a:t>
            </a:r>
            <a:endParaRPr b="1" sz="6000">
              <a:solidFill>
                <a:srgbClr val="F1C232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  <a:latin typeface="Amatic SC"/>
                <a:ea typeface="Amatic SC"/>
                <a:cs typeface="Amatic SC"/>
                <a:sym typeface="Amatic SC"/>
              </a:rPr>
              <a:t>    </a:t>
            </a:r>
            <a:r>
              <a:rPr b="1" lang="en" sz="6000">
                <a:solidFill>
                  <a:schemeClr val="accent5"/>
                </a:solidFill>
                <a:latin typeface="Amatic SC"/>
                <a:ea typeface="Amatic SC"/>
                <a:cs typeface="Amatic SC"/>
                <a:sym typeface="Amatic SC"/>
              </a:rPr>
              <a:t>DirectED</a:t>
            </a:r>
            <a:r>
              <a:rPr b="1" lang="en" sz="6000">
                <a:latin typeface="Amatic SC"/>
                <a:ea typeface="Amatic SC"/>
                <a:cs typeface="Amatic SC"/>
                <a:sym typeface="Amatic SC"/>
              </a:rPr>
              <a:t> </a:t>
            </a:r>
            <a:r>
              <a:rPr b="1" lang="en" sz="6000">
                <a:solidFill>
                  <a:srgbClr val="274E13"/>
                </a:solidFill>
                <a:latin typeface="Amatic SC"/>
                <a:ea typeface="Amatic SC"/>
                <a:cs typeface="Amatic SC"/>
                <a:sym typeface="Amatic SC"/>
              </a:rPr>
              <a:t>BY </a:t>
            </a:r>
            <a:r>
              <a:rPr b="1" lang="en" sz="6000">
                <a:latin typeface="Amatic SC"/>
                <a:ea typeface="Amatic SC"/>
                <a:cs typeface="Amatic SC"/>
                <a:sym typeface="Amatic SC"/>
              </a:rPr>
              <a:t> </a:t>
            </a:r>
            <a:r>
              <a:rPr b="1" lang="en" sz="6000">
                <a:solidFill>
                  <a:schemeClr val="accent6"/>
                </a:solidFill>
                <a:latin typeface="Amatic SC"/>
                <a:ea typeface="Amatic SC"/>
                <a:cs typeface="Amatic SC"/>
                <a:sym typeface="Amatic SC"/>
              </a:rPr>
              <a:t>DREAM </a:t>
            </a:r>
            <a:r>
              <a:rPr b="1" lang="en" sz="6000">
                <a:solidFill>
                  <a:schemeClr val="accent3"/>
                </a:solidFill>
                <a:latin typeface="Amatic SC"/>
                <a:ea typeface="Amatic SC"/>
                <a:cs typeface="Amatic SC"/>
                <a:sym typeface="Amatic SC"/>
              </a:rPr>
              <a:t>DOUBT</a:t>
            </a:r>
            <a:r>
              <a:rPr b="1" lang="en" sz="6000">
                <a:solidFill>
                  <a:srgbClr val="3C78D8"/>
                </a:solidFill>
                <a:latin typeface="Amatic SC"/>
                <a:ea typeface="Amatic SC"/>
                <a:cs typeface="Amatic SC"/>
                <a:sym typeface="Amatic SC"/>
              </a:rPr>
              <a:t> </a:t>
            </a:r>
            <a:r>
              <a:rPr b="1" lang="en" sz="6000">
                <a:solidFill>
                  <a:srgbClr val="CC0000"/>
                </a:solidFill>
                <a:latin typeface="Amatic SC"/>
                <a:ea typeface="Amatic SC"/>
                <a:cs typeface="Amatic SC"/>
                <a:sym typeface="Amatic SC"/>
              </a:rPr>
              <a:t>DOG</a:t>
            </a:r>
            <a:r>
              <a:rPr b="1" lang="en" sz="6000">
                <a:solidFill>
                  <a:srgbClr val="3C78D8"/>
                </a:solidFill>
                <a:latin typeface="Amatic SC"/>
                <a:ea typeface="Amatic SC"/>
                <a:cs typeface="Amatic SC"/>
                <a:sym typeface="Amatic SC"/>
              </a:rPr>
              <a:t> </a:t>
            </a:r>
            <a:r>
              <a:rPr b="1" lang="en" sz="6000">
                <a:solidFill>
                  <a:srgbClr val="674EA7"/>
                </a:solidFill>
                <a:latin typeface="Amatic SC"/>
                <a:ea typeface="Amatic SC"/>
                <a:cs typeface="Amatic SC"/>
                <a:sym typeface="Amatic SC"/>
              </a:rPr>
              <a:t>DO</a:t>
            </a:r>
            <a:endParaRPr b="1" sz="6000">
              <a:solidFill>
                <a:srgbClr val="674EA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142" name="Google Shape;14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26138" y="3969325"/>
            <a:ext cx="1002626" cy="899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