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8D1B4-BFDF-4AAD-911D-46326FE066B5}" v="507" dt="2020-12-22T00:09:53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A4082-0134-4578-9DA8-68C4C24C2F3F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57B84-1040-4C03-B20E-982B2001DA24}">
      <dgm:prSet custT="1"/>
      <dgm:spPr>
        <a:noFill/>
      </dgm:spPr>
      <dgm:t>
        <a:bodyPr/>
        <a:lstStyle/>
        <a:p>
          <a:r>
            <a:rPr lang="fr-FR" sz="2400" dirty="0"/>
            <a:t>The </a:t>
          </a:r>
          <a:r>
            <a:rPr lang="fr-FR" sz="2400" dirty="0" err="1"/>
            <a:t>Purpose</a:t>
          </a:r>
          <a:endParaRPr lang="en-US" sz="2400" dirty="0"/>
        </a:p>
      </dgm:t>
    </dgm:pt>
    <dgm:pt modelId="{A1307385-7100-4BE2-A9CE-EB4D47B92327}" type="parTrans" cxnId="{0254AB52-C880-4C78-BA5B-C63DB59C6C55}">
      <dgm:prSet/>
      <dgm:spPr/>
      <dgm:t>
        <a:bodyPr/>
        <a:lstStyle/>
        <a:p>
          <a:endParaRPr lang="en-US"/>
        </a:p>
      </dgm:t>
    </dgm:pt>
    <dgm:pt modelId="{1D62923A-8049-4FE3-932C-0CDC364546EA}" type="sibTrans" cxnId="{0254AB52-C880-4C78-BA5B-C63DB59C6C55}">
      <dgm:prSet/>
      <dgm:spPr/>
      <dgm:t>
        <a:bodyPr/>
        <a:lstStyle/>
        <a:p>
          <a:endParaRPr lang="en-US"/>
        </a:p>
      </dgm:t>
    </dgm:pt>
    <dgm:pt modelId="{27E03415-0713-430D-9AB4-BA0C0EB6A8DF}">
      <dgm:prSet custT="1"/>
      <dgm:spPr>
        <a:noFill/>
      </dgm:spPr>
      <dgm:t>
        <a:bodyPr/>
        <a:lstStyle/>
        <a:p>
          <a:r>
            <a:rPr lang="fr-FR" sz="2400" dirty="0"/>
            <a:t>As an admin</a:t>
          </a:r>
          <a:endParaRPr lang="en-US" sz="2400" dirty="0"/>
        </a:p>
      </dgm:t>
    </dgm:pt>
    <dgm:pt modelId="{DD2F0824-FB2B-4333-80B3-7789AF7712FB}" type="parTrans" cxnId="{14BF9555-9841-45F9-A4C8-B568607C26B4}">
      <dgm:prSet/>
      <dgm:spPr/>
      <dgm:t>
        <a:bodyPr/>
        <a:lstStyle/>
        <a:p>
          <a:endParaRPr lang="en-US"/>
        </a:p>
      </dgm:t>
    </dgm:pt>
    <dgm:pt modelId="{6CC3C434-667B-4248-9BEC-9924DD10DCE3}" type="sibTrans" cxnId="{14BF9555-9841-45F9-A4C8-B568607C26B4}">
      <dgm:prSet/>
      <dgm:spPr/>
      <dgm:t>
        <a:bodyPr/>
        <a:lstStyle/>
        <a:p>
          <a:endParaRPr lang="en-US"/>
        </a:p>
      </dgm:t>
    </dgm:pt>
    <dgm:pt modelId="{A734F392-51A6-4C2E-89F2-9E0610B53C6E}">
      <dgm:prSet custT="1"/>
      <dgm:spPr>
        <a:noFill/>
      </dgm:spPr>
      <dgm:t>
        <a:bodyPr/>
        <a:lstStyle/>
        <a:p>
          <a:r>
            <a:rPr lang="fr-FR" sz="2400" dirty="0"/>
            <a:t>As a  user </a:t>
          </a:r>
          <a:endParaRPr lang="en-US" sz="2400" dirty="0"/>
        </a:p>
      </dgm:t>
    </dgm:pt>
    <dgm:pt modelId="{2ECBF28B-77AA-49B0-836C-E3C7E0DB8733}" type="parTrans" cxnId="{0D1372D7-76EF-4429-A56B-DC7C72A7BF27}">
      <dgm:prSet/>
      <dgm:spPr/>
      <dgm:t>
        <a:bodyPr/>
        <a:lstStyle/>
        <a:p>
          <a:endParaRPr lang="en-US"/>
        </a:p>
      </dgm:t>
    </dgm:pt>
    <dgm:pt modelId="{F0D1DFC6-6C4C-49BF-BA1D-8949A3C5724A}" type="sibTrans" cxnId="{0D1372D7-76EF-4429-A56B-DC7C72A7BF27}">
      <dgm:prSet/>
      <dgm:spPr/>
      <dgm:t>
        <a:bodyPr/>
        <a:lstStyle/>
        <a:p>
          <a:endParaRPr lang="en-US"/>
        </a:p>
      </dgm:t>
    </dgm:pt>
    <dgm:pt modelId="{26666FF2-D316-44D9-B470-3299C7FCB11F}" type="pres">
      <dgm:prSet presAssocID="{876A4082-0134-4578-9DA8-68C4C24C2F3F}" presName="linear" presStyleCnt="0">
        <dgm:presLayoutVars>
          <dgm:animLvl val="lvl"/>
          <dgm:resizeHandles val="exact"/>
        </dgm:presLayoutVars>
      </dgm:prSet>
      <dgm:spPr/>
    </dgm:pt>
    <dgm:pt modelId="{11C664C3-2FD0-4EB7-8904-E534C7363147}" type="pres">
      <dgm:prSet presAssocID="{86457B84-1040-4C03-B20E-982B2001DA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26D0AE-5049-4B93-9980-6B48119AB797}" type="pres">
      <dgm:prSet presAssocID="{1D62923A-8049-4FE3-932C-0CDC364546EA}" presName="spacer" presStyleCnt="0"/>
      <dgm:spPr/>
    </dgm:pt>
    <dgm:pt modelId="{1728321C-900A-458B-9C51-86C717EDDBB8}" type="pres">
      <dgm:prSet presAssocID="{27E03415-0713-430D-9AB4-BA0C0EB6A8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1D5BF2-6EB3-4EED-ACE4-7747501CE0DD}" type="pres">
      <dgm:prSet presAssocID="{6CC3C434-667B-4248-9BEC-9924DD10DCE3}" presName="spacer" presStyleCnt="0"/>
      <dgm:spPr/>
    </dgm:pt>
    <dgm:pt modelId="{CCD6CBB8-2F18-4189-A479-ACBECFA40695}" type="pres">
      <dgm:prSet presAssocID="{A734F392-51A6-4C2E-89F2-9E0610B53C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573407-C66C-4692-B01D-77B7D13AE45A}" type="presOf" srcId="{876A4082-0134-4578-9DA8-68C4C24C2F3F}" destId="{26666FF2-D316-44D9-B470-3299C7FCB11F}" srcOrd="0" destOrd="0" presId="urn:microsoft.com/office/officeart/2005/8/layout/vList2"/>
    <dgm:cxn modelId="{0254AB52-C880-4C78-BA5B-C63DB59C6C55}" srcId="{876A4082-0134-4578-9DA8-68C4C24C2F3F}" destId="{86457B84-1040-4C03-B20E-982B2001DA24}" srcOrd="0" destOrd="0" parTransId="{A1307385-7100-4BE2-A9CE-EB4D47B92327}" sibTransId="{1D62923A-8049-4FE3-932C-0CDC364546EA}"/>
    <dgm:cxn modelId="{D404EF53-5661-48E8-97DB-0271970C4B83}" type="presOf" srcId="{86457B84-1040-4C03-B20E-982B2001DA24}" destId="{11C664C3-2FD0-4EB7-8904-E534C7363147}" srcOrd="0" destOrd="0" presId="urn:microsoft.com/office/officeart/2005/8/layout/vList2"/>
    <dgm:cxn modelId="{14BF9555-9841-45F9-A4C8-B568607C26B4}" srcId="{876A4082-0134-4578-9DA8-68C4C24C2F3F}" destId="{27E03415-0713-430D-9AB4-BA0C0EB6A8DF}" srcOrd="1" destOrd="0" parTransId="{DD2F0824-FB2B-4333-80B3-7789AF7712FB}" sibTransId="{6CC3C434-667B-4248-9BEC-9924DD10DCE3}"/>
    <dgm:cxn modelId="{0986ACBB-8AD8-436A-865C-14FC68B627F6}" type="presOf" srcId="{27E03415-0713-430D-9AB4-BA0C0EB6A8DF}" destId="{1728321C-900A-458B-9C51-86C717EDDBB8}" srcOrd="0" destOrd="0" presId="urn:microsoft.com/office/officeart/2005/8/layout/vList2"/>
    <dgm:cxn modelId="{0D1372D7-76EF-4429-A56B-DC7C72A7BF27}" srcId="{876A4082-0134-4578-9DA8-68C4C24C2F3F}" destId="{A734F392-51A6-4C2E-89F2-9E0610B53C6E}" srcOrd="2" destOrd="0" parTransId="{2ECBF28B-77AA-49B0-836C-E3C7E0DB8733}" sibTransId="{F0D1DFC6-6C4C-49BF-BA1D-8949A3C5724A}"/>
    <dgm:cxn modelId="{F9ACC1F4-5D16-499A-98B2-AF850F6421C8}" type="presOf" srcId="{A734F392-51A6-4C2E-89F2-9E0610B53C6E}" destId="{CCD6CBB8-2F18-4189-A479-ACBECFA40695}" srcOrd="0" destOrd="0" presId="urn:microsoft.com/office/officeart/2005/8/layout/vList2"/>
    <dgm:cxn modelId="{26BBA4AC-A4C1-4587-8055-515011BB5C55}" type="presParOf" srcId="{26666FF2-D316-44D9-B470-3299C7FCB11F}" destId="{11C664C3-2FD0-4EB7-8904-E534C7363147}" srcOrd="0" destOrd="0" presId="urn:microsoft.com/office/officeart/2005/8/layout/vList2"/>
    <dgm:cxn modelId="{60735E4D-C9C4-4AE6-81A6-0A820381A0BF}" type="presParOf" srcId="{26666FF2-D316-44D9-B470-3299C7FCB11F}" destId="{4626D0AE-5049-4B93-9980-6B48119AB797}" srcOrd="1" destOrd="0" presId="urn:microsoft.com/office/officeart/2005/8/layout/vList2"/>
    <dgm:cxn modelId="{194CFD58-A802-4976-974C-83D805DB58BF}" type="presParOf" srcId="{26666FF2-D316-44D9-B470-3299C7FCB11F}" destId="{1728321C-900A-458B-9C51-86C717EDDBB8}" srcOrd="2" destOrd="0" presId="urn:microsoft.com/office/officeart/2005/8/layout/vList2"/>
    <dgm:cxn modelId="{88442DF6-6CBC-42EB-8DD7-670138BA5A06}" type="presParOf" srcId="{26666FF2-D316-44D9-B470-3299C7FCB11F}" destId="{A51D5BF2-6EB3-4EED-ACE4-7747501CE0DD}" srcOrd="3" destOrd="0" presId="urn:microsoft.com/office/officeart/2005/8/layout/vList2"/>
    <dgm:cxn modelId="{60D749A3-B6E1-42B1-8099-1F13AAA0086D}" type="presParOf" srcId="{26666FF2-D316-44D9-B470-3299C7FCB11F}" destId="{CCD6CBB8-2F18-4189-A479-ACBECFA406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664C3-2FD0-4EB7-8904-E534C7363147}">
      <dsp:nvSpPr>
        <dsp:cNvPr id="0" name=""/>
        <dsp:cNvSpPr/>
      </dsp:nvSpPr>
      <dsp:spPr>
        <a:xfrm>
          <a:off x="0" y="363599"/>
          <a:ext cx="6830698" cy="1216800"/>
        </a:xfrm>
        <a:prstGeom prst="roundRect">
          <a:avLst/>
        </a:prstGeom>
        <a:noFill/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The </a:t>
          </a:r>
          <a:r>
            <a:rPr lang="fr-FR" sz="2400" kern="1200" dirty="0" err="1"/>
            <a:t>Purpose</a:t>
          </a:r>
          <a:endParaRPr lang="en-US" sz="2400" kern="1200" dirty="0"/>
        </a:p>
      </dsp:txBody>
      <dsp:txXfrm>
        <a:off x="59399" y="422998"/>
        <a:ext cx="6711900" cy="1098002"/>
      </dsp:txXfrm>
    </dsp:sp>
    <dsp:sp modelId="{1728321C-900A-458B-9C51-86C717EDDBB8}">
      <dsp:nvSpPr>
        <dsp:cNvPr id="0" name=""/>
        <dsp:cNvSpPr/>
      </dsp:nvSpPr>
      <dsp:spPr>
        <a:xfrm>
          <a:off x="0" y="1767600"/>
          <a:ext cx="6830698" cy="1216800"/>
        </a:xfrm>
        <a:prstGeom prst="roundRect">
          <a:avLst/>
        </a:prstGeom>
        <a:noFill/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As an admin</a:t>
          </a:r>
          <a:endParaRPr lang="en-US" sz="2400" kern="1200" dirty="0"/>
        </a:p>
      </dsp:txBody>
      <dsp:txXfrm>
        <a:off x="59399" y="1826999"/>
        <a:ext cx="6711900" cy="1098002"/>
      </dsp:txXfrm>
    </dsp:sp>
    <dsp:sp modelId="{CCD6CBB8-2F18-4189-A479-ACBECFA40695}">
      <dsp:nvSpPr>
        <dsp:cNvPr id="0" name=""/>
        <dsp:cNvSpPr/>
      </dsp:nvSpPr>
      <dsp:spPr>
        <a:xfrm>
          <a:off x="0" y="3171600"/>
          <a:ext cx="6830698" cy="1216800"/>
        </a:xfrm>
        <a:prstGeom prst="roundRect">
          <a:avLst/>
        </a:prstGeom>
        <a:noFill/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As a  user </a:t>
          </a:r>
          <a:endParaRPr lang="en-US" sz="2400" kern="1200" dirty="0"/>
        </a:p>
      </dsp:txBody>
      <dsp:txXfrm>
        <a:off x="59399" y="3230999"/>
        <a:ext cx="671190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402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9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23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034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48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1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3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3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080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764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31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17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82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442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98" y="947607"/>
            <a:ext cx="5273425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ea typeface="+mj-lt"/>
                <a:cs typeface="+mj-lt"/>
              </a:rPr>
              <a:t>App Description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0077" y="947607"/>
            <a:ext cx="4617157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Presented By : Khalil REJEB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EE2A99-E9C2-4DCF-929C-9E318DA6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371580"/>
            <a:ext cx="3518452" cy="4117749"/>
          </a:xfrm>
        </p:spPr>
        <p:txBody>
          <a:bodyPr anchor="t">
            <a:normAutofit/>
          </a:bodyPr>
          <a:lstStyle/>
          <a:p>
            <a:r>
              <a:rPr lang="fr-FR" sz="4800" dirty="0">
                <a:latin typeface="Century Gothic" panose="020B0502020202020204"/>
                <a:ea typeface="+mn-ea"/>
                <a:cs typeface="+mn-cs"/>
              </a:rPr>
              <a:t>Table of Contents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B920F66A-5DEC-4502-9780-5176D1404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36103"/>
              </p:ext>
            </p:extLst>
          </p:nvPr>
        </p:nvGraphicFramePr>
        <p:xfrm>
          <a:off x="4999153" y="1424588"/>
          <a:ext cx="6830698" cy="47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7982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0BDD0-055D-450A-ACE4-ED3AE201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The </a:t>
            </a:r>
            <a:r>
              <a:rPr lang="fr-FR" sz="4400" dirty="0" err="1"/>
              <a:t>Purpose</a:t>
            </a:r>
            <a:endParaRPr lang="fr-FR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9DBEA6-FB87-41FE-BA10-96BF51F804C5}"/>
              </a:ext>
            </a:extLst>
          </p:cNvPr>
          <p:cNvSpPr txBox="1"/>
          <p:nvPr/>
        </p:nvSpPr>
        <p:spPr>
          <a:xfrm>
            <a:off x="491646" y="2974117"/>
            <a:ext cx="11208705" cy="22368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The app allows people to buy products from the pastry shop via the internet rather than at a brick-and-mortar location.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This site is a kind of digital marketing for the store, it also makes it easier for people to place orders to the manager</a:t>
            </a:r>
          </a:p>
        </p:txBody>
      </p:sp>
    </p:spTree>
    <p:extLst>
      <p:ext uri="{BB962C8B-B14F-4D97-AF65-F5344CB8AC3E}">
        <p14:creationId xmlns:p14="http://schemas.microsoft.com/office/powerpoint/2010/main" val="56851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44A61-0F51-4F17-B408-4DABC3B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As an admin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63EFED-6DEA-4927-979B-DBEAA69AE92A}"/>
              </a:ext>
            </a:extLst>
          </p:cNvPr>
          <p:cNvSpPr txBox="1"/>
          <p:nvPr/>
        </p:nvSpPr>
        <p:spPr>
          <a:xfrm>
            <a:off x="507304" y="3296479"/>
            <a:ext cx="11177390" cy="16828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 want to be able to add ,delete and modify a product …  so </a:t>
            </a:r>
            <a:r>
              <a:rPr lang="en-US" sz="2400" b="1" dirty="0" err="1">
                <a:ea typeface="+mn-lt"/>
                <a:cs typeface="+mn-lt"/>
              </a:rPr>
              <a:t>i</a:t>
            </a:r>
            <a:r>
              <a:rPr lang="en-US" sz="2400" b="1" dirty="0">
                <a:ea typeface="+mn-lt"/>
                <a:cs typeface="+mn-lt"/>
              </a:rPr>
              <a:t> can make it more attractive to users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 want to be able to see orders of users</a:t>
            </a:r>
          </a:p>
        </p:txBody>
      </p:sp>
    </p:spTree>
    <p:extLst>
      <p:ext uri="{BB962C8B-B14F-4D97-AF65-F5344CB8AC3E}">
        <p14:creationId xmlns:p14="http://schemas.microsoft.com/office/powerpoint/2010/main" val="2174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F098-AFC2-4D44-9613-5A84C354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As a  user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2B641A-E347-476F-9AE2-A75BA3248DA7}"/>
              </a:ext>
            </a:extLst>
          </p:cNvPr>
          <p:cNvSpPr txBox="1"/>
          <p:nvPr/>
        </p:nvSpPr>
        <p:spPr>
          <a:xfrm>
            <a:off x="596030" y="3317493"/>
            <a:ext cx="10999938" cy="2157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 want to be able to authenticate myself so that I can access my account  </a:t>
            </a:r>
          </a:p>
          <a:p>
            <a:pPr marL="285750" lvl="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 want to be able to add, delete products to the cart to pass an order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162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77</TotalTime>
  <Words>137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Concis</vt:lpstr>
      <vt:lpstr>App Description</vt:lpstr>
      <vt:lpstr>Table of Contents</vt:lpstr>
      <vt:lpstr>The Purpose</vt:lpstr>
      <vt:lpstr>As an admin </vt:lpstr>
      <vt:lpstr>As a  user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khalil rejeb</dc:creator>
  <cp:lastModifiedBy>khalil rejeb</cp:lastModifiedBy>
  <cp:revision>199</cp:revision>
  <dcterms:created xsi:type="dcterms:W3CDTF">2020-12-21T21:27:02Z</dcterms:created>
  <dcterms:modified xsi:type="dcterms:W3CDTF">2022-09-25T14:03:41Z</dcterms:modified>
</cp:coreProperties>
</file>