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0.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3.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4.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5.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7.xml" ContentType="application/vnd.openxmlformats-officedocument.theme+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 id="2147483652" r:id="rId4"/>
    <p:sldMasterId id="2147483653" r:id="rId5"/>
    <p:sldMasterId id="2147483709" r:id="rId6"/>
    <p:sldMasterId id="2147483721" r:id="rId7"/>
    <p:sldMasterId id="2147483736" r:id="rId8"/>
    <p:sldMasterId id="2147483751" r:id="rId9"/>
    <p:sldMasterId id="2147483763" r:id="rId10"/>
    <p:sldMasterId id="2147483778" r:id="rId11"/>
    <p:sldMasterId id="2147483793" r:id="rId12"/>
    <p:sldMasterId id="2147483811" r:id="rId13"/>
    <p:sldMasterId id="2147483826" r:id="rId14"/>
    <p:sldMasterId id="2147484128" r:id="rId15"/>
    <p:sldMasterId id="2147484849" r:id="rId16"/>
    <p:sldMasterId id="2147484850" r:id="rId17"/>
    <p:sldMasterId id="2147484851" r:id="rId18"/>
  </p:sldMasterIdLst>
  <p:notesMasterIdLst>
    <p:notesMasterId r:id="rId62"/>
  </p:notesMasterIdLst>
  <p:sldIdLst>
    <p:sldId id="257" r:id="rId19"/>
    <p:sldId id="258" r:id="rId20"/>
    <p:sldId id="259" r:id="rId21"/>
    <p:sldId id="260" r:id="rId22"/>
    <p:sldId id="261" r:id="rId23"/>
    <p:sldId id="262" r:id="rId24"/>
    <p:sldId id="263" r:id="rId25"/>
    <p:sldId id="264" r:id="rId26"/>
    <p:sldId id="265" r:id="rId27"/>
    <p:sldId id="266" r:id="rId28"/>
    <p:sldId id="267" r:id="rId29"/>
    <p:sldId id="269" r:id="rId30"/>
    <p:sldId id="319" r:id="rId31"/>
    <p:sldId id="270" r:id="rId32"/>
    <p:sldId id="272" r:id="rId33"/>
    <p:sldId id="273" r:id="rId34"/>
    <p:sldId id="274" r:id="rId35"/>
    <p:sldId id="275" r:id="rId36"/>
    <p:sldId id="296" r:id="rId37"/>
    <p:sldId id="297" r:id="rId38"/>
    <p:sldId id="298" r:id="rId39"/>
    <p:sldId id="302" r:id="rId40"/>
    <p:sldId id="300" r:id="rId41"/>
    <p:sldId id="304" r:id="rId42"/>
    <p:sldId id="303" r:id="rId43"/>
    <p:sldId id="278" r:id="rId44"/>
    <p:sldId id="295" r:id="rId45"/>
    <p:sldId id="320" r:id="rId46"/>
    <p:sldId id="321" r:id="rId47"/>
    <p:sldId id="322" r:id="rId48"/>
    <p:sldId id="323" r:id="rId49"/>
    <p:sldId id="324" r:id="rId50"/>
    <p:sldId id="325" r:id="rId51"/>
    <p:sldId id="326" r:id="rId52"/>
    <p:sldId id="280" r:id="rId53"/>
    <p:sldId id="334" r:id="rId54"/>
    <p:sldId id="327" r:id="rId55"/>
    <p:sldId id="329" r:id="rId56"/>
    <p:sldId id="328" r:id="rId57"/>
    <p:sldId id="330" r:id="rId58"/>
    <p:sldId id="331" r:id="rId59"/>
    <p:sldId id="332" r:id="rId60"/>
    <p:sldId id="333" r:id="rId61"/>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9" autoAdjust="0"/>
    <p:restoredTop sz="83748" autoAdjust="0"/>
  </p:normalViewPr>
  <p:slideViewPr>
    <p:cSldViewPr>
      <p:cViewPr varScale="1">
        <p:scale>
          <a:sx n="67" d="100"/>
          <a:sy n="67" d="100"/>
        </p:scale>
        <p:origin x="1762"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slide" Target="slides/slide32.xml"/><Relationship Id="rId55" Type="http://schemas.openxmlformats.org/officeDocument/2006/relationships/slide" Target="slides/slide37.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slide" Target="slides/slide35.xml"/><Relationship Id="rId58" Type="http://schemas.openxmlformats.org/officeDocument/2006/relationships/slide" Target="slides/slide40.xml"/><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61" Type="http://schemas.openxmlformats.org/officeDocument/2006/relationships/slide" Target="slides/slide43.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3.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s>
</file>

<file path=ppt/diagrams/colors1.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DE167-B388-5B48-8733-3C2F48689057}" type="doc">
      <dgm:prSet loTypeId="urn:microsoft.com/office/officeart/2005/8/layout/chevron1" loCatId="process" qsTypeId="urn:microsoft.com/office/officeart/2005/8/quickstyle/simple4" qsCatId="simple" csTypeId="urn:microsoft.com/office/officeart/2005/8/colors/accent1_2#9" csCatId="accent1" phldr="1"/>
      <dgm:spPr/>
    </dgm:pt>
    <dgm:pt modelId="{18582A06-4597-F94A-A96F-A0DB88A41119}">
      <dgm:prSet phldrT="[Text]"/>
      <dgm:spPr>
        <a:effectLst>
          <a:glow rad="101600">
            <a:schemeClr val="accent3">
              <a:alpha val="75000"/>
            </a:schemeClr>
          </a:glow>
          <a:softEdge rad="101600"/>
        </a:effectLst>
      </dgm:spPr>
      <dgm:t>
        <a:bodyPr/>
        <a:lstStyle/>
        <a:p>
          <a:r>
            <a:rPr lang="en-NZ" dirty="0"/>
            <a:t>long term scheduling</a:t>
          </a:r>
          <a:endParaRPr lang="en-US" dirty="0"/>
        </a:p>
      </dgm:t>
    </dgm:pt>
    <dgm:pt modelId="{07C49605-9092-1340-8E13-4FCE1C70E829}" type="parTrans" cxnId="{A06C933B-CA9A-0A4E-B6D8-3BA876978C1D}">
      <dgm:prSet/>
      <dgm:spPr/>
      <dgm:t>
        <a:bodyPr/>
        <a:lstStyle/>
        <a:p>
          <a:endParaRPr lang="en-US"/>
        </a:p>
      </dgm:t>
    </dgm:pt>
    <dgm:pt modelId="{AB6097E5-5393-4449-BCFE-B0AE600FA83E}" type="sibTrans" cxnId="{A06C933B-CA9A-0A4E-B6D8-3BA876978C1D}">
      <dgm:prSet/>
      <dgm:spPr/>
      <dgm:t>
        <a:bodyPr/>
        <a:lstStyle/>
        <a:p>
          <a:endParaRPr lang="en-US"/>
        </a:p>
      </dgm:t>
    </dgm:pt>
    <dgm:pt modelId="{FCF8077D-84AD-554A-B11C-D74FA362D76D}">
      <dgm:prSet/>
      <dgm:spPr>
        <a:effectLst>
          <a:glow rad="101600">
            <a:schemeClr val="accent3">
              <a:alpha val="75000"/>
            </a:schemeClr>
          </a:glow>
          <a:softEdge rad="101600"/>
        </a:effectLst>
      </dgm:spPr>
      <dgm:t>
        <a:bodyPr/>
        <a:lstStyle/>
        <a:p>
          <a:r>
            <a:rPr lang="en-NZ" dirty="0"/>
            <a:t>medium term scheduling</a:t>
          </a:r>
        </a:p>
      </dgm:t>
    </dgm:pt>
    <dgm:pt modelId="{C9AB015E-6767-CF47-BBF9-A6713CE07B98}" type="parTrans" cxnId="{B1FB1387-434A-E34A-BFCF-7E6BACF3E30B}">
      <dgm:prSet/>
      <dgm:spPr/>
      <dgm:t>
        <a:bodyPr/>
        <a:lstStyle/>
        <a:p>
          <a:endParaRPr lang="en-US"/>
        </a:p>
      </dgm:t>
    </dgm:pt>
    <dgm:pt modelId="{9E7217D2-03EC-3D4C-9070-5BD30F646863}" type="sibTrans" cxnId="{B1FB1387-434A-E34A-BFCF-7E6BACF3E30B}">
      <dgm:prSet/>
      <dgm:spPr/>
      <dgm:t>
        <a:bodyPr/>
        <a:lstStyle/>
        <a:p>
          <a:endParaRPr lang="en-US"/>
        </a:p>
      </dgm:t>
    </dgm:pt>
    <dgm:pt modelId="{786E057A-07C6-8343-8CB9-C94DEC19B0BB}">
      <dgm:prSet/>
      <dgm:spPr>
        <a:effectLst>
          <a:glow rad="101600">
            <a:schemeClr val="accent3">
              <a:alpha val="75000"/>
            </a:schemeClr>
          </a:glow>
          <a:softEdge rad="101600"/>
        </a:effectLst>
      </dgm:spPr>
      <dgm:t>
        <a:bodyPr/>
        <a:lstStyle/>
        <a:p>
          <a:r>
            <a:rPr lang="en-NZ" dirty="0"/>
            <a:t>short term scheduling</a:t>
          </a:r>
        </a:p>
      </dgm:t>
    </dgm:pt>
    <dgm:pt modelId="{70D3975C-F522-2E4B-8BE6-DB0B1D7921E4}" type="parTrans" cxnId="{ACB76DB7-D147-2140-AA8E-5CC8F089CF45}">
      <dgm:prSet/>
      <dgm:spPr/>
      <dgm:t>
        <a:bodyPr/>
        <a:lstStyle/>
        <a:p>
          <a:endParaRPr lang="en-US"/>
        </a:p>
      </dgm:t>
    </dgm:pt>
    <dgm:pt modelId="{F853FA99-B390-F241-A55D-9C7A16D90EC8}" type="sibTrans" cxnId="{ACB76DB7-D147-2140-AA8E-5CC8F089CF45}">
      <dgm:prSet/>
      <dgm:spPr/>
      <dgm:t>
        <a:bodyPr/>
        <a:lstStyle/>
        <a:p>
          <a:endParaRPr lang="en-US"/>
        </a:p>
      </dgm:t>
    </dgm:pt>
    <dgm:pt modelId="{4D3B04C8-4CD6-C441-A562-951DABC0B27F}" type="pres">
      <dgm:prSet presAssocID="{8F1DE167-B388-5B48-8733-3C2F48689057}" presName="Name0" presStyleCnt="0">
        <dgm:presLayoutVars>
          <dgm:dir/>
          <dgm:animLvl val="lvl"/>
          <dgm:resizeHandles val="exact"/>
        </dgm:presLayoutVars>
      </dgm:prSet>
      <dgm:spPr/>
    </dgm:pt>
    <dgm:pt modelId="{666AA844-3720-4245-A2DA-613ABC9CCD30}" type="pres">
      <dgm:prSet presAssocID="{18582A06-4597-F94A-A96F-A0DB88A41119}" presName="parTxOnly" presStyleLbl="node1" presStyleIdx="0" presStyleCnt="3">
        <dgm:presLayoutVars>
          <dgm:chMax val="0"/>
          <dgm:chPref val="0"/>
          <dgm:bulletEnabled val="1"/>
        </dgm:presLayoutVars>
      </dgm:prSet>
      <dgm:spPr/>
    </dgm:pt>
    <dgm:pt modelId="{8AB8F692-5BD5-8648-B961-BE6FB0582140}" type="pres">
      <dgm:prSet presAssocID="{AB6097E5-5393-4449-BCFE-B0AE600FA83E}" presName="parTxOnlySpace" presStyleCnt="0"/>
      <dgm:spPr/>
    </dgm:pt>
    <dgm:pt modelId="{4DE30D96-52DA-F045-88D6-746455960E86}" type="pres">
      <dgm:prSet presAssocID="{FCF8077D-84AD-554A-B11C-D74FA362D76D}" presName="parTxOnly" presStyleLbl="node1" presStyleIdx="1" presStyleCnt="3" custScaleX="96996" custScaleY="116735">
        <dgm:presLayoutVars>
          <dgm:chMax val="0"/>
          <dgm:chPref val="0"/>
          <dgm:bulletEnabled val="1"/>
        </dgm:presLayoutVars>
      </dgm:prSet>
      <dgm:spPr/>
    </dgm:pt>
    <dgm:pt modelId="{DCBA1724-0B09-934F-8DCB-B741C1D8713E}" type="pres">
      <dgm:prSet presAssocID="{9E7217D2-03EC-3D4C-9070-5BD30F646863}" presName="parTxOnlySpace" presStyleCnt="0"/>
      <dgm:spPr/>
    </dgm:pt>
    <dgm:pt modelId="{A6C26BAB-A284-0B43-906D-751377F5446C}" type="pres">
      <dgm:prSet presAssocID="{786E057A-07C6-8343-8CB9-C94DEC19B0BB}" presName="parTxOnly" presStyleLbl="node1" presStyleIdx="2" presStyleCnt="3">
        <dgm:presLayoutVars>
          <dgm:chMax val="0"/>
          <dgm:chPref val="0"/>
          <dgm:bulletEnabled val="1"/>
        </dgm:presLayoutVars>
      </dgm:prSet>
      <dgm:spPr/>
    </dgm:pt>
  </dgm:ptLst>
  <dgm:cxnLst>
    <dgm:cxn modelId="{A06C933B-CA9A-0A4E-B6D8-3BA876978C1D}" srcId="{8F1DE167-B388-5B48-8733-3C2F48689057}" destId="{18582A06-4597-F94A-A96F-A0DB88A41119}" srcOrd="0" destOrd="0" parTransId="{07C49605-9092-1340-8E13-4FCE1C70E829}" sibTransId="{AB6097E5-5393-4449-BCFE-B0AE600FA83E}"/>
    <dgm:cxn modelId="{73CF4443-7177-48F4-98C2-47769CAB8208}" type="presOf" srcId="{786E057A-07C6-8343-8CB9-C94DEC19B0BB}" destId="{A6C26BAB-A284-0B43-906D-751377F5446C}" srcOrd="0" destOrd="0" presId="urn:microsoft.com/office/officeart/2005/8/layout/chevron1"/>
    <dgm:cxn modelId="{754E844B-20EC-400E-A433-610B2F005C36}" type="presOf" srcId="{8F1DE167-B388-5B48-8733-3C2F48689057}" destId="{4D3B04C8-4CD6-C441-A562-951DABC0B27F}" srcOrd="0" destOrd="0" presId="urn:microsoft.com/office/officeart/2005/8/layout/chevron1"/>
    <dgm:cxn modelId="{B1FB1387-434A-E34A-BFCF-7E6BACF3E30B}" srcId="{8F1DE167-B388-5B48-8733-3C2F48689057}" destId="{FCF8077D-84AD-554A-B11C-D74FA362D76D}" srcOrd="1" destOrd="0" parTransId="{C9AB015E-6767-CF47-BBF9-A6713CE07B98}" sibTransId="{9E7217D2-03EC-3D4C-9070-5BD30F646863}"/>
    <dgm:cxn modelId="{5419749E-85EA-4D38-A3C7-199DD4F0692E}" type="presOf" srcId="{18582A06-4597-F94A-A96F-A0DB88A41119}" destId="{666AA844-3720-4245-A2DA-613ABC9CCD30}" srcOrd="0" destOrd="0" presId="urn:microsoft.com/office/officeart/2005/8/layout/chevron1"/>
    <dgm:cxn modelId="{ACB76DB7-D147-2140-AA8E-5CC8F089CF45}" srcId="{8F1DE167-B388-5B48-8733-3C2F48689057}" destId="{786E057A-07C6-8343-8CB9-C94DEC19B0BB}" srcOrd="2" destOrd="0" parTransId="{70D3975C-F522-2E4B-8BE6-DB0B1D7921E4}" sibTransId="{F853FA99-B390-F241-A55D-9C7A16D90EC8}"/>
    <dgm:cxn modelId="{4974BFE5-0706-45C9-A49A-FE1BC10EA7B8}" type="presOf" srcId="{FCF8077D-84AD-554A-B11C-D74FA362D76D}" destId="{4DE30D96-52DA-F045-88D6-746455960E86}" srcOrd="0" destOrd="0" presId="urn:microsoft.com/office/officeart/2005/8/layout/chevron1"/>
    <dgm:cxn modelId="{D3C16FDC-BCF3-4B64-8151-86D11ADD3BB2}" type="presParOf" srcId="{4D3B04C8-4CD6-C441-A562-951DABC0B27F}" destId="{666AA844-3720-4245-A2DA-613ABC9CCD30}" srcOrd="0" destOrd="0" presId="urn:microsoft.com/office/officeart/2005/8/layout/chevron1"/>
    <dgm:cxn modelId="{3A64DE39-D7F7-4B25-9D62-85F3BD8F0362}" type="presParOf" srcId="{4D3B04C8-4CD6-C441-A562-951DABC0B27F}" destId="{8AB8F692-5BD5-8648-B961-BE6FB0582140}" srcOrd="1" destOrd="0" presId="urn:microsoft.com/office/officeart/2005/8/layout/chevron1"/>
    <dgm:cxn modelId="{27197817-6F56-40B5-B58F-DDF403DB7AEC}" type="presParOf" srcId="{4D3B04C8-4CD6-C441-A562-951DABC0B27F}" destId="{4DE30D96-52DA-F045-88D6-746455960E86}" srcOrd="2" destOrd="0" presId="urn:microsoft.com/office/officeart/2005/8/layout/chevron1"/>
    <dgm:cxn modelId="{35C226FE-BBA9-4D87-9D44-8172A0E78AFB}" type="presParOf" srcId="{4D3B04C8-4CD6-C441-A562-951DABC0B27F}" destId="{DCBA1724-0B09-934F-8DCB-B741C1D8713E}" srcOrd="3" destOrd="0" presId="urn:microsoft.com/office/officeart/2005/8/layout/chevron1"/>
    <dgm:cxn modelId="{8DA64A0F-99C9-4BAE-85B6-E52399492D77}" type="presParOf" srcId="{4D3B04C8-4CD6-C441-A562-951DABC0B27F}" destId="{A6C26BAB-A284-0B43-906D-751377F5446C}" srcOrd="4" destOrd="0" presId="urn:microsoft.com/office/officeart/2005/8/layout/chevron1"/>
  </dgm:cxnLst>
  <dgm:bg>
    <a:effectLst>
      <a:softEdge rad="152400"/>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5ECFDF-990A-7149-B63A-287057775409}" type="doc">
      <dgm:prSet loTypeId="urn:microsoft.com/office/officeart/2005/8/layout/hierarchy1" loCatId="hierarchy" qsTypeId="urn:microsoft.com/office/officeart/2005/8/quickstyle/simple4" qsCatId="simple" csTypeId="urn:microsoft.com/office/officeart/2005/8/colors/accent1_2#10" csCatId="accent1" phldr="1"/>
      <dgm:spPr/>
      <dgm:t>
        <a:bodyPr/>
        <a:lstStyle/>
        <a:p>
          <a:endParaRPr lang="en-US"/>
        </a:p>
      </dgm:t>
    </dgm:pt>
    <dgm:pt modelId="{7E55061F-A8D5-1A46-9FD3-893854A38A90}">
      <dgm:prSet phldrT="[Text]"/>
      <dgm:spPr/>
      <dgm:t>
        <a:bodyPr/>
        <a:lstStyle/>
        <a:p>
          <a:r>
            <a:rPr lang="en-US" dirty="0"/>
            <a:t>Creates processes from the queue when it can, but must decide:</a:t>
          </a:r>
        </a:p>
      </dgm:t>
    </dgm:pt>
    <dgm:pt modelId="{78A5209A-C329-5A4F-AF1B-8F1A687F4B6B}" type="parTrans" cxnId="{003233E3-3FEB-B747-9FA7-DDEB5844E595}">
      <dgm:prSet/>
      <dgm:spPr/>
      <dgm:t>
        <a:bodyPr/>
        <a:lstStyle/>
        <a:p>
          <a:endParaRPr lang="en-US"/>
        </a:p>
      </dgm:t>
    </dgm:pt>
    <dgm:pt modelId="{C2BD42A6-DAEE-E84D-AE14-A4ED7227B160}" type="sibTrans" cxnId="{003233E3-3FEB-B747-9FA7-DDEB5844E595}">
      <dgm:prSet/>
      <dgm:spPr/>
      <dgm:t>
        <a:bodyPr/>
        <a:lstStyle/>
        <a:p>
          <a:endParaRPr lang="en-US"/>
        </a:p>
      </dgm:t>
    </dgm:pt>
    <dgm:pt modelId="{B2E19B59-8C49-5F4A-B522-FB427F24EFF0}">
      <dgm:prSet/>
      <dgm:spPr/>
      <dgm:t>
        <a:bodyPr/>
        <a:lstStyle/>
        <a:p>
          <a:r>
            <a:rPr lang="en-US" dirty="0"/>
            <a:t>when the operating system can take on one or more additional processes</a:t>
          </a:r>
        </a:p>
      </dgm:t>
    </dgm:pt>
    <dgm:pt modelId="{B40672A2-EF57-EF45-BEEF-3CC7B4092CEA}" type="parTrans" cxnId="{D47814B9-4341-7547-8A2B-AED4CBDCCA0C}">
      <dgm:prSet/>
      <dgm:spPr>
        <a:ln>
          <a:solidFill>
            <a:schemeClr val="accent6"/>
          </a:solidFill>
        </a:ln>
      </dgm:spPr>
      <dgm:t>
        <a:bodyPr/>
        <a:lstStyle/>
        <a:p>
          <a:endParaRPr lang="en-US"/>
        </a:p>
      </dgm:t>
    </dgm:pt>
    <dgm:pt modelId="{E516EACE-6D46-0C4B-A5D4-AF3B00ED0ED3}" type="sibTrans" cxnId="{D47814B9-4341-7547-8A2B-AED4CBDCCA0C}">
      <dgm:prSet/>
      <dgm:spPr/>
      <dgm:t>
        <a:bodyPr/>
        <a:lstStyle/>
        <a:p>
          <a:endParaRPr lang="en-US"/>
        </a:p>
      </dgm:t>
    </dgm:pt>
    <dgm:pt modelId="{B452A0BC-BD07-EB44-995E-4F40B0C5BE92}">
      <dgm:prSet/>
      <dgm:spPr/>
      <dgm:t>
        <a:bodyPr/>
        <a:lstStyle/>
        <a:p>
          <a:r>
            <a:rPr lang="en-US" dirty="0"/>
            <a:t>which jobs to accept and turn into processes</a:t>
          </a:r>
        </a:p>
      </dgm:t>
    </dgm:pt>
    <dgm:pt modelId="{43166368-C5DE-0C47-8499-A61BEBB1E08A}" type="parTrans" cxnId="{4DD9712D-E80A-5346-9CB2-DA495447E3C9}">
      <dgm:prSet/>
      <dgm:spPr>
        <a:ln>
          <a:solidFill>
            <a:schemeClr val="accent6"/>
          </a:solidFill>
        </a:ln>
      </dgm:spPr>
      <dgm:t>
        <a:bodyPr/>
        <a:lstStyle/>
        <a:p>
          <a:endParaRPr lang="en-US"/>
        </a:p>
      </dgm:t>
    </dgm:pt>
    <dgm:pt modelId="{83DCA43B-6D2F-4442-AE6E-865396CD1D76}" type="sibTrans" cxnId="{4DD9712D-E80A-5346-9CB2-DA495447E3C9}">
      <dgm:prSet/>
      <dgm:spPr/>
      <dgm:t>
        <a:bodyPr/>
        <a:lstStyle/>
        <a:p>
          <a:endParaRPr lang="en-US"/>
        </a:p>
      </dgm:t>
    </dgm:pt>
    <dgm:pt modelId="{9788D3D0-6C72-1949-A6CB-0450453AE3F2}">
      <dgm:prSet/>
      <dgm:spPr/>
      <dgm:t>
        <a:bodyPr/>
        <a:lstStyle/>
        <a:p>
          <a:r>
            <a:rPr lang="en-US" dirty="0"/>
            <a:t>first come, first served</a:t>
          </a:r>
        </a:p>
      </dgm:t>
    </dgm:pt>
    <dgm:pt modelId="{3E27A45D-ADD7-1A47-A1CD-A588CD9493A6}" type="parTrans" cxnId="{313AC54D-14EC-ED41-84AE-4532E37D0BC6}">
      <dgm:prSet/>
      <dgm:spPr>
        <a:ln>
          <a:solidFill>
            <a:schemeClr val="accent6"/>
          </a:solidFill>
        </a:ln>
      </dgm:spPr>
      <dgm:t>
        <a:bodyPr/>
        <a:lstStyle/>
        <a:p>
          <a:endParaRPr lang="en-US"/>
        </a:p>
      </dgm:t>
    </dgm:pt>
    <dgm:pt modelId="{D6AB37B0-248B-7D48-8BFD-23368651349E}" type="sibTrans" cxnId="{313AC54D-14EC-ED41-84AE-4532E37D0BC6}">
      <dgm:prSet/>
      <dgm:spPr/>
      <dgm:t>
        <a:bodyPr/>
        <a:lstStyle/>
        <a:p>
          <a:endParaRPr lang="en-US"/>
        </a:p>
      </dgm:t>
    </dgm:pt>
    <dgm:pt modelId="{EFED3A02-92E5-7B4F-B439-13D02CBDBC35}">
      <dgm:prSet/>
      <dgm:spPr/>
      <dgm:t>
        <a:bodyPr/>
        <a:lstStyle/>
        <a:p>
          <a:r>
            <a:rPr lang="en-US" dirty="0"/>
            <a:t>priority, expected execution time, I/O requirements</a:t>
          </a:r>
        </a:p>
      </dgm:t>
    </dgm:pt>
    <dgm:pt modelId="{900FC365-CC4F-244C-8BB2-E0DE2EDB2C92}" type="parTrans" cxnId="{479DEE9C-1DF2-564D-A6B0-FECBBD97B603}">
      <dgm:prSet/>
      <dgm:spPr>
        <a:ln>
          <a:solidFill>
            <a:schemeClr val="accent6"/>
          </a:solidFill>
        </a:ln>
      </dgm:spPr>
      <dgm:t>
        <a:bodyPr/>
        <a:lstStyle/>
        <a:p>
          <a:endParaRPr lang="en-US"/>
        </a:p>
      </dgm:t>
    </dgm:pt>
    <dgm:pt modelId="{E0B37AE9-D6E2-234C-8ABC-3934D99299FD}" type="sibTrans" cxnId="{479DEE9C-1DF2-564D-A6B0-FECBBD97B603}">
      <dgm:prSet/>
      <dgm:spPr/>
      <dgm:t>
        <a:bodyPr/>
        <a:lstStyle/>
        <a:p>
          <a:endParaRPr lang="en-US"/>
        </a:p>
      </dgm:t>
    </dgm:pt>
    <dgm:pt modelId="{99DC4FCA-9D24-E540-A8C3-6E0FE26B20DF}" type="pres">
      <dgm:prSet presAssocID="{2F5ECFDF-990A-7149-B63A-287057775409}" presName="hierChild1" presStyleCnt="0">
        <dgm:presLayoutVars>
          <dgm:chPref val="1"/>
          <dgm:dir/>
          <dgm:animOne val="branch"/>
          <dgm:animLvl val="lvl"/>
          <dgm:resizeHandles/>
        </dgm:presLayoutVars>
      </dgm:prSet>
      <dgm:spPr/>
    </dgm:pt>
    <dgm:pt modelId="{0DE35A2B-A3E6-BB47-AD8F-B457D037F397}" type="pres">
      <dgm:prSet presAssocID="{7E55061F-A8D5-1A46-9FD3-893854A38A90}" presName="hierRoot1" presStyleCnt="0"/>
      <dgm:spPr/>
    </dgm:pt>
    <dgm:pt modelId="{23B9B35B-8437-3D40-8522-9D231FA6BE7A}" type="pres">
      <dgm:prSet presAssocID="{7E55061F-A8D5-1A46-9FD3-893854A38A90}" presName="composite" presStyleCnt="0"/>
      <dgm:spPr/>
    </dgm:pt>
    <dgm:pt modelId="{F6376796-3CFA-354D-BC47-8C9F869C43B1}" type="pres">
      <dgm:prSet presAssocID="{7E55061F-A8D5-1A46-9FD3-893854A38A90}" presName="background" presStyleLbl="node0" presStyleIdx="0" presStyleCnt="1"/>
      <dgm:spPr/>
    </dgm:pt>
    <dgm:pt modelId="{79838C3E-0F52-1744-A7D4-B12983AB3808}" type="pres">
      <dgm:prSet presAssocID="{7E55061F-A8D5-1A46-9FD3-893854A38A90}" presName="text" presStyleLbl="fgAcc0" presStyleIdx="0" presStyleCnt="1">
        <dgm:presLayoutVars>
          <dgm:chPref val="3"/>
        </dgm:presLayoutVars>
      </dgm:prSet>
      <dgm:spPr/>
    </dgm:pt>
    <dgm:pt modelId="{2E331F31-566D-B348-AC5A-8BE28BC2370D}" type="pres">
      <dgm:prSet presAssocID="{7E55061F-A8D5-1A46-9FD3-893854A38A90}" presName="hierChild2" presStyleCnt="0"/>
      <dgm:spPr/>
    </dgm:pt>
    <dgm:pt modelId="{71DE5901-86A6-E748-8249-05D86E92148C}" type="pres">
      <dgm:prSet presAssocID="{B40672A2-EF57-EF45-BEEF-3CC7B4092CEA}" presName="Name10" presStyleLbl="parChTrans1D2" presStyleIdx="0" presStyleCnt="2"/>
      <dgm:spPr/>
    </dgm:pt>
    <dgm:pt modelId="{90C50ADF-70C5-C44E-91B1-4C86E95317AC}" type="pres">
      <dgm:prSet presAssocID="{B2E19B59-8C49-5F4A-B522-FB427F24EFF0}" presName="hierRoot2" presStyleCnt="0"/>
      <dgm:spPr/>
    </dgm:pt>
    <dgm:pt modelId="{2396F592-EC0F-C845-A582-B8F0B95397AD}" type="pres">
      <dgm:prSet presAssocID="{B2E19B59-8C49-5F4A-B522-FB427F24EFF0}" presName="composite2" presStyleCnt="0"/>
      <dgm:spPr/>
    </dgm:pt>
    <dgm:pt modelId="{CF6E069B-1E99-394F-BA77-0D760FFAAAEA}" type="pres">
      <dgm:prSet presAssocID="{B2E19B59-8C49-5F4A-B522-FB427F24EFF0}" presName="background2" presStyleLbl="node2" presStyleIdx="0" presStyleCnt="2"/>
      <dgm:spPr/>
    </dgm:pt>
    <dgm:pt modelId="{BEDB5996-E132-B845-A228-66156520BA95}" type="pres">
      <dgm:prSet presAssocID="{B2E19B59-8C49-5F4A-B522-FB427F24EFF0}" presName="text2" presStyleLbl="fgAcc2" presStyleIdx="0" presStyleCnt="2">
        <dgm:presLayoutVars>
          <dgm:chPref val="3"/>
        </dgm:presLayoutVars>
      </dgm:prSet>
      <dgm:spPr/>
    </dgm:pt>
    <dgm:pt modelId="{EAD4687F-826E-9042-B190-2ED5123D0765}" type="pres">
      <dgm:prSet presAssocID="{B2E19B59-8C49-5F4A-B522-FB427F24EFF0}" presName="hierChild3" presStyleCnt="0"/>
      <dgm:spPr/>
    </dgm:pt>
    <dgm:pt modelId="{67E2418F-D285-5342-AF8A-A0A8C948F10E}" type="pres">
      <dgm:prSet presAssocID="{43166368-C5DE-0C47-8499-A61BEBB1E08A}" presName="Name10" presStyleLbl="parChTrans1D2" presStyleIdx="1" presStyleCnt="2"/>
      <dgm:spPr/>
    </dgm:pt>
    <dgm:pt modelId="{0627B2B5-EFE6-BA44-B795-3142269CC838}" type="pres">
      <dgm:prSet presAssocID="{B452A0BC-BD07-EB44-995E-4F40B0C5BE92}" presName="hierRoot2" presStyleCnt="0"/>
      <dgm:spPr/>
    </dgm:pt>
    <dgm:pt modelId="{5FAD5358-7E8E-9B46-A19E-B4F1445DF0E5}" type="pres">
      <dgm:prSet presAssocID="{B452A0BC-BD07-EB44-995E-4F40B0C5BE92}" presName="composite2" presStyleCnt="0"/>
      <dgm:spPr/>
    </dgm:pt>
    <dgm:pt modelId="{06808704-274A-234C-85C4-DB13DB953985}" type="pres">
      <dgm:prSet presAssocID="{B452A0BC-BD07-EB44-995E-4F40B0C5BE92}" presName="background2" presStyleLbl="node2" presStyleIdx="1" presStyleCnt="2"/>
      <dgm:spPr/>
    </dgm:pt>
    <dgm:pt modelId="{1C44A815-88D4-394C-A851-C13D49CE4F12}" type="pres">
      <dgm:prSet presAssocID="{B452A0BC-BD07-EB44-995E-4F40B0C5BE92}" presName="text2" presStyleLbl="fgAcc2" presStyleIdx="1" presStyleCnt="2">
        <dgm:presLayoutVars>
          <dgm:chPref val="3"/>
        </dgm:presLayoutVars>
      </dgm:prSet>
      <dgm:spPr/>
    </dgm:pt>
    <dgm:pt modelId="{44A6B09D-B321-7D42-B6B8-26E537240F58}" type="pres">
      <dgm:prSet presAssocID="{B452A0BC-BD07-EB44-995E-4F40B0C5BE92}" presName="hierChild3" presStyleCnt="0"/>
      <dgm:spPr/>
    </dgm:pt>
    <dgm:pt modelId="{217868F8-B114-BB46-AAC0-B54F8019AD3B}" type="pres">
      <dgm:prSet presAssocID="{3E27A45D-ADD7-1A47-A1CD-A588CD9493A6}" presName="Name17" presStyleLbl="parChTrans1D3" presStyleIdx="0" presStyleCnt="2"/>
      <dgm:spPr/>
    </dgm:pt>
    <dgm:pt modelId="{B53488E2-AD68-A44D-ACF3-6B55F92C92B0}" type="pres">
      <dgm:prSet presAssocID="{9788D3D0-6C72-1949-A6CB-0450453AE3F2}" presName="hierRoot3" presStyleCnt="0"/>
      <dgm:spPr/>
    </dgm:pt>
    <dgm:pt modelId="{DF9650BB-9C19-6247-BF91-58504051D2B8}" type="pres">
      <dgm:prSet presAssocID="{9788D3D0-6C72-1949-A6CB-0450453AE3F2}" presName="composite3" presStyleCnt="0"/>
      <dgm:spPr/>
    </dgm:pt>
    <dgm:pt modelId="{39FDF545-C35D-F24B-A60B-814B5603FCAC}" type="pres">
      <dgm:prSet presAssocID="{9788D3D0-6C72-1949-A6CB-0450453AE3F2}" presName="background3" presStyleLbl="node3" presStyleIdx="0" presStyleCnt="2"/>
      <dgm:spPr/>
    </dgm:pt>
    <dgm:pt modelId="{5D6C4153-73D0-1046-9674-E0ECB450E3E4}" type="pres">
      <dgm:prSet presAssocID="{9788D3D0-6C72-1949-A6CB-0450453AE3F2}" presName="text3" presStyleLbl="fgAcc3" presStyleIdx="0" presStyleCnt="2">
        <dgm:presLayoutVars>
          <dgm:chPref val="3"/>
        </dgm:presLayoutVars>
      </dgm:prSet>
      <dgm:spPr/>
    </dgm:pt>
    <dgm:pt modelId="{919F3B1A-23FB-D64D-9F57-4C8B42AEC7EA}" type="pres">
      <dgm:prSet presAssocID="{9788D3D0-6C72-1949-A6CB-0450453AE3F2}" presName="hierChild4" presStyleCnt="0"/>
      <dgm:spPr/>
    </dgm:pt>
    <dgm:pt modelId="{E81E2D14-B4BC-5348-97BD-836810024AB3}" type="pres">
      <dgm:prSet presAssocID="{900FC365-CC4F-244C-8BB2-E0DE2EDB2C92}" presName="Name17" presStyleLbl="parChTrans1D3" presStyleIdx="1" presStyleCnt="2"/>
      <dgm:spPr/>
    </dgm:pt>
    <dgm:pt modelId="{0960DAC7-AA81-EB43-8138-1C7461C66F17}" type="pres">
      <dgm:prSet presAssocID="{EFED3A02-92E5-7B4F-B439-13D02CBDBC35}" presName="hierRoot3" presStyleCnt="0"/>
      <dgm:spPr/>
    </dgm:pt>
    <dgm:pt modelId="{6EF94FE0-887C-744B-8D02-07AF2D29BBEA}" type="pres">
      <dgm:prSet presAssocID="{EFED3A02-92E5-7B4F-B439-13D02CBDBC35}" presName="composite3" presStyleCnt="0"/>
      <dgm:spPr/>
    </dgm:pt>
    <dgm:pt modelId="{4D9E2E77-9ACA-A94C-A75C-ADE49650887D}" type="pres">
      <dgm:prSet presAssocID="{EFED3A02-92E5-7B4F-B439-13D02CBDBC35}" presName="background3" presStyleLbl="node3" presStyleIdx="1" presStyleCnt="2"/>
      <dgm:spPr/>
    </dgm:pt>
    <dgm:pt modelId="{5FFAAE37-5510-F141-9902-D4F6BE89FAED}" type="pres">
      <dgm:prSet presAssocID="{EFED3A02-92E5-7B4F-B439-13D02CBDBC35}" presName="text3" presStyleLbl="fgAcc3" presStyleIdx="1" presStyleCnt="2">
        <dgm:presLayoutVars>
          <dgm:chPref val="3"/>
        </dgm:presLayoutVars>
      </dgm:prSet>
      <dgm:spPr/>
    </dgm:pt>
    <dgm:pt modelId="{318AD854-2508-3F4E-B638-FB8449A567CF}" type="pres">
      <dgm:prSet presAssocID="{EFED3A02-92E5-7B4F-B439-13D02CBDBC35}" presName="hierChild4" presStyleCnt="0"/>
      <dgm:spPr/>
    </dgm:pt>
  </dgm:ptLst>
  <dgm:cxnLst>
    <dgm:cxn modelId="{4DD9712D-E80A-5346-9CB2-DA495447E3C9}" srcId="{7E55061F-A8D5-1A46-9FD3-893854A38A90}" destId="{B452A0BC-BD07-EB44-995E-4F40B0C5BE92}" srcOrd="1" destOrd="0" parTransId="{43166368-C5DE-0C47-8499-A61BEBB1E08A}" sibTransId="{83DCA43B-6D2F-4442-AE6E-865396CD1D76}"/>
    <dgm:cxn modelId="{58E3922D-2ED0-4691-B80F-AD59E0E0BCC0}" type="presOf" srcId="{B2E19B59-8C49-5F4A-B522-FB427F24EFF0}" destId="{BEDB5996-E132-B845-A228-66156520BA95}" srcOrd="0" destOrd="0" presId="urn:microsoft.com/office/officeart/2005/8/layout/hierarchy1"/>
    <dgm:cxn modelId="{8A967B37-D26A-4D3F-B1EC-FBA5418C787F}" type="presOf" srcId="{7E55061F-A8D5-1A46-9FD3-893854A38A90}" destId="{79838C3E-0F52-1744-A7D4-B12983AB3808}" srcOrd="0" destOrd="0" presId="urn:microsoft.com/office/officeart/2005/8/layout/hierarchy1"/>
    <dgm:cxn modelId="{313AC54D-14EC-ED41-84AE-4532E37D0BC6}" srcId="{B452A0BC-BD07-EB44-995E-4F40B0C5BE92}" destId="{9788D3D0-6C72-1949-A6CB-0450453AE3F2}" srcOrd="0" destOrd="0" parTransId="{3E27A45D-ADD7-1A47-A1CD-A588CD9493A6}" sibTransId="{D6AB37B0-248B-7D48-8BFD-23368651349E}"/>
    <dgm:cxn modelId="{2BFE264E-0111-4F79-B4E6-D78BC626E499}" type="presOf" srcId="{900FC365-CC4F-244C-8BB2-E0DE2EDB2C92}" destId="{E81E2D14-B4BC-5348-97BD-836810024AB3}" srcOrd="0" destOrd="0" presId="urn:microsoft.com/office/officeart/2005/8/layout/hierarchy1"/>
    <dgm:cxn modelId="{427E127D-DFEC-4E3C-B70E-3079081912D8}" type="presOf" srcId="{B40672A2-EF57-EF45-BEEF-3CC7B4092CEA}" destId="{71DE5901-86A6-E748-8249-05D86E92148C}" srcOrd="0" destOrd="0" presId="urn:microsoft.com/office/officeart/2005/8/layout/hierarchy1"/>
    <dgm:cxn modelId="{6962D681-42FC-4810-B8CB-173791614F2D}" type="presOf" srcId="{9788D3D0-6C72-1949-A6CB-0450453AE3F2}" destId="{5D6C4153-73D0-1046-9674-E0ECB450E3E4}" srcOrd="0" destOrd="0" presId="urn:microsoft.com/office/officeart/2005/8/layout/hierarchy1"/>
    <dgm:cxn modelId="{479DEE9C-1DF2-564D-A6B0-FECBBD97B603}" srcId="{B452A0BC-BD07-EB44-995E-4F40B0C5BE92}" destId="{EFED3A02-92E5-7B4F-B439-13D02CBDBC35}" srcOrd="1" destOrd="0" parTransId="{900FC365-CC4F-244C-8BB2-E0DE2EDB2C92}" sibTransId="{E0B37AE9-D6E2-234C-8ABC-3934D99299FD}"/>
    <dgm:cxn modelId="{DD9ED3AC-A0C0-4ABD-A316-519358127F1A}" type="presOf" srcId="{2F5ECFDF-990A-7149-B63A-287057775409}" destId="{99DC4FCA-9D24-E540-A8C3-6E0FE26B20DF}" srcOrd="0" destOrd="0" presId="urn:microsoft.com/office/officeart/2005/8/layout/hierarchy1"/>
    <dgm:cxn modelId="{6A0F08AF-9375-4148-949E-E645D871923B}" type="presOf" srcId="{EFED3A02-92E5-7B4F-B439-13D02CBDBC35}" destId="{5FFAAE37-5510-F141-9902-D4F6BE89FAED}" srcOrd="0" destOrd="0" presId="urn:microsoft.com/office/officeart/2005/8/layout/hierarchy1"/>
    <dgm:cxn modelId="{D47814B9-4341-7547-8A2B-AED4CBDCCA0C}" srcId="{7E55061F-A8D5-1A46-9FD3-893854A38A90}" destId="{B2E19B59-8C49-5F4A-B522-FB427F24EFF0}" srcOrd="0" destOrd="0" parTransId="{B40672A2-EF57-EF45-BEEF-3CC7B4092CEA}" sibTransId="{E516EACE-6D46-0C4B-A5D4-AF3B00ED0ED3}"/>
    <dgm:cxn modelId="{003233E3-3FEB-B747-9FA7-DDEB5844E595}" srcId="{2F5ECFDF-990A-7149-B63A-287057775409}" destId="{7E55061F-A8D5-1A46-9FD3-893854A38A90}" srcOrd="0" destOrd="0" parTransId="{78A5209A-C329-5A4F-AF1B-8F1A687F4B6B}" sibTransId="{C2BD42A6-DAEE-E84D-AE14-A4ED7227B160}"/>
    <dgm:cxn modelId="{5C9115F3-DC78-4052-A744-8A00CEE079B6}" type="presOf" srcId="{43166368-C5DE-0C47-8499-A61BEBB1E08A}" destId="{67E2418F-D285-5342-AF8A-A0A8C948F10E}" srcOrd="0" destOrd="0" presId="urn:microsoft.com/office/officeart/2005/8/layout/hierarchy1"/>
    <dgm:cxn modelId="{878EE1FC-34AF-42F8-A6B6-EBF698E84A01}" type="presOf" srcId="{B452A0BC-BD07-EB44-995E-4F40B0C5BE92}" destId="{1C44A815-88D4-394C-A851-C13D49CE4F12}" srcOrd="0" destOrd="0" presId="urn:microsoft.com/office/officeart/2005/8/layout/hierarchy1"/>
    <dgm:cxn modelId="{995453FF-ECE3-49C6-B778-12816B37FD53}" type="presOf" srcId="{3E27A45D-ADD7-1A47-A1CD-A588CD9493A6}" destId="{217868F8-B114-BB46-AAC0-B54F8019AD3B}" srcOrd="0" destOrd="0" presId="urn:microsoft.com/office/officeart/2005/8/layout/hierarchy1"/>
    <dgm:cxn modelId="{8F01F118-E9F9-4691-9DBE-49C06707182F}" type="presParOf" srcId="{99DC4FCA-9D24-E540-A8C3-6E0FE26B20DF}" destId="{0DE35A2B-A3E6-BB47-AD8F-B457D037F397}" srcOrd="0" destOrd="0" presId="urn:microsoft.com/office/officeart/2005/8/layout/hierarchy1"/>
    <dgm:cxn modelId="{A5E55C6E-7F78-4F4A-BDA5-9A056568F0AA}" type="presParOf" srcId="{0DE35A2B-A3E6-BB47-AD8F-B457D037F397}" destId="{23B9B35B-8437-3D40-8522-9D231FA6BE7A}" srcOrd="0" destOrd="0" presId="urn:microsoft.com/office/officeart/2005/8/layout/hierarchy1"/>
    <dgm:cxn modelId="{FF171D5F-0FAC-4EB3-A513-6715D69227F7}" type="presParOf" srcId="{23B9B35B-8437-3D40-8522-9D231FA6BE7A}" destId="{F6376796-3CFA-354D-BC47-8C9F869C43B1}" srcOrd="0" destOrd="0" presId="urn:microsoft.com/office/officeart/2005/8/layout/hierarchy1"/>
    <dgm:cxn modelId="{077EF1DA-C617-4D1E-A1AC-F4881DC4A352}" type="presParOf" srcId="{23B9B35B-8437-3D40-8522-9D231FA6BE7A}" destId="{79838C3E-0F52-1744-A7D4-B12983AB3808}" srcOrd="1" destOrd="0" presId="urn:microsoft.com/office/officeart/2005/8/layout/hierarchy1"/>
    <dgm:cxn modelId="{2FC70578-1FD6-4996-AF72-C64B8ABFB666}" type="presParOf" srcId="{0DE35A2B-A3E6-BB47-AD8F-B457D037F397}" destId="{2E331F31-566D-B348-AC5A-8BE28BC2370D}" srcOrd="1" destOrd="0" presId="urn:microsoft.com/office/officeart/2005/8/layout/hierarchy1"/>
    <dgm:cxn modelId="{D55DA3A7-AAED-41B7-A60C-92A2F9A136C8}" type="presParOf" srcId="{2E331F31-566D-B348-AC5A-8BE28BC2370D}" destId="{71DE5901-86A6-E748-8249-05D86E92148C}" srcOrd="0" destOrd="0" presId="urn:microsoft.com/office/officeart/2005/8/layout/hierarchy1"/>
    <dgm:cxn modelId="{B1AE6420-3605-46CE-9AEF-608DD85178F6}" type="presParOf" srcId="{2E331F31-566D-B348-AC5A-8BE28BC2370D}" destId="{90C50ADF-70C5-C44E-91B1-4C86E95317AC}" srcOrd="1" destOrd="0" presId="urn:microsoft.com/office/officeart/2005/8/layout/hierarchy1"/>
    <dgm:cxn modelId="{C032F505-6D5F-4379-A8B5-64FAAAF2B9A2}" type="presParOf" srcId="{90C50ADF-70C5-C44E-91B1-4C86E95317AC}" destId="{2396F592-EC0F-C845-A582-B8F0B95397AD}" srcOrd="0" destOrd="0" presId="urn:microsoft.com/office/officeart/2005/8/layout/hierarchy1"/>
    <dgm:cxn modelId="{2D360361-B9C3-467F-B9A7-45D4C415D191}" type="presParOf" srcId="{2396F592-EC0F-C845-A582-B8F0B95397AD}" destId="{CF6E069B-1E99-394F-BA77-0D760FFAAAEA}" srcOrd="0" destOrd="0" presId="urn:microsoft.com/office/officeart/2005/8/layout/hierarchy1"/>
    <dgm:cxn modelId="{BD121189-AA24-4BA0-8B2C-C102C3090C10}" type="presParOf" srcId="{2396F592-EC0F-C845-A582-B8F0B95397AD}" destId="{BEDB5996-E132-B845-A228-66156520BA95}" srcOrd="1" destOrd="0" presId="urn:microsoft.com/office/officeart/2005/8/layout/hierarchy1"/>
    <dgm:cxn modelId="{F0715E42-9E74-4EC9-BE15-83C29F976C2C}" type="presParOf" srcId="{90C50ADF-70C5-C44E-91B1-4C86E95317AC}" destId="{EAD4687F-826E-9042-B190-2ED5123D0765}" srcOrd="1" destOrd="0" presId="urn:microsoft.com/office/officeart/2005/8/layout/hierarchy1"/>
    <dgm:cxn modelId="{B12619E6-832C-43AA-A276-81D9B188B3BF}" type="presParOf" srcId="{2E331F31-566D-B348-AC5A-8BE28BC2370D}" destId="{67E2418F-D285-5342-AF8A-A0A8C948F10E}" srcOrd="2" destOrd="0" presId="urn:microsoft.com/office/officeart/2005/8/layout/hierarchy1"/>
    <dgm:cxn modelId="{24988554-535F-4DCE-8A4A-54A9F481B617}" type="presParOf" srcId="{2E331F31-566D-B348-AC5A-8BE28BC2370D}" destId="{0627B2B5-EFE6-BA44-B795-3142269CC838}" srcOrd="3" destOrd="0" presId="urn:microsoft.com/office/officeart/2005/8/layout/hierarchy1"/>
    <dgm:cxn modelId="{DD93B17A-E429-4E69-8DD1-11AEB2DC4172}" type="presParOf" srcId="{0627B2B5-EFE6-BA44-B795-3142269CC838}" destId="{5FAD5358-7E8E-9B46-A19E-B4F1445DF0E5}" srcOrd="0" destOrd="0" presId="urn:microsoft.com/office/officeart/2005/8/layout/hierarchy1"/>
    <dgm:cxn modelId="{DCA5C4F8-4732-4058-BFBB-B5709C516BE7}" type="presParOf" srcId="{5FAD5358-7E8E-9B46-A19E-B4F1445DF0E5}" destId="{06808704-274A-234C-85C4-DB13DB953985}" srcOrd="0" destOrd="0" presId="urn:microsoft.com/office/officeart/2005/8/layout/hierarchy1"/>
    <dgm:cxn modelId="{821A3223-A721-49EF-96B9-20367DDC033F}" type="presParOf" srcId="{5FAD5358-7E8E-9B46-A19E-B4F1445DF0E5}" destId="{1C44A815-88D4-394C-A851-C13D49CE4F12}" srcOrd="1" destOrd="0" presId="urn:microsoft.com/office/officeart/2005/8/layout/hierarchy1"/>
    <dgm:cxn modelId="{BBA5D569-088F-4230-B005-563EC0581AF1}" type="presParOf" srcId="{0627B2B5-EFE6-BA44-B795-3142269CC838}" destId="{44A6B09D-B321-7D42-B6B8-26E537240F58}" srcOrd="1" destOrd="0" presId="urn:microsoft.com/office/officeart/2005/8/layout/hierarchy1"/>
    <dgm:cxn modelId="{6001061C-2D11-49E6-ABA5-8797C621C5A2}" type="presParOf" srcId="{44A6B09D-B321-7D42-B6B8-26E537240F58}" destId="{217868F8-B114-BB46-AAC0-B54F8019AD3B}" srcOrd="0" destOrd="0" presId="urn:microsoft.com/office/officeart/2005/8/layout/hierarchy1"/>
    <dgm:cxn modelId="{31AF7DCE-A53A-43E1-9A2E-4D33BEDF2AD2}" type="presParOf" srcId="{44A6B09D-B321-7D42-B6B8-26E537240F58}" destId="{B53488E2-AD68-A44D-ACF3-6B55F92C92B0}" srcOrd="1" destOrd="0" presId="urn:microsoft.com/office/officeart/2005/8/layout/hierarchy1"/>
    <dgm:cxn modelId="{3A3947A4-E1F3-420A-AFF2-FC07B12EEFD3}" type="presParOf" srcId="{B53488E2-AD68-A44D-ACF3-6B55F92C92B0}" destId="{DF9650BB-9C19-6247-BF91-58504051D2B8}" srcOrd="0" destOrd="0" presId="urn:microsoft.com/office/officeart/2005/8/layout/hierarchy1"/>
    <dgm:cxn modelId="{8AB23821-3DDF-4D1E-B470-101E8F6FCEC0}" type="presParOf" srcId="{DF9650BB-9C19-6247-BF91-58504051D2B8}" destId="{39FDF545-C35D-F24B-A60B-814B5603FCAC}" srcOrd="0" destOrd="0" presId="urn:microsoft.com/office/officeart/2005/8/layout/hierarchy1"/>
    <dgm:cxn modelId="{A1D1DBB1-BCF5-47D0-8937-0B1B89902D1F}" type="presParOf" srcId="{DF9650BB-9C19-6247-BF91-58504051D2B8}" destId="{5D6C4153-73D0-1046-9674-E0ECB450E3E4}" srcOrd="1" destOrd="0" presId="urn:microsoft.com/office/officeart/2005/8/layout/hierarchy1"/>
    <dgm:cxn modelId="{EFE9C03A-D525-4162-A161-3351A4AD5763}" type="presParOf" srcId="{B53488E2-AD68-A44D-ACF3-6B55F92C92B0}" destId="{919F3B1A-23FB-D64D-9F57-4C8B42AEC7EA}" srcOrd="1" destOrd="0" presId="urn:microsoft.com/office/officeart/2005/8/layout/hierarchy1"/>
    <dgm:cxn modelId="{6F50166F-C634-4620-AE9B-CBD7E363D58E}" type="presParOf" srcId="{44A6B09D-B321-7D42-B6B8-26E537240F58}" destId="{E81E2D14-B4BC-5348-97BD-836810024AB3}" srcOrd="2" destOrd="0" presId="urn:microsoft.com/office/officeart/2005/8/layout/hierarchy1"/>
    <dgm:cxn modelId="{CB134267-C11B-4B0D-A340-E57C51250671}" type="presParOf" srcId="{44A6B09D-B321-7D42-B6B8-26E537240F58}" destId="{0960DAC7-AA81-EB43-8138-1C7461C66F17}" srcOrd="3" destOrd="0" presId="urn:microsoft.com/office/officeart/2005/8/layout/hierarchy1"/>
    <dgm:cxn modelId="{2F0E4A94-F67D-49FD-B74C-7E4048422F64}" type="presParOf" srcId="{0960DAC7-AA81-EB43-8138-1C7461C66F17}" destId="{6EF94FE0-887C-744B-8D02-07AF2D29BBEA}" srcOrd="0" destOrd="0" presId="urn:microsoft.com/office/officeart/2005/8/layout/hierarchy1"/>
    <dgm:cxn modelId="{184839B5-5A0E-4F7C-961B-D0C8BE1BB7AA}" type="presParOf" srcId="{6EF94FE0-887C-744B-8D02-07AF2D29BBEA}" destId="{4D9E2E77-9ACA-A94C-A75C-ADE49650887D}" srcOrd="0" destOrd="0" presId="urn:microsoft.com/office/officeart/2005/8/layout/hierarchy1"/>
    <dgm:cxn modelId="{B8CF53D8-A4EF-45A0-922D-10C90C674370}" type="presParOf" srcId="{6EF94FE0-887C-744B-8D02-07AF2D29BBEA}" destId="{5FFAAE37-5510-F141-9902-D4F6BE89FAED}" srcOrd="1" destOrd="0" presId="urn:microsoft.com/office/officeart/2005/8/layout/hierarchy1"/>
    <dgm:cxn modelId="{808A35A2-3484-422D-8FAB-AC76A81E8CBB}" type="presParOf" srcId="{0960DAC7-AA81-EB43-8138-1C7461C66F17}" destId="{318AD854-2508-3F4E-B638-FB8449A567C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F23C6F-BDB0-CD40-B1A7-17A7C364109A}" type="doc">
      <dgm:prSet loTypeId="urn:microsoft.com/office/officeart/2005/8/layout/hList1" loCatId="list" qsTypeId="urn:microsoft.com/office/officeart/2005/8/quickstyle/simple4" qsCatId="simple" csTypeId="urn:microsoft.com/office/officeart/2005/8/colors/accent1_2#11" csCatId="accent1" phldr="1"/>
      <dgm:spPr/>
      <dgm:t>
        <a:bodyPr/>
        <a:lstStyle/>
        <a:p>
          <a:endParaRPr lang="en-US"/>
        </a:p>
      </dgm:t>
    </dgm:pt>
    <dgm:pt modelId="{64DCB2FE-D6FC-134C-8FC6-DBF800F1B202}">
      <dgm:prSet phldrT="[Text]"/>
      <dgm:spPr/>
      <dgm:t>
        <a:bodyPr/>
        <a:lstStyle/>
        <a:p>
          <a:r>
            <a:rPr lang="en-US" dirty="0"/>
            <a:t>Examples:</a:t>
          </a:r>
        </a:p>
      </dgm:t>
    </dgm:pt>
    <dgm:pt modelId="{1CB1F206-46E9-EF4B-902D-DE0F90CF32B8}" type="parTrans" cxnId="{ECC8F696-DD46-A143-80C8-0D677214617C}">
      <dgm:prSet/>
      <dgm:spPr/>
      <dgm:t>
        <a:bodyPr/>
        <a:lstStyle/>
        <a:p>
          <a:endParaRPr lang="en-US"/>
        </a:p>
      </dgm:t>
    </dgm:pt>
    <dgm:pt modelId="{BE2F29A1-9F34-0245-BD2F-AE13BB4EB2BF}" type="sibTrans" cxnId="{ECC8F696-DD46-A143-80C8-0D677214617C}">
      <dgm:prSet/>
      <dgm:spPr/>
      <dgm:t>
        <a:bodyPr/>
        <a:lstStyle/>
        <a:p>
          <a:endParaRPr lang="en-US"/>
        </a:p>
      </dgm:t>
    </dgm:pt>
    <dgm:pt modelId="{EBB81CCD-F629-2449-BAB8-9EBE7DB8372B}">
      <dgm:prSet/>
      <dgm:spPr>
        <a:ln>
          <a:solidFill>
            <a:schemeClr val="accent2"/>
          </a:solidFill>
        </a:ln>
      </dgm:spPr>
      <dgm:t>
        <a:bodyPr/>
        <a:lstStyle/>
        <a:p>
          <a:r>
            <a:rPr lang="en-US"/>
            <a:t>Clock interrupts</a:t>
          </a:r>
          <a:endParaRPr lang="en-US" dirty="0"/>
        </a:p>
      </dgm:t>
    </dgm:pt>
    <dgm:pt modelId="{A2B60BE9-1EAD-8C44-A0C8-BF25857D4DC3}" type="parTrans" cxnId="{2284EEBA-740D-014A-8B06-62CF6F06D25B}">
      <dgm:prSet/>
      <dgm:spPr/>
      <dgm:t>
        <a:bodyPr/>
        <a:lstStyle/>
        <a:p>
          <a:endParaRPr lang="en-US"/>
        </a:p>
      </dgm:t>
    </dgm:pt>
    <dgm:pt modelId="{85A694BF-EB44-774F-B503-001C8749A6C9}" type="sibTrans" cxnId="{2284EEBA-740D-014A-8B06-62CF6F06D25B}">
      <dgm:prSet/>
      <dgm:spPr/>
      <dgm:t>
        <a:bodyPr/>
        <a:lstStyle/>
        <a:p>
          <a:endParaRPr lang="en-US"/>
        </a:p>
      </dgm:t>
    </dgm:pt>
    <dgm:pt modelId="{EC6CFCC6-CB68-E745-BF00-9AFF3E6173F6}">
      <dgm:prSet/>
      <dgm:spPr>
        <a:ln>
          <a:solidFill>
            <a:schemeClr val="accent2"/>
          </a:solidFill>
        </a:ln>
      </dgm:spPr>
      <dgm:t>
        <a:bodyPr/>
        <a:lstStyle/>
        <a:p>
          <a:r>
            <a:rPr lang="en-US"/>
            <a:t>I/O interrupts</a:t>
          </a:r>
          <a:endParaRPr lang="en-US" dirty="0"/>
        </a:p>
      </dgm:t>
    </dgm:pt>
    <dgm:pt modelId="{474B49E8-2AA5-CE43-9905-B783E76F6A47}" type="parTrans" cxnId="{DE0AE0BC-5E28-8149-9BDC-0231F9D0942B}">
      <dgm:prSet/>
      <dgm:spPr/>
      <dgm:t>
        <a:bodyPr/>
        <a:lstStyle/>
        <a:p>
          <a:endParaRPr lang="en-US"/>
        </a:p>
      </dgm:t>
    </dgm:pt>
    <dgm:pt modelId="{A05C3D34-E11F-6E4F-A1BB-4B26CB2F7905}" type="sibTrans" cxnId="{DE0AE0BC-5E28-8149-9BDC-0231F9D0942B}">
      <dgm:prSet/>
      <dgm:spPr/>
      <dgm:t>
        <a:bodyPr/>
        <a:lstStyle/>
        <a:p>
          <a:endParaRPr lang="en-US"/>
        </a:p>
      </dgm:t>
    </dgm:pt>
    <dgm:pt modelId="{79DFE475-4642-004E-9E67-A5076D7DE768}">
      <dgm:prSet/>
      <dgm:spPr>
        <a:ln>
          <a:solidFill>
            <a:schemeClr val="accent2"/>
          </a:solidFill>
        </a:ln>
      </dgm:spPr>
      <dgm:t>
        <a:bodyPr/>
        <a:lstStyle/>
        <a:p>
          <a:r>
            <a:rPr lang="en-US"/>
            <a:t>Operating system calls</a:t>
          </a:r>
          <a:endParaRPr lang="en-US" dirty="0"/>
        </a:p>
      </dgm:t>
    </dgm:pt>
    <dgm:pt modelId="{29C51264-FCBD-2449-9D82-C9A2EF307D74}" type="parTrans" cxnId="{7AE83048-7391-3942-B43D-969BB7B3DBAE}">
      <dgm:prSet/>
      <dgm:spPr/>
      <dgm:t>
        <a:bodyPr/>
        <a:lstStyle/>
        <a:p>
          <a:endParaRPr lang="en-US"/>
        </a:p>
      </dgm:t>
    </dgm:pt>
    <dgm:pt modelId="{48613CC0-ECAE-9947-815E-0FC28A38422E}" type="sibTrans" cxnId="{7AE83048-7391-3942-B43D-969BB7B3DBAE}">
      <dgm:prSet/>
      <dgm:spPr/>
      <dgm:t>
        <a:bodyPr/>
        <a:lstStyle/>
        <a:p>
          <a:endParaRPr lang="en-US"/>
        </a:p>
      </dgm:t>
    </dgm:pt>
    <dgm:pt modelId="{D0B7064E-EAC9-0246-B5FD-D5F8730BC867}">
      <dgm:prSet/>
      <dgm:spPr>
        <a:ln>
          <a:solidFill>
            <a:schemeClr val="accent2"/>
          </a:solidFill>
        </a:ln>
      </dgm:spPr>
      <dgm:t>
        <a:bodyPr/>
        <a:lstStyle/>
        <a:p>
          <a:r>
            <a:rPr lang="en-US"/>
            <a:t>Signals (e.g., semaphores)</a:t>
          </a:r>
          <a:endParaRPr lang="en-US" dirty="0"/>
        </a:p>
      </dgm:t>
    </dgm:pt>
    <dgm:pt modelId="{8F1F13F5-F5A9-1146-A6CD-DCD94F957C27}" type="parTrans" cxnId="{FF4D92EA-2C6F-FA49-BED6-170D7ECAD9D5}">
      <dgm:prSet/>
      <dgm:spPr/>
      <dgm:t>
        <a:bodyPr/>
        <a:lstStyle/>
        <a:p>
          <a:endParaRPr lang="en-US"/>
        </a:p>
      </dgm:t>
    </dgm:pt>
    <dgm:pt modelId="{4B98C8F9-8F3E-1F41-8275-DEA1106C320B}" type="sibTrans" cxnId="{FF4D92EA-2C6F-FA49-BED6-170D7ECAD9D5}">
      <dgm:prSet/>
      <dgm:spPr/>
      <dgm:t>
        <a:bodyPr/>
        <a:lstStyle/>
        <a:p>
          <a:endParaRPr lang="en-US"/>
        </a:p>
      </dgm:t>
    </dgm:pt>
    <dgm:pt modelId="{477E597F-8C1F-F94F-B7C1-EB0F499357D0}" type="pres">
      <dgm:prSet presAssocID="{D1F23C6F-BDB0-CD40-B1A7-17A7C364109A}" presName="Name0" presStyleCnt="0">
        <dgm:presLayoutVars>
          <dgm:dir/>
          <dgm:animLvl val="lvl"/>
          <dgm:resizeHandles val="exact"/>
        </dgm:presLayoutVars>
      </dgm:prSet>
      <dgm:spPr/>
    </dgm:pt>
    <dgm:pt modelId="{D9A9101C-92EC-0D4B-8A0E-40698675B38A}" type="pres">
      <dgm:prSet presAssocID="{64DCB2FE-D6FC-134C-8FC6-DBF800F1B202}" presName="composite" presStyleCnt="0"/>
      <dgm:spPr/>
    </dgm:pt>
    <dgm:pt modelId="{7235BF7B-B38C-6E49-BB6F-4C61D1E15250}" type="pres">
      <dgm:prSet presAssocID="{64DCB2FE-D6FC-134C-8FC6-DBF800F1B202}" presName="parTx" presStyleLbl="alignNode1" presStyleIdx="0" presStyleCnt="1">
        <dgm:presLayoutVars>
          <dgm:chMax val="0"/>
          <dgm:chPref val="0"/>
          <dgm:bulletEnabled val="1"/>
        </dgm:presLayoutVars>
      </dgm:prSet>
      <dgm:spPr/>
    </dgm:pt>
    <dgm:pt modelId="{9160FCE7-741B-E04F-B525-3D28C907C2D4}" type="pres">
      <dgm:prSet presAssocID="{64DCB2FE-D6FC-134C-8FC6-DBF800F1B202}" presName="desTx" presStyleLbl="alignAccFollowNode1" presStyleIdx="0" presStyleCnt="1">
        <dgm:presLayoutVars>
          <dgm:bulletEnabled val="1"/>
        </dgm:presLayoutVars>
      </dgm:prSet>
      <dgm:spPr/>
    </dgm:pt>
  </dgm:ptLst>
  <dgm:cxnLst>
    <dgm:cxn modelId="{5739813A-F4AD-4ACA-AF69-C751F1D63EB5}" type="presOf" srcId="{EC6CFCC6-CB68-E745-BF00-9AFF3E6173F6}" destId="{9160FCE7-741B-E04F-B525-3D28C907C2D4}" srcOrd="0" destOrd="1" presId="urn:microsoft.com/office/officeart/2005/8/layout/hList1"/>
    <dgm:cxn modelId="{7AE83048-7391-3942-B43D-969BB7B3DBAE}" srcId="{64DCB2FE-D6FC-134C-8FC6-DBF800F1B202}" destId="{79DFE475-4642-004E-9E67-A5076D7DE768}" srcOrd="2" destOrd="0" parTransId="{29C51264-FCBD-2449-9D82-C9A2EF307D74}" sibTransId="{48613CC0-ECAE-9947-815E-0FC28A38422E}"/>
    <dgm:cxn modelId="{40111169-EEC8-4F2F-BE24-13C7026D9134}" type="presOf" srcId="{79DFE475-4642-004E-9E67-A5076D7DE768}" destId="{9160FCE7-741B-E04F-B525-3D28C907C2D4}" srcOrd="0" destOrd="2" presId="urn:microsoft.com/office/officeart/2005/8/layout/hList1"/>
    <dgm:cxn modelId="{E3D29672-E58A-40B2-8D57-4BFF133C3848}" type="presOf" srcId="{64DCB2FE-D6FC-134C-8FC6-DBF800F1B202}" destId="{7235BF7B-B38C-6E49-BB6F-4C61D1E15250}" srcOrd="0" destOrd="0" presId="urn:microsoft.com/office/officeart/2005/8/layout/hList1"/>
    <dgm:cxn modelId="{62AF2554-859D-4431-81F6-7C8002E61864}" type="presOf" srcId="{EBB81CCD-F629-2449-BAB8-9EBE7DB8372B}" destId="{9160FCE7-741B-E04F-B525-3D28C907C2D4}" srcOrd="0" destOrd="0" presId="urn:microsoft.com/office/officeart/2005/8/layout/hList1"/>
    <dgm:cxn modelId="{1CA04575-DEBD-4734-8631-A23B1630EC46}" type="presOf" srcId="{D1F23C6F-BDB0-CD40-B1A7-17A7C364109A}" destId="{477E597F-8C1F-F94F-B7C1-EB0F499357D0}" srcOrd="0" destOrd="0" presId="urn:microsoft.com/office/officeart/2005/8/layout/hList1"/>
    <dgm:cxn modelId="{ECC8F696-DD46-A143-80C8-0D677214617C}" srcId="{D1F23C6F-BDB0-CD40-B1A7-17A7C364109A}" destId="{64DCB2FE-D6FC-134C-8FC6-DBF800F1B202}" srcOrd="0" destOrd="0" parTransId="{1CB1F206-46E9-EF4B-902D-DE0F90CF32B8}" sibTransId="{BE2F29A1-9F34-0245-BD2F-AE13BB4EB2BF}"/>
    <dgm:cxn modelId="{3730ADB2-967C-4840-85F6-151DC280A286}" type="presOf" srcId="{D0B7064E-EAC9-0246-B5FD-D5F8730BC867}" destId="{9160FCE7-741B-E04F-B525-3D28C907C2D4}" srcOrd="0" destOrd="3" presId="urn:microsoft.com/office/officeart/2005/8/layout/hList1"/>
    <dgm:cxn modelId="{2284EEBA-740D-014A-8B06-62CF6F06D25B}" srcId="{64DCB2FE-D6FC-134C-8FC6-DBF800F1B202}" destId="{EBB81CCD-F629-2449-BAB8-9EBE7DB8372B}" srcOrd="0" destOrd="0" parTransId="{A2B60BE9-1EAD-8C44-A0C8-BF25857D4DC3}" sibTransId="{85A694BF-EB44-774F-B503-001C8749A6C9}"/>
    <dgm:cxn modelId="{DE0AE0BC-5E28-8149-9BDC-0231F9D0942B}" srcId="{64DCB2FE-D6FC-134C-8FC6-DBF800F1B202}" destId="{EC6CFCC6-CB68-E745-BF00-9AFF3E6173F6}" srcOrd="1" destOrd="0" parTransId="{474B49E8-2AA5-CE43-9905-B783E76F6A47}" sibTransId="{A05C3D34-E11F-6E4F-A1BB-4B26CB2F7905}"/>
    <dgm:cxn modelId="{FF4D92EA-2C6F-FA49-BED6-170D7ECAD9D5}" srcId="{64DCB2FE-D6FC-134C-8FC6-DBF800F1B202}" destId="{D0B7064E-EAC9-0246-B5FD-D5F8730BC867}" srcOrd="3" destOrd="0" parTransId="{8F1F13F5-F5A9-1146-A6CD-DCD94F957C27}" sibTransId="{4B98C8F9-8F3E-1F41-8275-DEA1106C320B}"/>
    <dgm:cxn modelId="{C391B6CF-E529-41B8-BE9B-47882E927923}" type="presParOf" srcId="{477E597F-8C1F-F94F-B7C1-EB0F499357D0}" destId="{D9A9101C-92EC-0D4B-8A0E-40698675B38A}" srcOrd="0" destOrd="0" presId="urn:microsoft.com/office/officeart/2005/8/layout/hList1"/>
    <dgm:cxn modelId="{117265E9-EBDD-4E53-B692-CB6322DCA88A}" type="presParOf" srcId="{D9A9101C-92EC-0D4B-8A0E-40698675B38A}" destId="{7235BF7B-B38C-6E49-BB6F-4C61D1E15250}" srcOrd="0" destOrd="0" presId="urn:microsoft.com/office/officeart/2005/8/layout/hList1"/>
    <dgm:cxn modelId="{9FA7CC00-49D1-4867-B81B-00D4DAD63B11}" type="presParOf" srcId="{D9A9101C-92EC-0D4B-8A0E-40698675B38A}" destId="{9160FCE7-741B-E04F-B525-3D28C907C2D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6D9185-E31C-BF41-860D-73CFFEEDDD37}" type="doc">
      <dgm:prSet loTypeId="urn:microsoft.com/office/officeart/2005/8/layout/hList6" loCatId="list" qsTypeId="urn:microsoft.com/office/officeart/2005/8/quickstyle/simple4" qsCatId="simple" csTypeId="urn:microsoft.com/office/officeart/2005/8/colors/accent1_2#12" csCatId="accent1" phldr="1"/>
      <dgm:spPr/>
      <dgm:t>
        <a:bodyPr/>
        <a:lstStyle/>
        <a:p>
          <a:endParaRPr lang="en-US"/>
        </a:p>
      </dgm:t>
    </dgm:pt>
    <dgm:pt modelId="{AECBD492-B0BF-D74D-941C-54DE2E92FF6F}">
      <dgm:prSet phldrT="[Text]"/>
      <dgm:spPr>
        <a:solidFill>
          <a:schemeClr val="accent6"/>
        </a:solidFill>
        <a:effectLst>
          <a:softEdge rad="63500"/>
        </a:effectLst>
      </dgm:spPr>
      <dgm:t>
        <a:bodyPr/>
        <a:lstStyle/>
        <a:p>
          <a:r>
            <a:rPr lang="en-NZ" dirty="0"/>
            <a:t>User-oriented criteria</a:t>
          </a:r>
          <a:endParaRPr lang="en-US" dirty="0"/>
        </a:p>
      </dgm:t>
    </dgm:pt>
    <dgm:pt modelId="{1C238C92-4CDF-4A49-85F1-447ECBACCEF7}" type="parTrans" cxnId="{07D3D3BC-3627-FF45-BB5E-523D72F9F667}">
      <dgm:prSet/>
      <dgm:spPr/>
      <dgm:t>
        <a:bodyPr/>
        <a:lstStyle/>
        <a:p>
          <a:endParaRPr lang="en-US"/>
        </a:p>
      </dgm:t>
    </dgm:pt>
    <dgm:pt modelId="{34FC8691-98F4-8346-9BC8-DB57A2C49723}" type="sibTrans" cxnId="{07D3D3BC-3627-FF45-BB5E-523D72F9F667}">
      <dgm:prSet/>
      <dgm:spPr/>
      <dgm:t>
        <a:bodyPr/>
        <a:lstStyle/>
        <a:p>
          <a:endParaRPr lang="en-US"/>
        </a:p>
      </dgm:t>
    </dgm:pt>
    <dgm:pt modelId="{3BB5DB36-5761-0D45-A8BB-5626D3916C6C}">
      <dgm:prSet/>
      <dgm:spPr>
        <a:solidFill>
          <a:schemeClr val="accent6"/>
        </a:solidFill>
        <a:effectLst>
          <a:softEdge rad="63500"/>
        </a:effectLst>
      </dgm:spPr>
      <dgm:t>
        <a:bodyPr/>
        <a:lstStyle/>
        <a:p>
          <a:r>
            <a:rPr lang="en-NZ" dirty="0"/>
            <a:t>relate to the behavior of the system as perceived by the individual user or process (such as response time in an interactive system)</a:t>
          </a:r>
        </a:p>
      </dgm:t>
    </dgm:pt>
    <dgm:pt modelId="{15CA2D78-FDC7-9446-97E2-61C1461D60C0}" type="parTrans" cxnId="{593C73D5-D175-4E40-9545-4537F28B481C}">
      <dgm:prSet/>
      <dgm:spPr/>
      <dgm:t>
        <a:bodyPr/>
        <a:lstStyle/>
        <a:p>
          <a:endParaRPr lang="en-US"/>
        </a:p>
      </dgm:t>
    </dgm:pt>
    <dgm:pt modelId="{9DAD301F-4A6C-D045-9A86-09DF3E9A3D70}" type="sibTrans" cxnId="{593C73D5-D175-4E40-9545-4537F28B481C}">
      <dgm:prSet/>
      <dgm:spPr/>
      <dgm:t>
        <a:bodyPr/>
        <a:lstStyle/>
        <a:p>
          <a:endParaRPr lang="en-US"/>
        </a:p>
      </dgm:t>
    </dgm:pt>
    <dgm:pt modelId="{99557B1C-1D6D-2140-A8F5-8FA35BBA2C6B}">
      <dgm:prSet/>
      <dgm:spPr>
        <a:solidFill>
          <a:schemeClr val="accent6"/>
        </a:solidFill>
        <a:effectLst>
          <a:softEdge rad="63500"/>
        </a:effectLst>
      </dgm:spPr>
      <dgm:t>
        <a:bodyPr/>
        <a:lstStyle/>
        <a:p>
          <a:r>
            <a:rPr lang="en-NZ"/>
            <a:t>important on virtually all systems</a:t>
          </a:r>
          <a:endParaRPr lang="en-NZ" dirty="0"/>
        </a:p>
      </dgm:t>
    </dgm:pt>
    <dgm:pt modelId="{419BF76D-F88A-F44E-BA81-514F992F168C}" type="parTrans" cxnId="{0221AB8B-7988-BC45-8389-682522C96A65}">
      <dgm:prSet/>
      <dgm:spPr/>
      <dgm:t>
        <a:bodyPr/>
        <a:lstStyle/>
        <a:p>
          <a:endParaRPr lang="en-US"/>
        </a:p>
      </dgm:t>
    </dgm:pt>
    <dgm:pt modelId="{A0A9D185-2DDD-F146-802D-8C8161FE7A40}" type="sibTrans" cxnId="{0221AB8B-7988-BC45-8389-682522C96A65}">
      <dgm:prSet/>
      <dgm:spPr/>
      <dgm:t>
        <a:bodyPr/>
        <a:lstStyle/>
        <a:p>
          <a:endParaRPr lang="en-US"/>
        </a:p>
      </dgm:t>
    </dgm:pt>
    <dgm:pt modelId="{6128A3CA-8933-8742-AA51-015ECCB0F8E7}">
      <dgm:prSet/>
      <dgm:spPr>
        <a:solidFill>
          <a:schemeClr val="accent6"/>
        </a:solidFill>
        <a:effectLst>
          <a:softEdge rad="63500"/>
        </a:effectLst>
      </dgm:spPr>
      <dgm:t>
        <a:bodyPr/>
        <a:lstStyle/>
        <a:p>
          <a:r>
            <a:rPr lang="en-NZ" dirty="0"/>
            <a:t>System-oriented criteria</a:t>
          </a:r>
        </a:p>
      </dgm:t>
    </dgm:pt>
    <dgm:pt modelId="{E9F7A343-27DD-774C-AFFD-B8DCD4B051DE}" type="parTrans" cxnId="{DD2D417A-A83C-E24A-AF3C-3C747F35A373}">
      <dgm:prSet/>
      <dgm:spPr/>
      <dgm:t>
        <a:bodyPr/>
        <a:lstStyle/>
        <a:p>
          <a:endParaRPr lang="en-US"/>
        </a:p>
      </dgm:t>
    </dgm:pt>
    <dgm:pt modelId="{30E6730A-A0A2-3444-A3C4-A5743EF6C41C}" type="sibTrans" cxnId="{DD2D417A-A83C-E24A-AF3C-3C747F35A373}">
      <dgm:prSet/>
      <dgm:spPr/>
      <dgm:t>
        <a:bodyPr/>
        <a:lstStyle/>
        <a:p>
          <a:endParaRPr lang="en-US"/>
        </a:p>
      </dgm:t>
    </dgm:pt>
    <dgm:pt modelId="{D76718C3-EAA0-4841-9991-554E292F9745}">
      <dgm:prSet/>
      <dgm:spPr>
        <a:solidFill>
          <a:schemeClr val="accent6"/>
        </a:solidFill>
        <a:effectLst>
          <a:softEdge rad="63500"/>
        </a:effectLst>
      </dgm:spPr>
      <dgm:t>
        <a:bodyPr/>
        <a:lstStyle/>
        <a:p>
          <a:r>
            <a:rPr lang="en-NZ" dirty="0"/>
            <a:t>focus in on effective and efficient utilization of the processor (rate at which processes are completed)</a:t>
          </a:r>
        </a:p>
      </dgm:t>
    </dgm:pt>
    <dgm:pt modelId="{A230EE99-791B-2142-93CA-F10D10D108AD}" type="parTrans" cxnId="{DCA85E82-E7E8-0148-907D-58C734F3555B}">
      <dgm:prSet/>
      <dgm:spPr/>
      <dgm:t>
        <a:bodyPr/>
        <a:lstStyle/>
        <a:p>
          <a:endParaRPr lang="en-US"/>
        </a:p>
      </dgm:t>
    </dgm:pt>
    <dgm:pt modelId="{42A53FAA-EC7F-A34B-BCFF-DC35C84C27B8}" type="sibTrans" cxnId="{DCA85E82-E7E8-0148-907D-58C734F3555B}">
      <dgm:prSet/>
      <dgm:spPr/>
      <dgm:t>
        <a:bodyPr/>
        <a:lstStyle/>
        <a:p>
          <a:endParaRPr lang="en-US"/>
        </a:p>
      </dgm:t>
    </dgm:pt>
    <dgm:pt modelId="{EF312C48-4E05-3947-94DA-360D2B57D3BD}">
      <dgm:prSet/>
      <dgm:spPr>
        <a:solidFill>
          <a:schemeClr val="accent6"/>
        </a:solidFill>
        <a:effectLst>
          <a:softEdge rad="63500"/>
        </a:effectLst>
      </dgm:spPr>
      <dgm:t>
        <a:bodyPr/>
        <a:lstStyle/>
        <a:p>
          <a:r>
            <a:rPr lang="en-NZ" dirty="0"/>
            <a:t>generally of minor importance on single-user systems</a:t>
          </a:r>
        </a:p>
      </dgm:t>
    </dgm:pt>
    <dgm:pt modelId="{1B894B82-D05C-4C49-9EEE-BC3442EB4656}" type="parTrans" cxnId="{A7C8D431-060D-5341-9E3B-406BE2D2A36D}">
      <dgm:prSet/>
      <dgm:spPr/>
      <dgm:t>
        <a:bodyPr/>
        <a:lstStyle/>
        <a:p>
          <a:endParaRPr lang="en-US"/>
        </a:p>
      </dgm:t>
    </dgm:pt>
    <dgm:pt modelId="{3A93BD03-1BD8-9C41-BFF0-456568D18C07}" type="sibTrans" cxnId="{A7C8D431-060D-5341-9E3B-406BE2D2A36D}">
      <dgm:prSet/>
      <dgm:spPr/>
      <dgm:t>
        <a:bodyPr/>
        <a:lstStyle/>
        <a:p>
          <a:endParaRPr lang="en-US"/>
        </a:p>
      </dgm:t>
    </dgm:pt>
    <dgm:pt modelId="{829FFF54-A8CB-794F-99FB-5F9A6D9CD732}" type="pres">
      <dgm:prSet presAssocID="{316D9185-E31C-BF41-860D-73CFFEEDDD37}" presName="Name0" presStyleCnt="0">
        <dgm:presLayoutVars>
          <dgm:dir/>
          <dgm:resizeHandles val="exact"/>
        </dgm:presLayoutVars>
      </dgm:prSet>
      <dgm:spPr/>
    </dgm:pt>
    <dgm:pt modelId="{AEB52CB1-99E8-214F-AEDA-4A438DC39BC1}" type="pres">
      <dgm:prSet presAssocID="{AECBD492-B0BF-D74D-941C-54DE2E92FF6F}" presName="node" presStyleLbl="node1" presStyleIdx="0" presStyleCnt="2">
        <dgm:presLayoutVars>
          <dgm:bulletEnabled val="1"/>
        </dgm:presLayoutVars>
      </dgm:prSet>
      <dgm:spPr/>
    </dgm:pt>
    <dgm:pt modelId="{9A73BF02-DDB5-0342-9F02-C48A103CE893}" type="pres">
      <dgm:prSet presAssocID="{34FC8691-98F4-8346-9BC8-DB57A2C49723}" presName="sibTrans" presStyleCnt="0"/>
      <dgm:spPr/>
    </dgm:pt>
    <dgm:pt modelId="{CE74B7F3-BA64-6C4A-8A7A-FF9201D28FD3}" type="pres">
      <dgm:prSet presAssocID="{6128A3CA-8933-8742-AA51-015ECCB0F8E7}" presName="node" presStyleLbl="node1" presStyleIdx="1" presStyleCnt="2">
        <dgm:presLayoutVars>
          <dgm:bulletEnabled val="1"/>
        </dgm:presLayoutVars>
      </dgm:prSet>
      <dgm:spPr/>
    </dgm:pt>
  </dgm:ptLst>
  <dgm:cxnLst>
    <dgm:cxn modelId="{45800518-A98E-49CA-99EF-C7D6B9D4E76B}" type="presOf" srcId="{99557B1C-1D6D-2140-A8F5-8FA35BBA2C6B}" destId="{AEB52CB1-99E8-214F-AEDA-4A438DC39BC1}" srcOrd="0" destOrd="2" presId="urn:microsoft.com/office/officeart/2005/8/layout/hList6"/>
    <dgm:cxn modelId="{EB4F7622-D015-41C6-BA06-A16A6BA4C78F}" type="presOf" srcId="{EF312C48-4E05-3947-94DA-360D2B57D3BD}" destId="{CE74B7F3-BA64-6C4A-8A7A-FF9201D28FD3}" srcOrd="0" destOrd="2" presId="urn:microsoft.com/office/officeart/2005/8/layout/hList6"/>
    <dgm:cxn modelId="{A7C8D431-060D-5341-9E3B-406BE2D2A36D}" srcId="{6128A3CA-8933-8742-AA51-015ECCB0F8E7}" destId="{EF312C48-4E05-3947-94DA-360D2B57D3BD}" srcOrd="1" destOrd="0" parTransId="{1B894B82-D05C-4C49-9EEE-BC3442EB4656}" sibTransId="{3A93BD03-1BD8-9C41-BFF0-456568D18C07}"/>
    <dgm:cxn modelId="{76482137-26C4-473A-BC8F-FACAA184555B}" type="presOf" srcId="{6128A3CA-8933-8742-AA51-015ECCB0F8E7}" destId="{CE74B7F3-BA64-6C4A-8A7A-FF9201D28FD3}" srcOrd="0" destOrd="0" presId="urn:microsoft.com/office/officeart/2005/8/layout/hList6"/>
    <dgm:cxn modelId="{8AD43738-AD2B-4EA0-886D-D267DAB01AB9}" type="presOf" srcId="{AECBD492-B0BF-D74D-941C-54DE2E92FF6F}" destId="{AEB52CB1-99E8-214F-AEDA-4A438DC39BC1}" srcOrd="0" destOrd="0" presId="urn:microsoft.com/office/officeart/2005/8/layout/hList6"/>
    <dgm:cxn modelId="{A1A0E870-AD71-49BB-868C-A28D0797773E}" type="presOf" srcId="{316D9185-E31C-BF41-860D-73CFFEEDDD37}" destId="{829FFF54-A8CB-794F-99FB-5F9A6D9CD732}" srcOrd="0" destOrd="0" presId="urn:microsoft.com/office/officeart/2005/8/layout/hList6"/>
    <dgm:cxn modelId="{DD2D417A-A83C-E24A-AF3C-3C747F35A373}" srcId="{316D9185-E31C-BF41-860D-73CFFEEDDD37}" destId="{6128A3CA-8933-8742-AA51-015ECCB0F8E7}" srcOrd="1" destOrd="0" parTransId="{E9F7A343-27DD-774C-AFFD-B8DCD4B051DE}" sibTransId="{30E6730A-A0A2-3444-A3C4-A5743EF6C41C}"/>
    <dgm:cxn modelId="{DCA85E82-E7E8-0148-907D-58C734F3555B}" srcId="{6128A3CA-8933-8742-AA51-015ECCB0F8E7}" destId="{D76718C3-EAA0-4841-9991-554E292F9745}" srcOrd="0" destOrd="0" parTransId="{A230EE99-791B-2142-93CA-F10D10D108AD}" sibTransId="{42A53FAA-EC7F-A34B-BCFF-DC35C84C27B8}"/>
    <dgm:cxn modelId="{015BEE84-96CB-4722-8953-3F360DE5912A}" type="presOf" srcId="{3BB5DB36-5761-0D45-A8BB-5626D3916C6C}" destId="{AEB52CB1-99E8-214F-AEDA-4A438DC39BC1}" srcOrd="0" destOrd="1" presId="urn:microsoft.com/office/officeart/2005/8/layout/hList6"/>
    <dgm:cxn modelId="{0221AB8B-7988-BC45-8389-682522C96A65}" srcId="{AECBD492-B0BF-D74D-941C-54DE2E92FF6F}" destId="{99557B1C-1D6D-2140-A8F5-8FA35BBA2C6B}" srcOrd="1" destOrd="0" parTransId="{419BF76D-F88A-F44E-BA81-514F992F168C}" sibTransId="{A0A9D185-2DDD-F146-802D-8C8161FE7A40}"/>
    <dgm:cxn modelId="{EDEDFEB1-CF05-4F9B-964D-65610DF20BF1}" type="presOf" srcId="{D76718C3-EAA0-4841-9991-554E292F9745}" destId="{CE74B7F3-BA64-6C4A-8A7A-FF9201D28FD3}" srcOrd="0" destOrd="1" presId="urn:microsoft.com/office/officeart/2005/8/layout/hList6"/>
    <dgm:cxn modelId="{07D3D3BC-3627-FF45-BB5E-523D72F9F667}" srcId="{316D9185-E31C-BF41-860D-73CFFEEDDD37}" destId="{AECBD492-B0BF-D74D-941C-54DE2E92FF6F}" srcOrd="0" destOrd="0" parTransId="{1C238C92-4CDF-4A49-85F1-447ECBACCEF7}" sibTransId="{34FC8691-98F4-8346-9BC8-DB57A2C49723}"/>
    <dgm:cxn modelId="{593C73D5-D175-4E40-9545-4537F28B481C}" srcId="{AECBD492-B0BF-D74D-941C-54DE2E92FF6F}" destId="{3BB5DB36-5761-0D45-A8BB-5626D3916C6C}" srcOrd="0" destOrd="0" parTransId="{15CA2D78-FDC7-9446-97E2-61C1461D60C0}" sibTransId="{9DAD301F-4A6C-D045-9A86-09DF3E9A3D70}"/>
    <dgm:cxn modelId="{C89D56F4-F2A8-48D5-9A14-2546919B3E22}" type="presParOf" srcId="{829FFF54-A8CB-794F-99FB-5F9A6D9CD732}" destId="{AEB52CB1-99E8-214F-AEDA-4A438DC39BC1}" srcOrd="0" destOrd="0" presId="urn:microsoft.com/office/officeart/2005/8/layout/hList6"/>
    <dgm:cxn modelId="{E725F1BE-B1CE-4008-A4BD-F22CB4C97BF6}" type="presParOf" srcId="{829FFF54-A8CB-794F-99FB-5F9A6D9CD732}" destId="{9A73BF02-DDB5-0342-9F02-C48A103CE893}" srcOrd="1" destOrd="0" presId="urn:microsoft.com/office/officeart/2005/8/layout/hList6"/>
    <dgm:cxn modelId="{5BDAFE2D-6AC5-4243-ACBA-5EAEFA9BD34D}" type="presParOf" srcId="{829FFF54-A8CB-794F-99FB-5F9A6D9CD732}" destId="{CE74B7F3-BA64-6C4A-8A7A-FF9201D28FD3}"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9ADD03-CF28-4D42-B716-D02570F17010}" type="doc">
      <dgm:prSet loTypeId="urn:microsoft.com/office/officeart/2005/8/layout/hierarchy1" loCatId="hierarchy" qsTypeId="urn:microsoft.com/office/officeart/2005/8/quickstyle/simple4" qsCatId="simple" csTypeId="urn:microsoft.com/office/officeart/2005/8/colors/accent1_2#13" csCatId="accent1" phldr="1"/>
      <dgm:spPr/>
      <dgm:t>
        <a:bodyPr/>
        <a:lstStyle/>
        <a:p>
          <a:endParaRPr lang="en-US"/>
        </a:p>
      </dgm:t>
    </dgm:pt>
    <dgm:pt modelId="{C89737A3-A669-164D-B89F-C2D1F9B925FD}">
      <dgm:prSet phldrT="[Text]"/>
      <dgm:spPr/>
      <dgm:t>
        <a:bodyPr/>
        <a:lstStyle/>
        <a:p>
          <a:r>
            <a:rPr lang="en-US" dirty="0"/>
            <a:t>Criteria can be classified into:</a:t>
          </a:r>
        </a:p>
      </dgm:t>
    </dgm:pt>
    <dgm:pt modelId="{29BDAA69-80F0-6F4B-9D6F-2AB8E11FFBBE}" type="parTrans" cxnId="{501B010E-2B06-6044-92D5-79A7AA7B84B2}">
      <dgm:prSet/>
      <dgm:spPr/>
      <dgm:t>
        <a:bodyPr/>
        <a:lstStyle/>
        <a:p>
          <a:endParaRPr lang="en-US"/>
        </a:p>
      </dgm:t>
    </dgm:pt>
    <dgm:pt modelId="{41CD046D-A3FA-644A-B69E-E23685407466}" type="sibTrans" cxnId="{501B010E-2B06-6044-92D5-79A7AA7B84B2}">
      <dgm:prSet/>
      <dgm:spPr/>
      <dgm:t>
        <a:bodyPr/>
        <a:lstStyle/>
        <a:p>
          <a:endParaRPr lang="en-US"/>
        </a:p>
      </dgm:t>
    </dgm:pt>
    <dgm:pt modelId="{7FFE5A6B-E193-8D48-A4A7-7D2D2332B8F7}">
      <dgm:prSet/>
      <dgm:spPr/>
      <dgm:t>
        <a:bodyPr/>
        <a:lstStyle/>
        <a:p>
          <a:r>
            <a:rPr lang="en-US" dirty="0"/>
            <a:t>Performance-related</a:t>
          </a:r>
        </a:p>
      </dgm:t>
    </dgm:pt>
    <dgm:pt modelId="{1E419DEE-3991-D549-91FA-DB17020A9242}" type="parTrans" cxnId="{3C4C7B54-9BFC-9245-BE17-A35B75BACA96}">
      <dgm:prSet/>
      <dgm:spPr>
        <a:ln>
          <a:solidFill>
            <a:schemeClr val="accent6"/>
          </a:solidFill>
        </a:ln>
      </dgm:spPr>
      <dgm:t>
        <a:bodyPr/>
        <a:lstStyle/>
        <a:p>
          <a:endParaRPr lang="en-US"/>
        </a:p>
      </dgm:t>
    </dgm:pt>
    <dgm:pt modelId="{E92B3E93-58C5-2947-A940-6DD394281A10}" type="sibTrans" cxnId="{3C4C7B54-9BFC-9245-BE17-A35B75BACA96}">
      <dgm:prSet/>
      <dgm:spPr/>
      <dgm:t>
        <a:bodyPr/>
        <a:lstStyle/>
        <a:p>
          <a:endParaRPr lang="en-US"/>
        </a:p>
      </dgm:t>
    </dgm:pt>
    <dgm:pt modelId="{4627CC2D-E830-8941-A9CA-6CC9D3ED3540}">
      <dgm:prSet/>
      <dgm:spPr/>
      <dgm:t>
        <a:bodyPr/>
        <a:lstStyle/>
        <a:p>
          <a:r>
            <a:rPr lang="en-US"/>
            <a:t>quantitative</a:t>
          </a:r>
          <a:endParaRPr lang="en-US" dirty="0"/>
        </a:p>
      </dgm:t>
    </dgm:pt>
    <dgm:pt modelId="{244C79BC-75FF-6E4C-B44D-DF61C829BAC0}" type="parTrans" cxnId="{8A52CA41-42EF-0E48-9173-3DC9776F2E53}">
      <dgm:prSet/>
      <dgm:spPr>
        <a:ln>
          <a:solidFill>
            <a:schemeClr val="accent6"/>
          </a:solidFill>
        </a:ln>
      </dgm:spPr>
      <dgm:t>
        <a:bodyPr/>
        <a:lstStyle/>
        <a:p>
          <a:endParaRPr lang="en-US"/>
        </a:p>
      </dgm:t>
    </dgm:pt>
    <dgm:pt modelId="{E83147FE-BEBD-5840-8CA7-D308DB494BA8}" type="sibTrans" cxnId="{8A52CA41-42EF-0E48-9173-3DC9776F2E53}">
      <dgm:prSet/>
      <dgm:spPr/>
      <dgm:t>
        <a:bodyPr/>
        <a:lstStyle/>
        <a:p>
          <a:endParaRPr lang="en-US"/>
        </a:p>
      </dgm:t>
    </dgm:pt>
    <dgm:pt modelId="{A27E3963-FC5B-394E-9399-D88985B2932F}">
      <dgm:prSet/>
      <dgm:spPr/>
      <dgm:t>
        <a:bodyPr/>
        <a:lstStyle/>
        <a:p>
          <a:r>
            <a:rPr lang="en-US"/>
            <a:t>easily measured</a:t>
          </a:r>
          <a:endParaRPr lang="en-US" dirty="0"/>
        </a:p>
      </dgm:t>
    </dgm:pt>
    <dgm:pt modelId="{37FB7A77-AEA7-AD46-A0E6-C9A8333E0BD9}" type="parTrans" cxnId="{0C29799E-AA63-E546-BEBA-E6168386F10E}">
      <dgm:prSet/>
      <dgm:spPr>
        <a:ln>
          <a:solidFill>
            <a:schemeClr val="accent6"/>
          </a:solidFill>
        </a:ln>
      </dgm:spPr>
      <dgm:t>
        <a:bodyPr/>
        <a:lstStyle/>
        <a:p>
          <a:endParaRPr lang="en-US"/>
        </a:p>
      </dgm:t>
    </dgm:pt>
    <dgm:pt modelId="{D778FFB7-A839-6C40-BC7E-19024E629116}" type="sibTrans" cxnId="{0C29799E-AA63-E546-BEBA-E6168386F10E}">
      <dgm:prSet/>
      <dgm:spPr/>
      <dgm:t>
        <a:bodyPr/>
        <a:lstStyle/>
        <a:p>
          <a:endParaRPr lang="en-US"/>
        </a:p>
      </dgm:t>
    </dgm:pt>
    <dgm:pt modelId="{47862039-3BA1-164C-85D3-82B3ACAB9ABC}">
      <dgm:prSet/>
      <dgm:spPr/>
      <dgm:t>
        <a:bodyPr/>
        <a:lstStyle/>
        <a:p>
          <a:r>
            <a:rPr lang="en-US" dirty="0"/>
            <a:t>Non-performance related</a:t>
          </a:r>
        </a:p>
      </dgm:t>
    </dgm:pt>
    <dgm:pt modelId="{D0EF65DB-995F-0149-BEA9-68065D98DE0E}" type="parTrans" cxnId="{77BA37A4-ABE0-C448-9957-F6BEB5F179D7}">
      <dgm:prSet/>
      <dgm:spPr>
        <a:ln>
          <a:solidFill>
            <a:schemeClr val="accent6"/>
          </a:solidFill>
        </a:ln>
      </dgm:spPr>
      <dgm:t>
        <a:bodyPr/>
        <a:lstStyle/>
        <a:p>
          <a:endParaRPr lang="en-US"/>
        </a:p>
      </dgm:t>
    </dgm:pt>
    <dgm:pt modelId="{8B986C98-E167-B141-9D87-F3620EB5BA0A}" type="sibTrans" cxnId="{77BA37A4-ABE0-C448-9957-F6BEB5F179D7}">
      <dgm:prSet/>
      <dgm:spPr/>
      <dgm:t>
        <a:bodyPr/>
        <a:lstStyle/>
        <a:p>
          <a:endParaRPr lang="en-US"/>
        </a:p>
      </dgm:t>
    </dgm:pt>
    <dgm:pt modelId="{75DC0DF0-239B-D54A-A378-75701404FF29}">
      <dgm:prSet/>
      <dgm:spPr/>
      <dgm:t>
        <a:bodyPr/>
        <a:lstStyle/>
        <a:p>
          <a:r>
            <a:rPr lang="en-NZ"/>
            <a:t>qualitative</a:t>
          </a:r>
          <a:endParaRPr lang="en-US" dirty="0"/>
        </a:p>
      </dgm:t>
    </dgm:pt>
    <dgm:pt modelId="{40490A03-FB31-5D4E-BBB5-AB615DD9A181}" type="parTrans" cxnId="{56D66BAC-C154-B546-927F-1E5F96F90F84}">
      <dgm:prSet/>
      <dgm:spPr>
        <a:ln>
          <a:solidFill>
            <a:schemeClr val="accent6"/>
          </a:solidFill>
        </a:ln>
      </dgm:spPr>
      <dgm:t>
        <a:bodyPr/>
        <a:lstStyle/>
        <a:p>
          <a:endParaRPr lang="en-US"/>
        </a:p>
      </dgm:t>
    </dgm:pt>
    <dgm:pt modelId="{65F56368-DD65-AA45-9857-709AC46D119F}" type="sibTrans" cxnId="{56D66BAC-C154-B546-927F-1E5F96F90F84}">
      <dgm:prSet/>
      <dgm:spPr/>
      <dgm:t>
        <a:bodyPr/>
        <a:lstStyle/>
        <a:p>
          <a:endParaRPr lang="en-US"/>
        </a:p>
      </dgm:t>
    </dgm:pt>
    <dgm:pt modelId="{B2D96ABD-2ED4-6642-94B4-DE16BF8EF5DC}">
      <dgm:prSet/>
      <dgm:spPr/>
      <dgm:t>
        <a:bodyPr/>
        <a:lstStyle/>
        <a:p>
          <a:r>
            <a:rPr lang="en-US"/>
            <a:t>hard to measure</a:t>
          </a:r>
          <a:endParaRPr lang="en-US" dirty="0"/>
        </a:p>
      </dgm:t>
    </dgm:pt>
    <dgm:pt modelId="{1D69965A-A1BE-214C-A0F2-B8E85A64E9D7}" type="parTrans" cxnId="{679C0830-7152-6B4C-B938-583B938B2D9B}">
      <dgm:prSet/>
      <dgm:spPr>
        <a:ln>
          <a:solidFill>
            <a:schemeClr val="accent6"/>
          </a:solidFill>
        </a:ln>
      </dgm:spPr>
      <dgm:t>
        <a:bodyPr/>
        <a:lstStyle/>
        <a:p>
          <a:endParaRPr lang="en-US"/>
        </a:p>
      </dgm:t>
    </dgm:pt>
    <dgm:pt modelId="{571AD6BB-DE95-1846-9186-3371BC3B78EE}" type="sibTrans" cxnId="{679C0830-7152-6B4C-B938-583B938B2D9B}">
      <dgm:prSet/>
      <dgm:spPr/>
      <dgm:t>
        <a:bodyPr/>
        <a:lstStyle/>
        <a:p>
          <a:endParaRPr lang="en-US"/>
        </a:p>
      </dgm:t>
    </dgm:pt>
    <dgm:pt modelId="{196CB068-6783-D649-A4AF-F02EA51285E3}" type="pres">
      <dgm:prSet presAssocID="{249ADD03-CF28-4D42-B716-D02570F17010}" presName="hierChild1" presStyleCnt="0">
        <dgm:presLayoutVars>
          <dgm:chPref val="1"/>
          <dgm:dir/>
          <dgm:animOne val="branch"/>
          <dgm:animLvl val="lvl"/>
          <dgm:resizeHandles/>
        </dgm:presLayoutVars>
      </dgm:prSet>
      <dgm:spPr/>
    </dgm:pt>
    <dgm:pt modelId="{28C1AD5F-4998-B54D-81B8-A790DC586BF6}" type="pres">
      <dgm:prSet presAssocID="{C89737A3-A669-164D-B89F-C2D1F9B925FD}" presName="hierRoot1" presStyleCnt="0"/>
      <dgm:spPr/>
    </dgm:pt>
    <dgm:pt modelId="{B2287179-FCE1-5048-ABC9-2E4E97011E11}" type="pres">
      <dgm:prSet presAssocID="{C89737A3-A669-164D-B89F-C2D1F9B925FD}" presName="composite" presStyleCnt="0"/>
      <dgm:spPr/>
    </dgm:pt>
    <dgm:pt modelId="{9EB50CE1-088C-684E-B1F5-1BDB342321F1}" type="pres">
      <dgm:prSet presAssocID="{C89737A3-A669-164D-B89F-C2D1F9B925FD}" presName="background" presStyleLbl="node0" presStyleIdx="0" presStyleCnt="1"/>
      <dgm:spPr/>
    </dgm:pt>
    <dgm:pt modelId="{4693DA4B-B99E-B64F-B5C9-AF6FE5480C73}" type="pres">
      <dgm:prSet presAssocID="{C89737A3-A669-164D-B89F-C2D1F9B925FD}" presName="text" presStyleLbl="fgAcc0" presStyleIdx="0" presStyleCnt="1">
        <dgm:presLayoutVars>
          <dgm:chPref val="3"/>
        </dgm:presLayoutVars>
      </dgm:prSet>
      <dgm:spPr/>
    </dgm:pt>
    <dgm:pt modelId="{96B2C977-E89A-3643-8D65-F9525F5FF117}" type="pres">
      <dgm:prSet presAssocID="{C89737A3-A669-164D-B89F-C2D1F9B925FD}" presName="hierChild2" presStyleCnt="0"/>
      <dgm:spPr/>
    </dgm:pt>
    <dgm:pt modelId="{532FE228-F493-4041-8FD9-25F2D05BF23F}" type="pres">
      <dgm:prSet presAssocID="{1E419DEE-3991-D549-91FA-DB17020A9242}" presName="Name10" presStyleLbl="parChTrans1D2" presStyleIdx="0" presStyleCnt="2"/>
      <dgm:spPr/>
    </dgm:pt>
    <dgm:pt modelId="{F70159CD-AC04-434C-AEA7-9A4537E19993}" type="pres">
      <dgm:prSet presAssocID="{7FFE5A6B-E193-8D48-A4A7-7D2D2332B8F7}" presName="hierRoot2" presStyleCnt="0"/>
      <dgm:spPr/>
    </dgm:pt>
    <dgm:pt modelId="{3CB49F2F-4752-2148-8C6A-8D66446EB6E3}" type="pres">
      <dgm:prSet presAssocID="{7FFE5A6B-E193-8D48-A4A7-7D2D2332B8F7}" presName="composite2" presStyleCnt="0"/>
      <dgm:spPr/>
    </dgm:pt>
    <dgm:pt modelId="{C27BA367-92FE-F047-A643-F22FD292C223}" type="pres">
      <dgm:prSet presAssocID="{7FFE5A6B-E193-8D48-A4A7-7D2D2332B8F7}" presName="background2" presStyleLbl="node2" presStyleIdx="0" presStyleCnt="2"/>
      <dgm:spPr/>
    </dgm:pt>
    <dgm:pt modelId="{91F3BB07-984F-5C4A-B3DB-9D5C935CA639}" type="pres">
      <dgm:prSet presAssocID="{7FFE5A6B-E193-8D48-A4A7-7D2D2332B8F7}" presName="text2" presStyleLbl="fgAcc2" presStyleIdx="0" presStyleCnt="2" custScaleX="191607">
        <dgm:presLayoutVars>
          <dgm:chPref val="3"/>
        </dgm:presLayoutVars>
      </dgm:prSet>
      <dgm:spPr/>
    </dgm:pt>
    <dgm:pt modelId="{6F2F6957-F3F0-E541-833E-88D8FF491A3F}" type="pres">
      <dgm:prSet presAssocID="{7FFE5A6B-E193-8D48-A4A7-7D2D2332B8F7}" presName="hierChild3" presStyleCnt="0"/>
      <dgm:spPr/>
    </dgm:pt>
    <dgm:pt modelId="{E1FAB45A-3A3E-354A-AEB6-1A4FD81F66BE}" type="pres">
      <dgm:prSet presAssocID="{244C79BC-75FF-6E4C-B44D-DF61C829BAC0}" presName="Name17" presStyleLbl="parChTrans1D3" presStyleIdx="0" presStyleCnt="4"/>
      <dgm:spPr/>
    </dgm:pt>
    <dgm:pt modelId="{59D936F0-C903-174B-A089-E7DB7E9759CF}" type="pres">
      <dgm:prSet presAssocID="{4627CC2D-E830-8941-A9CA-6CC9D3ED3540}" presName="hierRoot3" presStyleCnt="0"/>
      <dgm:spPr/>
    </dgm:pt>
    <dgm:pt modelId="{550735CD-C30C-2F4E-B217-CBD6CA48EA0E}" type="pres">
      <dgm:prSet presAssocID="{4627CC2D-E830-8941-A9CA-6CC9D3ED3540}" presName="composite3" presStyleCnt="0"/>
      <dgm:spPr/>
    </dgm:pt>
    <dgm:pt modelId="{5729489C-8499-B549-A7AB-1D9E6D188049}" type="pres">
      <dgm:prSet presAssocID="{4627CC2D-E830-8941-A9CA-6CC9D3ED3540}" presName="background3" presStyleLbl="node3" presStyleIdx="0" presStyleCnt="4"/>
      <dgm:spPr/>
    </dgm:pt>
    <dgm:pt modelId="{EEF7B55A-F44A-C04E-878B-509894A3B254}" type="pres">
      <dgm:prSet presAssocID="{4627CC2D-E830-8941-A9CA-6CC9D3ED3540}" presName="text3" presStyleLbl="fgAcc3" presStyleIdx="0" presStyleCnt="4">
        <dgm:presLayoutVars>
          <dgm:chPref val="3"/>
        </dgm:presLayoutVars>
      </dgm:prSet>
      <dgm:spPr/>
    </dgm:pt>
    <dgm:pt modelId="{947AD948-347C-E448-A6C9-9691945A666F}" type="pres">
      <dgm:prSet presAssocID="{4627CC2D-E830-8941-A9CA-6CC9D3ED3540}" presName="hierChild4" presStyleCnt="0"/>
      <dgm:spPr/>
    </dgm:pt>
    <dgm:pt modelId="{ACA31F55-4FAB-6849-87CC-F4B4975148FE}" type="pres">
      <dgm:prSet presAssocID="{37FB7A77-AEA7-AD46-A0E6-C9A8333E0BD9}" presName="Name17" presStyleLbl="parChTrans1D3" presStyleIdx="1" presStyleCnt="4"/>
      <dgm:spPr/>
    </dgm:pt>
    <dgm:pt modelId="{51F2D546-1573-4649-A8AD-0D1A7914FCC7}" type="pres">
      <dgm:prSet presAssocID="{A27E3963-FC5B-394E-9399-D88985B2932F}" presName="hierRoot3" presStyleCnt="0"/>
      <dgm:spPr/>
    </dgm:pt>
    <dgm:pt modelId="{F6756088-524E-5F42-8134-EAA3757B7920}" type="pres">
      <dgm:prSet presAssocID="{A27E3963-FC5B-394E-9399-D88985B2932F}" presName="composite3" presStyleCnt="0"/>
      <dgm:spPr/>
    </dgm:pt>
    <dgm:pt modelId="{A842DFCB-14B6-3845-B54E-FC0634B026C0}" type="pres">
      <dgm:prSet presAssocID="{A27E3963-FC5B-394E-9399-D88985B2932F}" presName="background3" presStyleLbl="node3" presStyleIdx="1" presStyleCnt="4"/>
      <dgm:spPr/>
    </dgm:pt>
    <dgm:pt modelId="{429FADA5-6796-114A-A660-A3934C1C1B94}" type="pres">
      <dgm:prSet presAssocID="{A27E3963-FC5B-394E-9399-D88985B2932F}" presName="text3" presStyleLbl="fgAcc3" presStyleIdx="1" presStyleCnt="4">
        <dgm:presLayoutVars>
          <dgm:chPref val="3"/>
        </dgm:presLayoutVars>
      </dgm:prSet>
      <dgm:spPr/>
    </dgm:pt>
    <dgm:pt modelId="{12F18BDF-912C-EE48-869F-F435CBC9B3BF}" type="pres">
      <dgm:prSet presAssocID="{A27E3963-FC5B-394E-9399-D88985B2932F}" presName="hierChild4" presStyleCnt="0"/>
      <dgm:spPr/>
    </dgm:pt>
    <dgm:pt modelId="{9E1C7EB2-94B3-C349-AD95-C3AB367E4B7A}" type="pres">
      <dgm:prSet presAssocID="{D0EF65DB-995F-0149-BEA9-68065D98DE0E}" presName="Name10" presStyleLbl="parChTrans1D2" presStyleIdx="1" presStyleCnt="2"/>
      <dgm:spPr/>
    </dgm:pt>
    <dgm:pt modelId="{230569B1-FEDB-7F41-8D37-7A5A560CD6E1}" type="pres">
      <dgm:prSet presAssocID="{47862039-3BA1-164C-85D3-82B3ACAB9ABC}" presName="hierRoot2" presStyleCnt="0"/>
      <dgm:spPr/>
    </dgm:pt>
    <dgm:pt modelId="{4C2F2DD1-62AE-DC49-968F-FDF312C52974}" type="pres">
      <dgm:prSet presAssocID="{47862039-3BA1-164C-85D3-82B3ACAB9ABC}" presName="composite2" presStyleCnt="0"/>
      <dgm:spPr/>
    </dgm:pt>
    <dgm:pt modelId="{742444C6-C9F1-774B-8C05-41FC48E915ED}" type="pres">
      <dgm:prSet presAssocID="{47862039-3BA1-164C-85D3-82B3ACAB9ABC}" presName="background2" presStyleLbl="node2" presStyleIdx="1" presStyleCnt="2"/>
      <dgm:spPr/>
    </dgm:pt>
    <dgm:pt modelId="{AF0E3303-E12F-304C-9EE5-63D631C35B6B}" type="pres">
      <dgm:prSet presAssocID="{47862039-3BA1-164C-85D3-82B3ACAB9ABC}" presName="text2" presStyleLbl="fgAcc2" presStyleIdx="1" presStyleCnt="2" custScaleX="170567">
        <dgm:presLayoutVars>
          <dgm:chPref val="3"/>
        </dgm:presLayoutVars>
      </dgm:prSet>
      <dgm:spPr/>
    </dgm:pt>
    <dgm:pt modelId="{48322838-B14F-F34D-8702-F9E13214DDF8}" type="pres">
      <dgm:prSet presAssocID="{47862039-3BA1-164C-85D3-82B3ACAB9ABC}" presName="hierChild3" presStyleCnt="0"/>
      <dgm:spPr/>
    </dgm:pt>
    <dgm:pt modelId="{FBB58091-7F3C-6643-934B-D47EBD468A62}" type="pres">
      <dgm:prSet presAssocID="{40490A03-FB31-5D4E-BBB5-AB615DD9A181}" presName="Name17" presStyleLbl="parChTrans1D3" presStyleIdx="2" presStyleCnt="4"/>
      <dgm:spPr/>
    </dgm:pt>
    <dgm:pt modelId="{C8F905EE-EF08-184D-BB71-674E41A0152E}" type="pres">
      <dgm:prSet presAssocID="{75DC0DF0-239B-D54A-A378-75701404FF29}" presName="hierRoot3" presStyleCnt="0"/>
      <dgm:spPr/>
    </dgm:pt>
    <dgm:pt modelId="{EBE38DF6-BBD8-D246-93EA-C537A00167DA}" type="pres">
      <dgm:prSet presAssocID="{75DC0DF0-239B-D54A-A378-75701404FF29}" presName="composite3" presStyleCnt="0"/>
      <dgm:spPr/>
    </dgm:pt>
    <dgm:pt modelId="{5C1E0D6E-21AB-134A-B443-0A5F99EF9A0C}" type="pres">
      <dgm:prSet presAssocID="{75DC0DF0-239B-D54A-A378-75701404FF29}" presName="background3" presStyleLbl="node3" presStyleIdx="2" presStyleCnt="4"/>
      <dgm:spPr/>
    </dgm:pt>
    <dgm:pt modelId="{3537DBD8-DDD0-5D42-B89A-90AD8C28A900}" type="pres">
      <dgm:prSet presAssocID="{75DC0DF0-239B-D54A-A378-75701404FF29}" presName="text3" presStyleLbl="fgAcc3" presStyleIdx="2" presStyleCnt="4">
        <dgm:presLayoutVars>
          <dgm:chPref val="3"/>
        </dgm:presLayoutVars>
      </dgm:prSet>
      <dgm:spPr/>
    </dgm:pt>
    <dgm:pt modelId="{F4A7FB79-0933-6D4A-86D4-11855EB44786}" type="pres">
      <dgm:prSet presAssocID="{75DC0DF0-239B-D54A-A378-75701404FF29}" presName="hierChild4" presStyleCnt="0"/>
      <dgm:spPr/>
    </dgm:pt>
    <dgm:pt modelId="{B6D7AD82-6020-7443-9ADA-8FBE90976EFE}" type="pres">
      <dgm:prSet presAssocID="{1D69965A-A1BE-214C-A0F2-B8E85A64E9D7}" presName="Name17" presStyleLbl="parChTrans1D3" presStyleIdx="3" presStyleCnt="4"/>
      <dgm:spPr/>
    </dgm:pt>
    <dgm:pt modelId="{02FD4213-409B-9146-874E-7A0333F7CFA8}" type="pres">
      <dgm:prSet presAssocID="{B2D96ABD-2ED4-6642-94B4-DE16BF8EF5DC}" presName="hierRoot3" presStyleCnt="0"/>
      <dgm:spPr/>
    </dgm:pt>
    <dgm:pt modelId="{10EAA6F1-C4F2-2B46-9547-3DAB07955136}" type="pres">
      <dgm:prSet presAssocID="{B2D96ABD-2ED4-6642-94B4-DE16BF8EF5DC}" presName="composite3" presStyleCnt="0"/>
      <dgm:spPr/>
    </dgm:pt>
    <dgm:pt modelId="{4F8DA242-FD46-DD41-816F-0663C9FE9BDE}" type="pres">
      <dgm:prSet presAssocID="{B2D96ABD-2ED4-6642-94B4-DE16BF8EF5DC}" presName="background3" presStyleLbl="node3" presStyleIdx="3" presStyleCnt="4"/>
      <dgm:spPr/>
    </dgm:pt>
    <dgm:pt modelId="{78949ABC-4921-D24E-8101-77ADD1F39A52}" type="pres">
      <dgm:prSet presAssocID="{B2D96ABD-2ED4-6642-94B4-DE16BF8EF5DC}" presName="text3" presStyleLbl="fgAcc3" presStyleIdx="3" presStyleCnt="4">
        <dgm:presLayoutVars>
          <dgm:chPref val="3"/>
        </dgm:presLayoutVars>
      </dgm:prSet>
      <dgm:spPr/>
    </dgm:pt>
    <dgm:pt modelId="{2CFBB377-E6AE-2640-BA1B-E40F5F4C4718}" type="pres">
      <dgm:prSet presAssocID="{B2D96ABD-2ED4-6642-94B4-DE16BF8EF5DC}" presName="hierChild4" presStyleCnt="0"/>
      <dgm:spPr/>
    </dgm:pt>
  </dgm:ptLst>
  <dgm:cxnLst>
    <dgm:cxn modelId="{501B010E-2B06-6044-92D5-79A7AA7B84B2}" srcId="{249ADD03-CF28-4D42-B716-D02570F17010}" destId="{C89737A3-A669-164D-B89F-C2D1F9B925FD}" srcOrd="0" destOrd="0" parTransId="{29BDAA69-80F0-6F4B-9D6F-2AB8E11FFBBE}" sibTransId="{41CD046D-A3FA-644A-B69E-E23685407466}"/>
    <dgm:cxn modelId="{EABD8E10-54B5-49AB-A895-529F7244EEE5}" type="presOf" srcId="{A27E3963-FC5B-394E-9399-D88985B2932F}" destId="{429FADA5-6796-114A-A660-A3934C1C1B94}" srcOrd="0" destOrd="0" presId="urn:microsoft.com/office/officeart/2005/8/layout/hierarchy1"/>
    <dgm:cxn modelId="{11C0EA18-8F0F-4537-BE5F-E60B5F80B258}" type="presOf" srcId="{4627CC2D-E830-8941-A9CA-6CC9D3ED3540}" destId="{EEF7B55A-F44A-C04E-878B-509894A3B254}" srcOrd="0" destOrd="0" presId="urn:microsoft.com/office/officeart/2005/8/layout/hierarchy1"/>
    <dgm:cxn modelId="{EEDA992A-3628-42D8-B941-26472DF4D51C}" type="presOf" srcId="{37FB7A77-AEA7-AD46-A0E6-C9A8333E0BD9}" destId="{ACA31F55-4FAB-6849-87CC-F4B4975148FE}" srcOrd="0" destOrd="0" presId="urn:microsoft.com/office/officeart/2005/8/layout/hierarchy1"/>
    <dgm:cxn modelId="{679C0830-7152-6B4C-B938-583B938B2D9B}" srcId="{47862039-3BA1-164C-85D3-82B3ACAB9ABC}" destId="{B2D96ABD-2ED4-6642-94B4-DE16BF8EF5DC}" srcOrd="1" destOrd="0" parTransId="{1D69965A-A1BE-214C-A0F2-B8E85A64E9D7}" sibTransId="{571AD6BB-DE95-1846-9186-3371BC3B78EE}"/>
    <dgm:cxn modelId="{8A52CA41-42EF-0E48-9173-3DC9776F2E53}" srcId="{7FFE5A6B-E193-8D48-A4A7-7D2D2332B8F7}" destId="{4627CC2D-E830-8941-A9CA-6CC9D3ED3540}" srcOrd="0" destOrd="0" parTransId="{244C79BC-75FF-6E4C-B44D-DF61C829BAC0}" sibTransId="{E83147FE-BEBD-5840-8CA7-D308DB494BA8}"/>
    <dgm:cxn modelId="{A11AC447-A042-4AFC-9DDE-2995D43FD6E5}" type="presOf" srcId="{1E419DEE-3991-D549-91FA-DB17020A9242}" destId="{532FE228-F493-4041-8FD9-25F2D05BF23F}" srcOrd="0" destOrd="0" presId="urn:microsoft.com/office/officeart/2005/8/layout/hierarchy1"/>
    <dgm:cxn modelId="{41794B4E-C4EF-420E-A484-0B15569210F0}" type="presOf" srcId="{B2D96ABD-2ED4-6642-94B4-DE16BF8EF5DC}" destId="{78949ABC-4921-D24E-8101-77ADD1F39A52}" srcOrd="0" destOrd="0" presId="urn:microsoft.com/office/officeart/2005/8/layout/hierarchy1"/>
    <dgm:cxn modelId="{C48E0B73-3E8A-4986-AF99-A98554A3309A}" type="presOf" srcId="{47862039-3BA1-164C-85D3-82B3ACAB9ABC}" destId="{AF0E3303-E12F-304C-9EE5-63D631C35B6B}" srcOrd="0" destOrd="0" presId="urn:microsoft.com/office/officeart/2005/8/layout/hierarchy1"/>
    <dgm:cxn modelId="{3C4C7B54-9BFC-9245-BE17-A35B75BACA96}" srcId="{C89737A3-A669-164D-B89F-C2D1F9B925FD}" destId="{7FFE5A6B-E193-8D48-A4A7-7D2D2332B8F7}" srcOrd="0" destOrd="0" parTransId="{1E419DEE-3991-D549-91FA-DB17020A9242}" sibTransId="{E92B3E93-58C5-2947-A940-6DD394281A10}"/>
    <dgm:cxn modelId="{20625F7B-0FF1-4D09-B4D3-FD965BB1F486}" type="presOf" srcId="{1D69965A-A1BE-214C-A0F2-B8E85A64E9D7}" destId="{B6D7AD82-6020-7443-9ADA-8FBE90976EFE}" srcOrd="0" destOrd="0" presId="urn:microsoft.com/office/officeart/2005/8/layout/hierarchy1"/>
    <dgm:cxn modelId="{CCD4E182-3EF5-4674-8331-EECE0F6F511A}" type="presOf" srcId="{40490A03-FB31-5D4E-BBB5-AB615DD9A181}" destId="{FBB58091-7F3C-6643-934B-D47EBD468A62}" srcOrd="0" destOrd="0" presId="urn:microsoft.com/office/officeart/2005/8/layout/hierarchy1"/>
    <dgm:cxn modelId="{C9591595-9AE8-4F94-87E7-2A8C97F25CF1}" type="presOf" srcId="{249ADD03-CF28-4D42-B716-D02570F17010}" destId="{196CB068-6783-D649-A4AF-F02EA51285E3}" srcOrd="0" destOrd="0" presId="urn:microsoft.com/office/officeart/2005/8/layout/hierarchy1"/>
    <dgm:cxn modelId="{0C29799E-AA63-E546-BEBA-E6168386F10E}" srcId="{7FFE5A6B-E193-8D48-A4A7-7D2D2332B8F7}" destId="{A27E3963-FC5B-394E-9399-D88985B2932F}" srcOrd="1" destOrd="0" parTransId="{37FB7A77-AEA7-AD46-A0E6-C9A8333E0BD9}" sibTransId="{D778FFB7-A839-6C40-BC7E-19024E629116}"/>
    <dgm:cxn modelId="{77BA37A4-ABE0-C448-9957-F6BEB5F179D7}" srcId="{C89737A3-A669-164D-B89F-C2D1F9B925FD}" destId="{47862039-3BA1-164C-85D3-82B3ACAB9ABC}" srcOrd="1" destOrd="0" parTransId="{D0EF65DB-995F-0149-BEA9-68065D98DE0E}" sibTransId="{8B986C98-E167-B141-9D87-F3620EB5BA0A}"/>
    <dgm:cxn modelId="{56D66BAC-C154-B546-927F-1E5F96F90F84}" srcId="{47862039-3BA1-164C-85D3-82B3ACAB9ABC}" destId="{75DC0DF0-239B-D54A-A378-75701404FF29}" srcOrd="0" destOrd="0" parTransId="{40490A03-FB31-5D4E-BBB5-AB615DD9A181}" sibTransId="{65F56368-DD65-AA45-9857-709AC46D119F}"/>
    <dgm:cxn modelId="{DF75A8B3-BDE0-489C-9EDC-0C937A0EA1D2}" type="presOf" srcId="{75DC0DF0-239B-D54A-A378-75701404FF29}" destId="{3537DBD8-DDD0-5D42-B89A-90AD8C28A900}" srcOrd="0" destOrd="0" presId="urn:microsoft.com/office/officeart/2005/8/layout/hierarchy1"/>
    <dgm:cxn modelId="{CC2A62CB-93D4-4B16-8AAA-C5E67DC413E2}" type="presOf" srcId="{C89737A3-A669-164D-B89F-C2D1F9B925FD}" destId="{4693DA4B-B99E-B64F-B5C9-AF6FE5480C73}" srcOrd="0" destOrd="0" presId="urn:microsoft.com/office/officeart/2005/8/layout/hierarchy1"/>
    <dgm:cxn modelId="{894D1BD1-6CE0-4740-A66B-4375188FBCA1}" type="presOf" srcId="{D0EF65DB-995F-0149-BEA9-68065D98DE0E}" destId="{9E1C7EB2-94B3-C349-AD95-C3AB367E4B7A}" srcOrd="0" destOrd="0" presId="urn:microsoft.com/office/officeart/2005/8/layout/hierarchy1"/>
    <dgm:cxn modelId="{8DD261E1-66E1-44C1-905C-BFE032CFF1AF}" type="presOf" srcId="{7FFE5A6B-E193-8D48-A4A7-7D2D2332B8F7}" destId="{91F3BB07-984F-5C4A-B3DB-9D5C935CA639}" srcOrd="0" destOrd="0" presId="urn:microsoft.com/office/officeart/2005/8/layout/hierarchy1"/>
    <dgm:cxn modelId="{74385FE2-0515-481D-ABFC-CCEC5060147C}" type="presOf" srcId="{244C79BC-75FF-6E4C-B44D-DF61C829BAC0}" destId="{E1FAB45A-3A3E-354A-AEB6-1A4FD81F66BE}" srcOrd="0" destOrd="0" presId="urn:microsoft.com/office/officeart/2005/8/layout/hierarchy1"/>
    <dgm:cxn modelId="{15599B78-DB16-4713-A449-12166AD50A96}" type="presParOf" srcId="{196CB068-6783-D649-A4AF-F02EA51285E3}" destId="{28C1AD5F-4998-B54D-81B8-A790DC586BF6}" srcOrd="0" destOrd="0" presId="urn:microsoft.com/office/officeart/2005/8/layout/hierarchy1"/>
    <dgm:cxn modelId="{4D0303DF-0D3E-4E2F-B691-3CF5371CD22B}" type="presParOf" srcId="{28C1AD5F-4998-B54D-81B8-A790DC586BF6}" destId="{B2287179-FCE1-5048-ABC9-2E4E97011E11}" srcOrd="0" destOrd="0" presId="urn:microsoft.com/office/officeart/2005/8/layout/hierarchy1"/>
    <dgm:cxn modelId="{50060322-42B1-41A1-BB6B-40769AB3E314}" type="presParOf" srcId="{B2287179-FCE1-5048-ABC9-2E4E97011E11}" destId="{9EB50CE1-088C-684E-B1F5-1BDB342321F1}" srcOrd="0" destOrd="0" presId="urn:microsoft.com/office/officeart/2005/8/layout/hierarchy1"/>
    <dgm:cxn modelId="{A57737A9-89D0-4D5F-AEE5-CE301C247758}" type="presParOf" srcId="{B2287179-FCE1-5048-ABC9-2E4E97011E11}" destId="{4693DA4B-B99E-B64F-B5C9-AF6FE5480C73}" srcOrd="1" destOrd="0" presId="urn:microsoft.com/office/officeart/2005/8/layout/hierarchy1"/>
    <dgm:cxn modelId="{0617A694-6CCB-4DA0-8B27-433034DE9A67}" type="presParOf" srcId="{28C1AD5F-4998-B54D-81B8-A790DC586BF6}" destId="{96B2C977-E89A-3643-8D65-F9525F5FF117}" srcOrd="1" destOrd="0" presId="urn:microsoft.com/office/officeart/2005/8/layout/hierarchy1"/>
    <dgm:cxn modelId="{A139A966-20D6-4177-A09D-6E0E6F07F027}" type="presParOf" srcId="{96B2C977-E89A-3643-8D65-F9525F5FF117}" destId="{532FE228-F493-4041-8FD9-25F2D05BF23F}" srcOrd="0" destOrd="0" presId="urn:microsoft.com/office/officeart/2005/8/layout/hierarchy1"/>
    <dgm:cxn modelId="{9391676E-B68D-4C52-B620-0A593F953D80}" type="presParOf" srcId="{96B2C977-E89A-3643-8D65-F9525F5FF117}" destId="{F70159CD-AC04-434C-AEA7-9A4537E19993}" srcOrd="1" destOrd="0" presId="urn:microsoft.com/office/officeart/2005/8/layout/hierarchy1"/>
    <dgm:cxn modelId="{DCCE8572-B89B-4445-9AB8-569D11C65FE0}" type="presParOf" srcId="{F70159CD-AC04-434C-AEA7-9A4537E19993}" destId="{3CB49F2F-4752-2148-8C6A-8D66446EB6E3}" srcOrd="0" destOrd="0" presId="urn:microsoft.com/office/officeart/2005/8/layout/hierarchy1"/>
    <dgm:cxn modelId="{E6F4EAAF-141D-446E-B1C3-82C1E67783B7}" type="presParOf" srcId="{3CB49F2F-4752-2148-8C6A-8D66446EB6E3}" destId="{C27BA367-92FE-F047-A643-F22FD292C223}" srcOrd="0" destOrd="0" presId="urn:microsoft.com/office/officeart/2005/8/layout/hierarchy1"/>
    <dgm:cxn modelId="{008F70CF-69F2-4A9E-966F-FF71A57A5CA8}" type="presParOf" srcId="{3CB49F2F-4752-2148-8C6A-8D66446EB6E3}" destId="{91F3BB07-984F-5C4A-B3DB-9D5C935CA639}" srcOrd="1" destOrd="0" presId="urn:microsoft.com/office/officeart/2005/8/layout/hierarchy1"/>
    <dgm:cxn modelId="{7C3B474E-8F30-442A-840F-BC2242BEF7F8}" type="presParOf" srcId="{F70159CD-AC04-434C-AEA7-9A4537E19993}" destId="{6F2F6957-F3F0-E541-833E-88D8FF491A3F}" srcOrd="1" destOrd="0" presId="urn:microsoft.com/office/officeart/2005/8/layout/hierarchy1"/>
    <dgm:cxn modelId="{D2E61C5C-0D0A-484A-A0F5-07496B99EFC2}" type="presParOf" srcId="{6F2F6957-F3F0-E541-833E-88D8FF491A3F}" destId="{E1FAB45A-3A3E-354A-AEB6-1A4FD81F66BE}" srcOrd="0" destOrd="0" presId="urn:microsoft.com/office/officeart/2005/8/layout/hierarchy1"/>
    <dgm:cxn modelId="{3003DA2A-FA21-4FD1-9F58-6AAA56C263DD}" type="presParOf" srcId="{6F2F6957-F3F0-E541-833E-88D8FF491A3F}" destId="{59D936F0-C903-174B-A089-E7DB7E9759CF}" srcOrd="1" destOrd="0" presId="urn:microsoft.com/office/officeart/2005/8/layout/hierarchy1"/>
    <dgm:cxn modelId="{87298206-6B86-47C4-99C5-CB26ED220DFD}" type="presParOf" srcId="{59D936F0-C903-174B-A089-E7DB7E9759CF}" destId="{550735CD-C30C-2F4E-B217-CBD6CA48EA0E}" srcOrd="0" destOrd="0" presId="urn:microsoft.com/office/officeart/2005/8/layout/hierarchy1"/>
    <dgm:cxn modelId="{1B9B029D-DD48-4508-93E0-58293E68ED17}" type="presParOf" srcId="{550735CD-C30C-2F4E-B217-CBD6CA48EA0E}" destId="{5729489C-8499-B549-A7AB-1D9E6D188049}" srcOrd="0" destOrd="0" presId="urn:microsoft.com/office/officeart/2005/8/layout/hierarchy1"/>
    <dgm:cxn modelId="{090B03C7-82B2-4775-9742-A2A4E7AD5AA3}" type="presParOf" srcId="{550735CD-C30C-2F4E-B217-CBD6CA48EA0E}" destId="{EEF7B55A-F44A-C04E-878B-509894A3B254}" srcOrd="1" destOrd="0" presId="urn:microsoft.com/office/officeart/2005/8/layout/hierarchy1"/>
    <dgm:cxn modelId="{0676C475-E1B5-4FBA-8D4B-B15C615C528D}" type="presParOf" srcId="{59D936F0-C903-174B-A089-E7DB7E9759CF}" destId="{947AD948-347C-E448-A6C9-9691945A666F}" srcOrd="1" destOrd="0" presId="urn:microsoft.com/office/officeart/2005/8/layout/hierarchy1"/>
    <dgm:cxn modelId="{CC5FAB44-A9AB-4750-BE13-76B60228AD11}" type="presParOf" srcId="{6F2F6957-F3F0-E541-833E-88D8FF491A3F}" destId="{ACA31F55-4FAB-6849-87CC-F4B4975148FE}" srcOrd="2" destOrd="0" presId="urn:microsoft.com/office/officeart/2005/8/layout/hierarchy1"/>
    <dgm:cxn modelId="{7BCC97A1-6F3D-4E17-A07D-CE52730CD5C1}" type="presParOf" srcId="{6F2F6957-F3F0-E541-833E-88D8FF491A3F}" destId="{51F2D546-1573-4649-A8AD-0D1A7914FCC7}" srcOrd="3" destOrd="0" presId="urn:microsoft.com/office/officeart/2005/8/layout/hierarchy1"/>
    <dgm:cxn modelId="{F506CE64-282B-4E7E-B0FE-5A0B9F695A22}" type="presParOf" srcId="{51F2D546-1573-4649-A8AD-0D1A7914FCC7}" destId="{F6756088-524E-5F42-8134-EAA3757B7920}" srcOrd="0" destOrd="0" presId="urn:microsoft.com/office/officeart/2005/8/layout/hierarchy1"/>
    <dgm:cxn modelId="{41DC10E1-2118-474A-B1C5-5008E036747D}" type="presParOf" srcId="{F6756088-524E-5F42-8134-EAA3757B7920}" destId="{A842DFCB-14B6-3845-B54E-FC0634B026C0}" srcOrd="0" destOrd="0" presId="urn:microsoft.com/office/officeart/2005/8/layout/hierarchy1"/>
    <dgm:cxn modelId="{9E29AADE-63FE-4DBF-83D4-B06A76B4666E}" type="presParOf" srcId="{F6756088-524E-5F42-8134-EAA3757B7920}" destId="{429FADA5-6796-114A-A660-A3934C1C1B94}" srcOrd="1" destOrd="0" presId="urn:microsoft.com/office/officeart/2005/8/layout/hierarchy1"/>
    <dgm:cxn modelId="{625A252E-5ED5-4D7D-9B8F-CB1DCE3A9A56}" type="presParOf" srcId="{51F2D546-1573-4649-A8AD-0D1A7914FCC7}" destId="{12F18BDF-912C-EE48-869F-F435CBC9B3BF}" srcOrd="1" destOrd="0" presId="urn:microsoft.com/office/officeart/2005/8/layout/hierarchy1"/>
    <dgm:cxn modelId="{633F9A75-A280-431C-9E53-DD8E46D884AB}" type="presParOf" srcId="{96B2C977-E89A-3643-8D65-F9525F5FF117}" destId="{9E1C7EB2-94B3-C349-AD95-C3AB367E4B7A}" srcOrd="2" destOrd="0" presId="urn:microsoft.com/office/officeart/2005/8/layout/hierarchy1"/>
    <dgm:cxn modelId="{DB1C347D-98DD-46E0-88B4-E32F43394302}" type="presParOf" srcId="{96B2C977-E89A-3643-8D65-F9525F5FF117}" destId="{230569B1-FEDB-7F41-8D37-7A5A560CD6E1}" srcOrd="3" destOrd="0" presId="urn:microsoft.com/office/officeart/2005/8/layout/hierarchy1"/>
    <dgm:cxn modelId="{116B44BD-EAAD-42A6-BBBA-AFA7FCC4B397}" type="presParOf" srcId="{230569B1-FEDB-7F41-8D37-7A5A560CD6E1}" destId="{4C2F2DD1-62AE-DC49-968F-FDF312C52974}" srcOrd="0" destOrd="0" presId="urn:microsoft.com/office/officeart/2005/8/layout/hierarchy1"/>
    <dgm:cxn modelId="{9ED0B19B-B5AD-49D4-B04B-8511AD9F995E}" type="presParOf" srcId="{4C2F2DD1-62AE-DC49-968F-FDF312C52974}" destId="{742444C6-C9F1-774B-8C05-41FC48E915ED}" srcOrd="0" destOrd="0" presId="urn:microsoft.com/office/officeart/2005/8/layout/hierarchy1"/>
    <dgm:cxn modelId="{58198F0E-FB62-4690-9F96-C213E7421D89}" type="presParOf" srcId="{4C2F2DD1-62AE-DC49-968F-FDF312C52974}" destId="{AF0E3303-E12F-304C-9EE5-63D631C35B6B}" srcOrd="1" destOrd="0" presId="urn:microsoft.com/office/officeart/2005/8/layout/hierarchy1"/>
    <dgm:cxn modelId="{7EA0C477-3135-4B86-A8B0-6BFCB5F25E6C}" type="presParOf" srcId="{230569B1-FEDB-7F41-8D37-7A5A560CD6E1}" destId="{48322838-B14F-F34D-8702-F9E13214DDF8}" srcOrd="1" destOrd="0" presId="urn:microsoft.com/office/officeart/2005/8/layout/hierarchy1"/>
    <dgm:cxn modelId="{7672ACA5-D976-446A-927E-45CD42779600}" type="presParOf" srcId="{48322838-B14F-F34D-8702-F9E13214DDF8}" destId="{FBB58091-7F3C-6643-934B-D47EBD468A62}" srcOrd="0" destOrd="0" presId="urn:microsoft.com/office/officeart/2005/8/layout/hierarchy1"/>
    <dgm:cxn modelId="{6C57EB2B-2772-4113-90A6-4379AE1CDF74}" type="presParOf" srcId="{48322838-B14F-F34D-8702-F9E13214DDF8}" destId="{C8F905EE-EF08-184D-BB71-674E41A0152E}" srcOrd="1" destOrd="0" presId="urn:microsoft.com/office/officeart/2005/8/layout/hierarchy1"/>
    <dgm:cxn modelId="{64E09E34-33DF-4CD9-BFD0-F7D546055ADD}" type="presParOf" srcId="{C8F905EE-EF08-184D-BB71-674E41A0152E}" destId="{EBE38DF6-BBD8-D246-93EA-C537A00167DA}" srcOrd="0" destOrd="0" presId="urn:microsoft.com/office/officeart/2005/8/layout/hierarchy1"/>
    <dgm:cxn modelId="{36980FA5-474F-401B-B266-418295FDF70E}" type="presParOf" srcId="{EBE38DF6-BBD8-D246-93EA-C537A00167DA}" destId="{5C1E0D6E-21AB-134A-B443-0A5F99EF9A0C}" srcOrd="0" destOrd="0" presId="urn:microsoft.com/office/officeart/2005/8/layout/hierarchy1"/>
    <dgm:cxn modelId="{971A4953-E8D4-4D82-A043-EA3A2942715B}" type="presParOf" srcId="{EBE38DF6-BBD8-D246-93EA-C537A00167DA}" destId="{3537DBD8-DDD0-5D42-B89A-90AD8C28A900}" srcOrd="1" destOrd="0" presId="urn:microsoft.com/office/officeart/2005/8/layout/hierarchy1"/>
    <dgm:cxn modelId="{28F9E628-B98F-4F46-8B4B-1B4AD63C4B6F}" type="presParOf" srcId="{C8F905EE-EF08-184D-BB71-674E41A0152E}" destId="{F4A7FB79-0933-6D4A-86D4-11855EB44786}" srcOrd="1" destOrd="0" presId="urn:microsoft.com/office/officeart/2005/8/layout/hierarchy1"/>
    <dgm:cxn modelId="{706DEF1B-976A-4D15-8D19-1273C9761965}" type="presParOf" srcId="{48322838-B14F-F34D-8702-F9E13214DDF8}" destId="{B6D7AD82-6020-7443-9ADA-8FBE90976EFE}" srcOrd="2" destOrd="0" presId="urn:microsoft.com/office/officeart/2005/8/layout/hierarchy1"/>
    <dgm:cxn modelId="{A014A7D1-A221-4F85-A544-ADE9E22AA80D}" type="presParOf" srcId="{48322838-B14F-F34D-8702-F9E13214DDF8}" destId="{02FD4213-409B-9146-874E-7A0333F7CFA8}" srcOrd="3" destOrd="0" presId="urn:microsoft.com/office/officeart/2005/8/layout/hierarchy1"/>
    <dgm:cxn modelId="{90EAD965-15DE-42FC-B5C0-EA37CFDB2F20}" type="presParOf" srcId="{02FD4213-409B-9146-874E-7A0333F7CFA8}" destId="{10EAA6F1-C4F2-2B46-9547-3DAB07955136}" srcOrd="0" destOrd="0" presId="urn:microsoft.com/office/officeart/2005/8/layout/hierarchy1"/>
    <dgm:cxn modelId="{F7DD8B88-FFA3-4408-ABF4-2A4DCE7E146F}" type="presParOf" srcId="{10EAA6F1-C4F2-2B46-9547-3DAB07955136}" destId="{4F8DA242-FD46-DD41-816F-0663C9FE9BDE}" srcOrd="0" destOrd="0" presId="urn:microsoft.com/office/officeart/2005/8/layout/hierarchy1"/>
    <dgm:cxn modelId="{4A3F301D-95F9-4C38-986B-E9CBA5EEA900}" type="presParOf" srcId="{10EAA6F1-C4F2-2B46-9547-3DAB07955136}" destId="{78949ABC-4921-D24E-8101-77ADD1F39A52}" srcOrd="1" destOrd="0" presId="urn:microsoft.com/office/officeart/2005/8/layout/hierarchy1"/>
    <dgm:cxn modelId="{03492E16-CE23-4EC7-A76B-4872F04B5A15}" type="presParOf" srcId="{02FD4213-409B-9146-874E-7A0333F7CFA8}" destId="{2CFBB377-E6AE-2640-BA1B-E40F5F4C471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F71B25-D0C5-7E47-AEA7-24EA8C764EBF}" type="doc">
      <dgm:prSet loTypeId="urn:microsoft.com/office/officeart/2005/8/layout/default#1" loCatId="list" qsTypeId="urn:microsoft.com/office/officeart/2005/8/quickstyle/simple4" qsCatId="simple" csTypeId="urn:microsoft.com/office/officeart/2005/8/colors/accent1_2#14" csCatId="accent1" phldr="1"/>
      <dgm:spPr/>
      <dgm:t>
        <a:bodyPr/>
        <a:lstStyle/>
        <a:p>
          <a:endParaRPr lang="en-US"/>
        </a:p>
      </dgm:t>
    </dgm:pt>
    <dgm:pt modelId="{21C773CE-6FD3-6A40-8CC4-8DF77CDA47A2}">
      <dgm:prSet phldrT="[Text]"/>
      <dgm:spPr>
        <a:solidFill>
          <a:schemeClr val="accent6"/>
        </a:solidFill>
        <a:effectLst/>
      </dgm:spPr>
      <dgm:t>
        <a:bodyPr/>
        <a:lstStyle/>
        <a:p>
          <a:r>
            <a:rPr lang="en-US" dirty="0"/>
            <a:t>examples:</a:t>
          </a:r>
        </a:p>
      </dgm:t>
    </dgm:pt>
    <dgm:pt modelId="{5B7F1197-718D-DA40-9843-C0B7FBC4D22F}" type="parTrans" cxnId="{B0C4DF23-05B3-9C47-B3F2-B012FB5BCE91}">
      <dgm:prSet/>
      <dgm:spPr/>
      <dgm:t>
        <a:bodyPr/>
        <a:lstStyle/>
        <a:p>
          <a:endParaRPr lang="en-US"/>
        </a:p>
      </dgm:t>
    </dgm:pt>
    <dgm:pt modelId="{170B9B5D-0FAB-2142-86FE-40BB5D178B20}" type="sibTrans" cxnId="{B0C4DF23-05B3-9C47-B3F2-B012FB5BCE91}">
      <dgm:prSet/>
      <dgm:spPr/>
      <dgm:t>
        <a:bodyPr/>
        <a:lstStyle/>
        <a:p>
          <a:endParaRPr lang="en-US"/>
        </a:p>
      </dgm:t>
    </dgm:pt>
    <dgm:pt modelId="{D57158F9-7E1D-824D-BDEC-A1A8E4D2F125}">
      <dgm:prSet phldrT="[Text]"/>
      <dgm:spPr>
        <a:solidFill>
          <a:schemeClr val="accent6"/>
        </a:solidFill>
        <a:effectLst/>
      </dgm:spPr>
      <dgm:t>
        <a:bodyPr/>
        <a:lstStyle/>
        <a:p>
          <a:r>
            <a:rPr lang="en-US" dirty="0"/>
            <a:t>response time</a:t>
          </a:r>
        </a:p>
      </dgm:t>
    </dgm:pt>
    <dgm:pt modelId="{77ED7564-0077-0840-89DB-198E5E1ACE07}" type="parTrans" cxnId="{96A39EC0-2A58-DB44-B961-2B0D6E4DB029}">
      <dgm:prSet/>
      <dgm:spPr/>
      <dgm:t>
        <a:bodyPr/>
        <a:lstStyle/>
        <a:p>
          <a:endParaRPr lang="en-US"/>
        </a:p>
      </dgm:t>
    </dgm:pt>
    <dgm:pt modelId="{77553247-E015-CA4B-AEB1-1797CD4522DA}" type="sibTrans" cxnId="{96A39EC0-2A58-DB44-B961-2B0D6E4DB029}">
      <dgm:prSet/>
      <dgm:spPr/>
      <dgm:t>
        <a:bodyPr/>
        <a:lstStyle/>
        <a:p>
          <a:endParaRPr lang="en-US"/>
        </a:p>
      </dgm:t>
    </dgm:pt>
    <dgm:pt modelId="{C8674566-CFF6-454F-8059-F3A7CD369B15}">
      <dgm:prSet phldrT="[Text]"/>
      <dgm:spPr>
        <a:solidFill>
          <a:schemeClr val="accent6"/>
        </a:solidFill>
        <a:effectLst/>
      </dgm:spPr>
      <dgm:t>
        <a:bodyPr/>
        <a:lstStyle/>
        <a:p>
          <a:r>
            <a:rPr lang="en-US" dirty="0"/>
            <a:t>throughput</a:t>
          </a:r>
        </a:p>
      </dgm:t>
    </dgm:pt>
    <dgm:pt modelId="{9B32C9FD-0A0E-FD41-8213-5E8283A59AC5}" type="parTrans" cxnId="{D492C460-92B0-9C4F-A0D8-21A51F8C1883}">
      <dgm:prSet/>
      <dgm:spPr/>
      <dgm:t>
        <a:bodyPr/>
        <a:lstStyle/>
        <a:p>
          <a:endParaRPr lang="en-US"/>
        </a:p>
      </dgm:t>
    </dgm:pt>
    <dgm:pt modelId="{40552E78-21A4-AD41-8C11-FA9FE77DD4BD}" type="sibTrans" cxnId="{D492C460-92B0-9C4F-A0D8-21A51F8C1883}">
      <dgm:prSet/>
      <dgm:spPr/>
      <dgm:t>
        <a:bodyPr/>
        <a:lstStyle/>
        <a:p>
          <a:endParaRPr lang="en-US"/>
        </a:p>
      </dgm:t>
    </dgm:pt>
    <dgm:pt modelId="{B9F56094-8553-564E-9C71-42E0A35FFEAA}" type="pres">
      <dgm:prSet presAssocID="{3CF71B25-D0C5-7E47-AEA7-24EA8C764EBF}" presName="diagram" presStyleCnt="0">
        <dgm:presLayoutVars>
          <dgm:dir/>
          <dgm:resizeHandles val="exact"/>
        </dgm:presLayoutVars>
      </dgm:prSet>
      <dgm:spPr/>
    </dgm:pt>
    <dgm:pt modelId="{2E63C1C7-45F8-FD47-960D-150276A6B7FE}" type="pres">
      <dgm:prSet presAssocID="{21C773CE-6FD3-6A40-8CC4-8DF77CDA47A2}" presName="node" presStyleLbl="node1" presStyleIdx="0" presStyleCnt="1">
        <dgm:presLayoutVars>
          <dgm:bulletEnabled val="1"/>
        </dgm:presLayoutVars>
      </dgm:prSet>
      <dgm:spPr/>
    </dgm:pt>
  </dgm:ptLst>
  <dgm:cxnLst>
    <dgm:cxn modelId="{6F3A9E07-AF13-40A3-A6FE-290161A7C9A4}" type="presOf" srcId="{21C773CE-6FD3-6A40-8CC4-8DF77CDA47A2}" destId="{2E63C1C7-45F8-FD47-960D-150276A6B7FE}" srcOrd="0" destOrd="0" presId="urn:microsoft.com/office/officeart/2005/8/layout/default#1"/>
    <dgm:cxn modelId="{368B791E-2C5C-454E-A9BF-558F0E4960A7}" type="presOf" srcId="{3CF71B25-D0C5-7E47-AEA7-24EA8C764EBF}" destId="{B9F56094-8553-564E-9C71-42E0A35FFEAA}" srcOrd="0" destOrd="0" presId="urn:microsoft.com/office/officeart/2005/8/layout/default#1"/>
    <dgm:cxn modelId="{B0C4DF23-05B3-9C47-B3F2-B012FB5BCE91}" srcId="{3CF71B25-D0C5-7E47-AEA7-24EA8C764EBF}" destId="{21C773CE-6FD3-6A40-8CC4-8DF77CDA47A2}" srcOrd="0" destOrd="0" parTransId="{5B7F1197-718D-DA40-9843-C0B7FBC4D22F}" sibTransId="{170B9B5D-0FAB-2142-86FE-40BB5D178B20}"/>
    <dgm:cxn modelId="{D492C460-92B0-9C4F-A0D8-21A51F8C1883}" srcId="{21C773CE-6FD3-6A40-8CC4-8DF77CDA47A2}" destId="{C8674566-CFF6-454F-8059-F3A7CD369B15}" srcOrd="1" destOrd="0" parTransId="{9B32C9FD-0A0E-FD41-8213-5E8283A59AC5}" sibTransId="{40552E78-21A4-AD41-8C11-FA9FE77DD4BD}"/>
    <dgm:cxn modelId="{44E6A454-2343-477A-B698-519A55316A98}" type="presOf" srcId="{C8674566-CFF6-454F-8059-F3A7CD369B15}" destId="{2E63C1C7-45F8-FD47-960D-150276A6B7FE}" srcOrd="0" destOrd="2" presId="urn:microsoft.com/office/officeart/2005/8/layout/default#1"/>
    <dgm:cxn modelId="{96A39EC0-2A58-DB44-B961-2B0D6E4DB029}" srcId="{21C773CE-6FD3-6A40-8CC4-8DF77CDA47A2}" destId="{D57158F9-7E1D-824D-BDEC-A1A8E4D2F125}" srcOrd="0" destOrd="0" parTransId="{77ED7564-0077-0840-89DB-198E5E1ACE07}" sibTransId="{77553247-E015-CA4B-AEB1-1797CD4522DA}"/>
    <dgm:cxn modelId="{029D98DB-7225-49A2-A329-9A8B1794A587}" type="presOf" srcId="{D57158F9-7E1D-824D-BDEC-A1A8E4D2F125}" destId="{2E63C1C7-45F8-FD47-960D-150276A6B7FE}" srcOrd="0" destOrd="1" presId="urn:microsoft.com/office/officeart/2005/8/layout/default#1"/>
    <dgm:cxn modelId="{F863C5E2-72D4-42DB-8E70-3CFAECF15E13}" type="presParOf" srcId="{B9F56094-8553-564E-9C71-42E0A35FFEAA}" destId="{2E63C1C7-45F8-FD47-960D-150276A6B7FE}" srcOrd="0" destOrd="0" presId="urn:microsoft.com/office/officeart/2005/8/layout/defaul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6380C2-B682-404B-ABBB-299978A827EE}" type="doc">
      <dgm:prSet loTypeId="urn:microsoft.com/office/officeart/2005/8/layout/default#2" loCatId="list" qsTypeId="urn:microsoft.com/office/officeart/2005/8/quickstyle/simple4" qsCatId="simple" csTypeId="urn:microsoft.com/office/officeart/2005/8/colors/accent1_2#15" csCatId="accent1" phldr="1"/>
      <dgm:spPr/>
      <dgm:t>
        <a:bodyPr/>
        <a:lstStyle/>
        <a:p>
          <a:endParaRPr lang="en-US"/>
        </a:p>
      </dgm:t>
    </dgm:pt>
    <dgm:pt modelId="{B3875381-7150-4A44-AB8A-A6B84E50A993}">
      <dgm:prSet phldrT="[Text]"/>
      <dgm:spPr>
        <a:solidFill>
          <a:schemeClr val="accent6"/>
        </a:solidFill>
        <a:effectLst/>
      </dgm:spPr>
      <dgm:t>
        <a:bodyPr/>
        <a:lstStyle/>
        <a:p>
          <a:r>
            <a:rPr lang="en-US" dirty="0"/>
            <a:t>example:</a:t>
          </a:r>
        </a:p>
      </dgm:t>
    </dgm:pt>
    <dgm:pt modelId="{62122A9E-363E-7945-A3CA-C86EEFAA5780}" type="parTrans" cxnId="{D6B08B9B-A933-694B-BDD5-83DCB6DD8BAC}">
      <dgm:prSet/>
      <dgm:spPr/>
      <dgm:t>
        <a:bodyPr/>
        <a:lstStyle/>
        <a:p>
          <a:endParaRPr lang="en-US"/>
        </a:p>
      </dgm:t>
    </dgm:pt>
    <dgm:pt modelId="{6EC7E354-25F6-C648-9ECF-A523103A888A}" type="sibTrans" cxnId="{D6B08B9B-A933-694B-BDD5-83DCB6DD8BAC}">
      <dgm:prSet/>
      <dgm:spPr/>
      <dgm:t>
        <a:bodyPr/>
        <a:lstStyle/>
        <a:p>
          <a:endParaRPr lang="en-US"/>
        </a:p>
      </dgm:t>
    </dgm:pt>
    <dgm:pt modelId="{069A3847-4543-234B-AC40-3F98A16935B8}">
      <dgm:prSet/>
      <dgm:spPr>
        <a:solidFill>
          <a:schemeClr val="accent6"/>
        </a:solidFill>
        <a:effectLst/>
      </dgm:spPr>
      <dgm:t>
        <a:bodyPr/>
        <a:lstStyle/>
        <a:p>
          <a:r>
            <a:rPr lang="en-US" dirty="0"/>
            <a:t>predictability</a:t>
          </a:r>
        </a:p>
      </dgm:t>
    </dgm:pt>
    <dgm:pt modelId="{92E4A28B-3BD6-2F4D-BA9D-6B47AE9A7098}" type="parTrans" cxnId="{AE02FBA2-CCAB-6247-B179-154BADE3EDF6}">
      <dgm:prSet/>
      <dgm:spPr/>
      <dgm:t>
        <a:bodyPr/>
        <a:lstStyle/>
        <a:p>
          <a:endParaRPr lang="en-US"/>
        </a:p>
      </dgm:t>
    </dgm:pt>
    <dgm:pt modelId="{EFD1667F-9FF9-4E43-8CC0-5402320BAEF5}" type="sibTrans" cxnId="{AE02FBA2-CCAB-6247-B179-154BADE3EDF6}">
      <dgm:prSet/>
      <dgm:spPr/>
      <dgm:t>
        <a:bodyPr/>
        <a:lstStyle/>
        <a:p>
          <a:endParaRPr lang="en-US"/>
        </a:p>
      </dgm:t>
    </dgm:pt>
    <dgm:pt modelId="{294472D3-4BFB-A041-B3CF-5BB26A17C56B}" type="pres">
      <dgm:prSet presAssocID="{3E6380C2-B682-404B-ABBB-299978A827EE}" presName="diagram" presStyleCnt="0">
        <dgm:presLayoutVars>
          <dgm:dir/>
          <dgm:resizeHandles val="exact"/>
        </dgm:presLayoutVars>
      </dgm:prSet>
      <dgm:spPr/>
    </dgm:pt>
    <dgm:pt modelId="{11E7D388-18B6-4D4E-9C29-FE311E81E73F}" type="pres">
      <dgm:prSet presAssocID="{B3875381-7150-4A44-AB8A-A6B84E50A993}" presName="node" presStyleLbl="node1" presStyleIdx="0" presStyleCnt="1">
        <dgm:presLayoutVars>
          <dgm:bulletEnabled val="1"/>
        </dgm:presLayoutVars>
      </dgm:prSet>
      <dgm:spPr/>
    </dgm:pt>
  </dgm:ptLst>
  <dgm:cxnLst>
    <dgm:cxn modelId="{C01E335D-8643-42EE-BC3D-A17D7C7CEF33}" type="presOf" srcId="{3E6380C2-B682-404B-ABBB-299978A827EE}" destId="{294472D3-4BFB-A041-B3CF-5BB26A17C56B}" srcOrd="0" destOrd="0" presId="urn:microsoft.com/office/officeart/2005/8/layout/default#2"/>
    <dgm:cxn modelId="{5C302196-38C8-4E96-9618-E55E114BBC05}" type="presOf" srcId="{B3875381-7150-4A44-AB8A-A6B84E50A993}" destId="{11E7D388-18B6-4D4E-9C29-FE311E81E73F}" srcOrd="0" destOrd="0" presId="urn:microsoft.com/office/officeart/2005/8/layout/default#2"/>
    <dgm:cxn modelId="{D6B08B9B-A933-694B-BDD5-83DCB6DD8BAC}" srcId="{3E6380C2-B682-404B-ABBB-299978A827EE}" destId="{B3875381-7150-4A44-AB8A-A6B84E50A993}" srcOrd="0" destOrd="0" parTransId="{62122A9E-363E-7945-A3CA-C86EEFAA5780}" sibTransId="{6EC7E354-25F6-C648-9ECF-A523103A888A}"/>
    <dgm:cxn modelId="{AE02FBA2-CCAB-6247-B179-154BADE3EDF6}" srcId="{B3875381-7150-4A44-AB8A-A6B84E50A993}" destId="{069A3847-4543-234B-AC40-3F98A16935B8}" srcOrd="0" destOrd="0" parTransId="{92E4A28B-3BD6-2F4D-BA9D-6B47AE9A7098}" sibTransId="{EFD1667F-9FF9-4E43-8CC0-5402320BAEF5}"/>
    <dgm:cxn modelId="{E9B88AF5-F1EE-4DC3-AAC3-9C6F0F36DD20}" type="presOf" srcId="{069A3847-4543-234B-AC40-3F98A16935B8}" destId="{11E7D388-18B6-4D4E-9C29-FE311E81E73F}" srcOrd="0" destOrd="1" presId="urn:microsoft.com/office/officeart/2005/8/layout/default#2"/>
    <dgm:cxn modelId="{35D181C2-E928-41ED-A797-660358F9412D}" type="presParOf" srcId="{294472D3-4BFB-A041-B3CF-5BB26A17C56B}" destId="{11E7D388-18B6-4D4E-9C29-FE311E81E73F}" srcOrd="0" destOrd="0" presId="urn:microsoft.com/office/officeart/2005/8/layout/defaul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53FDE6-BD76-C041-9DA9-4D4368B8060D}" type="doc">
      <dgm:prSet loTypeId="urn:microsoft.com/office/officeart/2005/8/layout/process2" loCatId="process" qsTypeId="urn:microsoft.com/office/officeart/2005/8/quickstyle/simple4" qsCatId="simple" csTypeId="urn:microsoft.com/office/officeart/2005/8/colors/accent1_2#16" csCatId="accent1" phldr="1"/>
      <dgm:spPr/>
      <dgm:t>
        <a:bodyPr/>
        <a:lstStyle/>
        <a:p>
          <a:endParaRPr lang="en-US"/>
        </a:p>
      </dgm:t>
    </dgm:pt>
    <dgm:pt modelId="{524C509E-DF8E-9247-8122-1057A2E09E58}">
      <dgm:prSet phldrT="[Text]"/>
      <dgm:spPr/>
      <dgm:t>
        <a:bodyPr/>
        <a:lstStyle/>
        <a:p>
          <a:r>
            <a:rPr lang="en-US" dirty="0"/>
            <a:t>Swapper</a:t>
          </a:r>
        </a:p>
      </dgm:t>
    </dgm:pt>
    <dgm:pt modelId="{7A9A0F38-5836-1C43-B11D-B10678223ACE}" type="parTrans" cxnId="{DF61E421-2CB6-AE41-A088-6DD4DB11967F}">
      <dgm:prSet/>
      <dgm:spPr/>
      <dgm:t>
        <a:bodyPr/>
        <a:lstStyle/>
        <a:p>
          <a:endParaRPr lang="en-US"/>
        </a:p>
      </dgm:t>
    </dgm:pt>
    <dgm:pt modelId="{DC7C8EC4-4D70-484E-9921-0ABDB2044780}" type="sibTrans" cxnId="{DF61E421-2CB6-AE41-A088-6DD4DB11967F}">
      <dgm:prSet/>
      <dgm:spPr>
        <a:solidFill>
          <a:schemeClr val="accent6"/>
        </a:solidFill>
        <a:effectLst>
          <a:glow rad="101600">
            <a:schemeClr val="accent2">
              <a:alpha val="75000"/>
            </a:schemeClr>
          </a:glow>
        </a:effectLst>
      </dgm:spPr>
      <dgm:t>
        <a:bodyPr/>
        <a:lstStyle/>
        <a:p>
          <a:endParaRPr lang="en-US"/>
        </a:p>
      </dgm:t>
    </dgm:pt>
    <dgm:pt modelId="{336B093B-4930-754E-895F-2D39589AF807}">
      <dgm:prSet/>
      <dgm:spPr/>
      <dgm:t>
        <a:bodyPr/>
        <a:lstStyle/>
        <a:p>
          <a:r>
            <a:rPr lang="en-US" dirty="0"/>
            <a:t>Block I/O device control</a:t>
          </a:r>
        </a:p>
      </dgm:t>
    </dgm:pt>
    <dgm:pt modelId="{AA92045D-24D5-E040-9A1D-51823696D4A8}" type="parTrans" cxnId="{B0E0B964-2F19-6E4D-9562-492CF724DBCB}">
      <dgm:prSet/>
      <dgm:spPr/>
      <dgm:t>
        <a:bodyPr/>
        <a:lstStyle/>
        <a:p>
          <a:endParaRPr lang="en-US"/>
        </a:p>
      </dgm:t>
    </dgm:pt>
    <dgm:pt modelId="{5933237D-D4A6-F74C-ABAB-72F0E09FE40B}" type="sibTrans" cxnId="{B0E0B964-2F19-6E4D-9562-492CF724DBCB}">
      <dgm:prSet/>
      <dgm:spPr>
        <a:solidFill>
          <a:schemeClr val="accent6"/>
        </a:solidFill>
        <a:effectLst>
          <a:glow rad="101600">
            <a:schemeClr val="accent2">
              <a:alpha val="75000"/>
            </a:schemeClr>
          </a:glow>
        </a:effectLst>
      </dgm:spPr>
      <dgm:t>
        <a:bodyPr/>
        <a:lstStyle/>
        <a:p>
          <a:endParaRPr lang="en-US"/>
        </a:p>
      </dgm:t>
    </dgm:pt>
    <dgm:pt modelId="{331FC843-516F-BE46-8644-5BD4ADDF9667}">
      <dgm:prSet/>
      <dgm:spPr/>
      <dgm:t>
        <a:bodyPr/>
        <a:lstStyle/>
        <a:p>
          <a:r>
            <a:rPr lang="en-US" dirty="0"/>
            <a:t>File manipulation</a:t>
          </a:r>
        </a:p>
      </dgm:t>
    </dgm:pt>
    <dgm:pt modelId="{4CE32C78-B624-2640-8A0E-14AF5ADF3C58}" type="parTrans" cxnId="{BB95BA35-BBDE-3348-BF6A-6C09ABFB6BF8}">
      <dgm:prSet/>
      <dgm:spPr/>
      <dgm:t>
        <a:bodyPr/>
        <a:lstStyle/>
        <a:p>
          <a:endParaRPr lang="en-US"/>
        </a:p>
      </dgm:t>
    </dgm:pt>
    <dgm:pt modelId="{45E6CB41-D2F0-F042-87B1-CF041596CAC1}" type="sibTrans" cxnId="{BB95BA35-BBDE-3348-BF6A-6C09ABFB6BF8}">
      <dgm:prSet/>
      <dgm:spPr>
        <a:solidFill>
          <a:schemeClr val="accent6"/>
        </a:solidFill>
        <a:effectLst>
          <a:glow rad="101600">
            <a:schemeClr val="accent2">
              <a:alpha val="75000"/>
            </a:schemeClr>
          </a:glow>
        </a:effectLst>
      </dgm:spPr>
      <dgm:t>
        <a:bodyPr/>
        <a:lstStyle/>
        <a:p>
          <a:endParaRPr lang="en-US"/>
        </a:p>
      </dgm:t>
    </dgm:pt>
    <dgm:pt modelId="{1CA6E6AB-4006-344E-BA96-C868D4BEE032}">
      <dgm:prSet/>
      <dgm:spPr/>
      <dgm:t>
        <a:bodyPr/>
        <a:lstStyle/>
        <a:p>
          <a:r>
            <a:rPr lang="en-US"/>
            <a:t>Character I/O device control</a:t>
          </a:r>
          <a:endParaRPr lang="en-US" dirty="0"/>
        </a:p>
      </dgm:t>
    </dgm:pt>
    <dgm:pt modelId="{E39B8459-829C-054B-BA33-F4C9F1E7A2C3}" type="parTrans" cxnId="{C1EFB3D3-BC3A-B548-A9B2-4E2EBAB0E96D}">
      <dgm:prSet/>
      <dgm:spPr/>
      <dgm:t>
        <a:bodyPr/>
        <a:lstStyle/>
        <a:p>
          <a:endParaRPr lang="en-US"/>
        </a:p>
      </dgm:t>
    </dgm:pt>
    <dgm:pt modelId="{99EDA01A-C0DA-1040-B2FF-70C7AB15981E}" type="sibTrans" cxnId="{C1EFB3D3-BC3A-B548-A9B2-4E2EBAB0E96D}">
      <dgm:prSet/>
      <dgm:spPr>
        <a:solidFill>
          <a:schemeClr val="accent6"/>
        </a:solidFill>
        <a:effectLst>
          <a:glow rad="101600">
            <a:schemeClr val="accent2">
              <a:alpha val="75000"/>
            </a:schemeClr>
          </a:glow>
        </a:effectLst>
      </dgm:spPr>
      <dgm:t>
        <a:bodyPr/>
        <a:lstStyle/>
        <a:p>
          <a:endParaRPr lang="en-US"/>
        </a:p>
      </dgm:t>
    </dgm:pt>
    <dgm:pt modelId="{62F4233A-FDE1-9A41-99EF-F689DFBCE70E}">
      <dgm:prSet/>
      <dgm:spPr/>
      <dgm:t>
        <a:bodyPr/>
        <a:lstStyle/>
        <a:p>
          <a:r>
            <a:rPr lang="en-US" dirty="0"/>
            <a:t>User processes</a:t>
          </a:r>
        </a:p>
      </dgm:t>
    </dgm:pt>
    <dgm:pt modelId="{14861878-5ED6-0640-8FCE-73F4C56F5397}" type="parTrans" cxnId="{416D7551-9663-9749-A36C-D97E5FBEE3B2}">
      <dgm:prSet/>
      <dgm:spPr/>
      <dgm:t>
        <a:bodyPr/>
        <a:lstStyle/>
        <a:p>
          <a:endParaRPr lang="en-US"/>
        </a:p>
      </dgm:t>
    </dgm:pt>
    <dgm:pt modelId="{5E52BD1B-7E47-F640-B65B-E96AFC76FF0F}" type="sibTrans" cxnId="{416D7551-9663-9749-A36C-D97E5FBEE3B2}">
      <dgm:prSet/>
      <dgm:spPr/>
      <dgm:t>
        <a:bodyPr/>
        <a:lstStyle/>
        <a:p>
          <a:endParaRPr lang="en-US"/>
        </a:p>
      </dgm:t>
    </dgm:pt>
    <dgm:pt modelId="{E6862DF3-A6C1-214B-B0F1-E3CDDD4FF0AE}" type="pres">
      <dgm:prSet presAssocID="{5453FDE6-BD76-C041-9DA9-4D4368B8060D}" presName="linearFlow" presStyleCnt="0">
        <dgm:presLayoutVars>
          <dgm:resizeHandles val="exact"/>
        </dgm:presLayoutVars>
      </dgm:prSet>
      <dgm:spPr/>
    </dgm:pt>
    <dgm:pt modelId="{FFF9A08E-42A6-7645-AA6B-F1468D740536}" type="pres">
      <dgm:prSet presAssocID="{524C509E-DF8E-9247-8122-1057A2E09E58}" presName="node" presStyleLbl="node1" presStyleIdx="0" presStyleCnt="5">
        <dgm:presLayoutVars>
          <dgm:bulletEnabled val="1"/>
        </dgm:presLayoutVars>
      </dgm:prSet>
      <dgm:spPr/>
    </dgm:pt>
    <dgm:pt modelId="{71272DD9-70A0-F442-880D-B40CF5A0F423}" type="pres">
      <dgm:prSet presAssocID="{DC7C8EC4-4D70-484E-9921-0ABDB2044780}" presName="sibTrans" presStyleLbl="sibTrans2D1" presStyleIdx="0" presStyleCnt="4"/>
      <dgm:spPr/>
    </dgm:pt>
    <dgm:pt modelId="{9678AE51-CD94-7141-8A34-3FCE3E3F4FAD}" type="pres">
      <dgm:prSet presAssocID="{DC7C8EC4-4D70-484E-9921-0ABDB2044780}" presName="connectorText" presStyleLbl="sibTrans2D1" presStyleIdx="0" presStyleCnt="4"/>
      <dgm:spPr/>
    </dgm:pt>
    <dgm:pt modelId="{62C0D355-5755-744D-B36F-2A541DE98AFF}" type="pres">
      <dgm:prSet presAssocID="{336B093B-4930-754E-895F-2D39589AF807}" presName="node" presStyleLbl="node1" presStyleIdx="1" presStyleCnt="5">
        <dgm:presLayoutVars>
          <dgm:bulletEnabled val="1"/>
        </dgm:presLayoutVars>
      </dgm:prSet>
      <dgm:spPr/>
    </dgm:pt>
    <dgm:pt modelId="{0B9A45BC-3E04-8B4F-909C-F6B3C3C9C38F}" type="pres">
      <dgm:prSet presAssocID="{5933237D-D4A6-F74C-ABAB-72F0E09FE40B}" presName="sibTrans" presStyleLbl="sibTrans2D1" presStyleIdx="1" presStyleCnt="4"/>
      <dgm:spPr/>
    </dgm:pt>
    <dgm:pt modelId="{49D2F289-8194-794F-BCAC-EF571E4E19DA}" type="pres">
      <dgm:prSet presAssocID="{5933237D-D4A6-F74C-ABAB-72F0E09FE40B}" presName="connectorText" presStyleLbl="sibTrans2D1" presStyleIdx="1" presStyleCnt="4"/>
      <dgm:spPr/>
    </dgm:pt>
    <dgm:pt modelId="{EDB11753-27F9-2243-BB56-041EB61686FA}" type="pres">
      <dgm:prSet presAssocID="{331FC843-516F-BE46-8644-5BD4ADDF9667}" presName="node" presStyleLbl="node1" presStyleIdx="2" presStyleCnt="5">
        <dgm:presLayoutVars>
          <dgm:bulletEnabled val="1"/>
        </dgm:presLayoutVars>
      </dgm:prSet>
      <dgm:spPr/>
    </dgm:pt>
    <dgm:pt modelId="{F21E51F1-256B-5240-8FB2-6269B99BF76B}" type="pres">
      <dgm:prSet presAssocID="{45E6CB41-D2F0-F042-87B1-CF041596CAC1}" presName="sibTrans" presStyleLbl="sibTrans2D1" presStyleIdx="2" presStyleCnt="4"/>
      <dgm:spPr/>
    </dgm:pt>
    <dgm:pt modelId="{FCAE0810-2D7F-704B-BF33-B859A3C558FC}" type="pres">
      <dgm:prSet presAssocID="{45E6CB41-D2F0-F042-87B1-CF041596CAC1}" presName="connectorText" presStyleLbl="sibTrans2D1" presStyleIdx="2" presStyleCnt="4"/>
      <dgm:spPr/>
    </dgm:pt>
    <dgm:pt modelId="{718F303A-0470-204E-8D92-D2273947DE15}" type="pres">
      <dgm:prSet presAssocID="{1CA6E6AB-4006-344E-BA96-C868D4BEE032}" presName="node" presStyleLbl="node1" presStyleIdx="3" presStyleCnt="5">
        <dgm:presLayoutVars>
          <dgm:bulletEnabled val="1"/>
        </dgm:presLayoutVars>
      </dgm:prSet>
      <dgm:spPr/>
    </dgm:pt>
    <dgm:pt modelId="{8F5624C1-63BA-F242-8F20-028F51040F17}" type="pres">
      <dgm:prSet presAssocID="{99EDA01A-C0DA-1040-B2FF-70C7AB15981E}" presName="sibTrans" presStyleLbl="sibTrans2D1" presStyleIdx="3" presStyleCnt="4"/>
      <dgm:spPr/>
    </dgm:pt>
    <dgm:pt modelId="{10182001-D7DF-784D-83F6-4BA164BB76AD}" type="pres">
      <dgm:prSet presAssocID="{99EDA01A-C0DA-1040-B2FF-70C7AB15981E}" presName="connectorText" presStyleLbl="sibTrans2D1" presStyleIdx="3" presStyleCnt="4"/>
      <dgm:spPr/>
    </dgm:pt>
    <dgm:pt modelId="{19EEC716-98B5-5C43-A841-0BA6BFEE5521}" type="pres">
      <dgm:prSet presAssocID="{62F4233A-FDE1-9A41-99EF-F689DFBCE70E}" presName="node" presStyleLbl="node1" presStyleIdx="4" presStyleCnt="5">
        <dgm:presLayoutVars>
          <dgm:bulletEnabled val="1"/>
        </dgm:presLayoutVars>
      </dgm:prSet>
      <dgm:spPr/>
    </dgm:pt>
  </dgm:ptLst>
  <dgm:cxnLst>
    <dgm:cxn modelId="{2888D00A-2A2D-4EFE-8EF8-7F72000A49B6}" type="presOf" srcId="{336B093B-4930-754E-895F-2D39589AF807}" destId="{62C0D355-5755-744D-B36F-2A541DE98AFF}" srcOrd="0" destOrd="0" presId="urn:microsoft.com/office/officeart/2005/8/layout/process2"/>
    <dgm:cxn modelId="{B3E76115-04F2-40C1-9ABF-FA097C6A42BB}" type="presOf" srcId="{62F4233A-FDE1-9A41-99EF-F689DFBCE70E}" destId="{19EEC716-98B5-5C43-A841-0BA6BFEE5521}" srcOrd="0" destOrd="0" presId="urn:microsoft.com/office/officeart/2005/8/layout/process2"/>
    <dgm:cxn modelId="{DF61E421-2CB6-AE41-A088-6DD4DB11967F}" srcId="{5453FDE6-BD76-C041-9DA9-4D4368B8060D}" destId="{524C509E-DF8E-9247-8122-1057A2E09E58}" srcOrd="0" destOrd="0" parTransId="{7A9A0F38-5836-1C43-B11D-B10678223ACE}" sibTransId="{DC7C8EC4-4D70-484E-9921-0ABDB2044780}"/>
    <dgm:cxn modelId="{BB95BA35-BBDE-3348-BF6A-6C09ABFB6BF8}" srcId="{5453FDE6-BD76-C041-9DA9-4D4368B8060D}" destId="{331FC843-516F-BE46-8644-5BD4ADDF9667}" srcOrd="2" destOrd="0" parTransId="{4CE32C78-B624-2640-8A0E-14AF5ADF3C58}" sibTransId="{45E6CB41-D2F0-F042-87B1-CF041596CAC1}"/>
    <dgm:cxn modelId="{B0E0B964-2F19-6E4D-9562-492CF724DBCB}" srcId="{5453FDE6-BD76-C041-9DA9-4D4368B8060D}" destId="{336B093B-4930-754E-895F-2D39589AF807}" srcOrd="1" destOrd="0" parTransId="{AA92045D-24D5-E040-9A1D-51823696D4A8}" sibTransId="{5933237D-D4A6-F74C-ABAB-72F0E09FE40B}"/>
    <dgm:cxn modelId="{7FBFD364-3114-4D29-878A-424147E0A1B6}" type="presOf" srcId="{1CA6E6AB-4006-344E-BA96-C868D4BEE032}" destId="{718F303A-0470-204E-8D92-D2273947DE15}" srcOrd="0" destOrd="0" presId="urn:microsoft.com/office/officeart/2005/8/layout/process2"/>
    <dgm:cxn modelId="{416D7551-9663-9749-A36C-D97E5FBEE3B2}" srcId="{5453FDE6-BD76-C041-9DA9-4D4368B8060D}" destId="{62F4233A-FDE1-9A41-99EF-F689DFBCE70E}" srcOrd="4" destOrd="0" parTransId="{14861878-5ED6-0640-8FCE-73F4C56F5397}" sibTransId="{5E52BD1B-7E47-F640-B65B-E96AFC76FF0F}"/>
    <dgm:cxn modelId="{79BF8073-EE89-445A-86F2-E168219E2A3F}" type="presOf" srcId="{45E6CB41-D2F0-F042-87B1-CF041596CAC1}" destId="{F21E51F1-256B-5240-8FB2-6269B99BF76B}" srcOrd="0" destOrd="0" presId="urn:microsoft.com/office/officeart/2005/8/layout/process2"/>
    <dgm:cxn modelId="{FDEE6754-3BCC-46A2-9B1C-6CBCF67A57F8}" type="presOf" srcId="{5453FDE6-BD76-C041-9DA9-4D4368B8060D}" destId="{E6862DF3-A6C1-214B-B0F1-E3CDDD4FF0AE}" srcOrd="0" destOrd="0" presId="urn:microsoft.com/office/officeart/2005/8/layout/process2"/>
    <dgm:cxn modelId="{E8649B7B-3DD7-427E-9E04-CD8D54FC671E}" type="presOf" srcId="{99EDA01A-C0DA-1040-B2FF-70C7AB15981E}" destId="{8F5624C1-63BA-F242-8F20-028F51040F17}" srcOrd="0" destOrd="0" presId="urn:microsoft.com/office/officeart/2005/8/layout/process2"/>
    <dgm:cxn modelId="{EB4CD27B-CED0-4E48-9726-4F99C1933C8C}" type="presOf" srcId="{5933237D-D4A6-F74C-ABAB-72F0E09FE40B}" destId="{49D2F289-8194-794F-BCAC-EF571E4E19DA}" srcOrd="1" destOrd="0" presId="urn:microsoft.com/office/officeart/2005/8/layout/process2"/>
    <dgm:cxn modelId="{397F9590-84E2-42E3-BCA1-D3949A736331}" type="presOf" srcId="{DC7C8EC4-4D70-484E-9921-0ABDB2044780}" destId="{71272DD9-70A0-F442-880D-B40CF5A0F423}" srcOrd="0" destOrd="0" presId="urn:microsoft.com/office/officeart/2005/8/layout/process2"/>
    <dgm:cxn modelId="{4FF6E6B6-0969-44C2-9158-8CF270B69785}" type="presOf" srcId="{99EDA01A-C0DA-1040-B2FF-70C7AB15981E}" destId="{10182001-D7DF-784D-83F6-4BA164BB76AD}" srcOrd="1" destOrd="0" presId="urn:microsoft.com/office/officeart/2005/8/layout/process2"/>
    <dgm:cxn modelId="{B3ABB2BC-EBE9-44E9-AE32-C991BFED5907}" type="presOf" srcId="{DC7C8EC4-4D70-484E-9921-0ABDB2044780}" destId="{9678AE51-CD94-7141-8A34-3FCE3E3F4FAD}" srcOrd="1" destOrd="0" presId="urn:microsoft.com/office/officeart/2005/8/layout/process2"/>
    <dgm:cxn modelId="{3FB684C3-642E-4EF7-B113-01B22AB6B185}" type="presOf" srcId="{524C509E-DF8E-9247-8122-1057A2E09E58}" destId="{FFF9A08E-42A6-7645-AA6B-F1468D740536}" srcOrd="0" destOrd="0" presId="urn:microsoft.com/office/officeart/2005/8/layout/process2"/>
    <dgm:cxn modelId="{C1EFB3D3-BC3A-B548-A9B2-4E2EBAB0E96D}" srcId="{5453FDE6-BD76-C041-9DA9-4D4368B8060D}" destId="{1CA6E6AB-4006-344E-BA96-C868D4BEE032}" srcOrd="3" destOrd="0" parTransId="{E39B8459-829C-054B-BA33-F4C9F1E7A2C3}" sibTransId="{99EDA01A-C0DA-1040-B2FF-70C7AB15981E}"/>
    <dgm:cxn modelId="{6591FFD3-83C4-4157-ACCB-98F3E251039F}" type="presOf" srcId="{331FC843-516F-BE46-8644-5BD4ADDF9667}" destId="{EDB11753-27F9-2243-BB56-041EB61686FA}" srcOrd="0" destOrd="0" presId="urn:microsoft.com/office/officeart/2005/8/layout/process2"/>
    <dgm:cxn modelId="{AAB4CFE1-ED2C-4FCD-A422-5308C3F2E3E6}" type="presOf" srcId="{5933237D-D4A6-F74C-ABAB-72F0E09FE40B}" destId="{0B9A45BC-3E04-8B4F-909C-F6B3C3C9C38F}" srcOrd="0" destOrd="0" presId="urn:microsoft.com/office/officeart/2005/8/layout/process2"/>
    <dgm:cxn modelId="{7BAAB1EB-4825-4DC8-9FD5-B89274329341}" type="presOf" srcId="{45E6CB41-D2F0-F042-87B1-CF041596CAC1}" destId="{FCAE0810-2D7F-704B-BF33-B859A3C558FC}" srcOrd="1" destOrd="0" presId="urn:microsoft.com/office/officeart/2005/8/layout/process2"/>
    <dgm:cxn modelId="{9A1480B6-BDBE-4F89-BE56-A01647376D70}" type="presParOf" srcId="{E6862DF3-A6C1-214B-B0F1-E3CDDD4FF0AE}" destId="{FFF9A08E-42A6-7645-AA6B-F1468D740536}" srcOrd="0" destOrd="0" presId="urn:microsoft.com/office/officeart/2005/8/layout/process2"/>
    <dgm:cxn modelId="{9BA5FF37-F2EA-42ED-B138-3CF6AD10606E}" type="presParOf" srcId="{E6862DF3-A6C1-214B-B0F1-E3CDDD4FF0AE}" destId="{71272DD9-70A0-F442-880D-B40CF5A0F423}" srcOrd="1" destOrd="0" presId="urn:microsoft.com/office/officeart/2005/8/layout/process2"/>
    <dgm:cxn modelId="{B63150D9-9C4A-4D48-93F2-BD9BBFEE39D5}" type="presParOf" srcId="{71272DD9-70A0-F442-880D-B40CF5A0F423}" destId="{9678AE51-CD94-7141-8A34-3FCE3E3F4FAD}" srcOrd="0" destOrd="0" presId="urn:microsoft.com/office/officeart/2005/8/layout/process2"/>
    <dgm:cxn modelId="{8FEDD51F-CA95-48B6-BD61-8E63F93A6652}" type="presParOf" srcId="{E6862DF3-A6C1-214B-B0F1-E3CDDD4FF0AE}" destId="{62C0D355-5755-744D-B36F-2A541DE98AFF}" srcOrd="2" destOrd="0" presId="urn:microsoft.com/office/officeart/2005/8/layout/process2"/>
    <dgm:cxn modelId="{C7367D54-02E9-4641-84B2-9AB86229C27D}" type="presParOf" srcId="{E6862DF3-A6C1-214B-B0F1-E3CDDD4FF0AE}" destId="{0B9A45BC-3E04-8B4F-909C-F6B3C3C9C38F}" srcOrd="3" destOrd="0" presId="urn:microsoft.com/office/officeart/2005/8/layout/process2"/>
    <dgm:cxn modelId="{BAD04BAA-F95B-4877-AAA7-05402ADA77C6}" type="presParOf" srcId="{0B9A45BC-3E04-8B4F-909C-F6B3C3C9C38F}" destId="{49D2F289-8194-794F-BCAC-EF571E4E19DA}" srcOrd="0" destOrd="0" presId="urn:microsoft.com/office/officeart/2005/8/layout/process2"/>
    <dgm:cxn modelId="{C50C9075-01E5-42B9-89BA-30B0979BA39D}" type="presParOf" srcId="{E6862DF3-A6C1-214B-B0F1-E3CDDD4FF0AE}" destId="{EDB11753-27F9-2243-BB56-041EB61686FA}" srcOrd="4" destOrd="0" presId="urn:microsoft.com/office/officeart/2005/8/layout/process2"/>
    <dgm:cxn modelId="{49C72BA6-5F97-41B5-B379-026EA8159600}" type="presParOf" srcId="{E6862DF3-A6C1-214B-B0F1-E3CDDD4FF0AE}" destId="{F21E51F1-256B-5240-8FB2-6269B99BF76B}" srcOrd="5" destOrd="0" presId="urn:microsoft.com/office/officeart/2005/8/layout/process2"/>
    <dgm:cxn modelId="{4702D6F7-6492-4FD8-87A7-6DAFBBCB23B2}" type="presParOf" srcId="{F21E51F1-256B-5240-8FB2-6269B99BF76B}" destId="{FCAE0810-2D7F-704B-BF33-B859A3C558FC}" srcOrd="0" destOrd="0" presId="urn:microsoft.com/office/officeart/2005/8/layout/process2"/>
    <dgm:cxn modelId="{A2A8C875-40C6-45D7-8A87-70C4A0E1A6A7}" type="presParOf" srcId="{E6862DF3-A6C1-214B-B0F1-E3CDDD4FF0AE}" destId="{718F303A-0470-204E-8D92-D2273947DE15}" srcOrd="6" destOrd="0" presId="urn:microsoft.com/office/officeart/2005/8/layout/process2"/>
    <dgm:cxn modelId="{E8521BE5-F554-49E7-9EC1-089BB7FB2B22}" type="presParOf" srcId="{E6862DF3-A6C1-214B-B0F1-E3CDDD4FF0AE}" destId="{8F5624C1-63BA-F242-8F20-028F51040F17}" srcOrd="7" destOrd="0" presId="urn:microsoft.com/office/officeart/2005/8/layout/process2"/>
    <dgm:cxn modelId="{3520A1D0-78C9-43E7-B2AD-7676C6A16273}" type="presParOf" srcId="{8F5624C1-63BA-F242-8F20-028F51040F17}" destId="{10182001-D7DF-784D-83F6-4BA164BB76AD}" srcOrd="0" destOrd="0" presId="urn:microsoft.com/office/officeart/2005/8/layout/process2"/>
    <dgm:cxn modelId="{05E6C856-711B-4772-85F3-BAD8A065F65E}" type="presParOf" srcId="{E6862DF3-A6C1-214B-B0F1-E3CDDD4FF0AE}" destId="{19EEC716-98B5-5C43-A841-0BA6BFEE5521}"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AA844-3720-4245-A2DA-613ABC9CCD30}">
      <dsp:nvSpPr>
        <dsp:cNvPr id="0" name=""/>
        <dsp:cNvSpPr/>
      </dsp:nvSpPr>
      <dsp:spPr>
        <a:xfrm>
          <a:off x="1487" y="1592064"/>
          <a:ext cx="2199679" cy="87987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glow rad="101600">
            <a:schemeClr val="accent3">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NZ" sz="1700" kern="1200" dirty="0"/>
            <a:t>long term scheduling</a:t>
          </a:r>
          <a:endParaRPr lang="en-US" sz="1700" kern="1200" dirty="0"/>
        </a:p>
      </dsp:txBody>
      <dsp:txXfrm>
        <a:off x="441423" y="1592064"/>
        <a:ext cx="1319808" cy="879871"/>
      </dsp:txXfrm>
    </dsp:sp>
    <dsp:sp modelId="{4DE30D96-52DA-F045-88D6-746455960E86}">
      <dsp:nvSpPr>
        <dsp:cNvPr id="0" name=""/>
        <dsp:cNvSpPr/>
      </dsp:nvSpPr>
      <dsp:spPr>
        <a:xfrm>
          <a:off x="1981199" y="1518440"/>
          <a:ext cx="2133601" cy="1027118"/>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glow rad="101600">
            <a:schemeClr val="accent3">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NZ" sz="1700" kern="1200" dirty="0"/>
            <a:t>medium term scheduling</a:t>
          </a:r>
        </a:p>
      </dsp:txBody>
      <dsp:txXfrm>
        <a:off x="2494758" y="1518440"/>
        <a:ext cx="1106483" cy="1027118"/>
      </dsp:txXfrm>
    </dsp:sp>
    <dsp:sp modelId="{A6C26BAB-A284-0B43-906D-751377F5446C}">
      <dsp:nvSpPr>
        <dsp:cNvPr id="0" name=""/>
        <dsp:cNvSpPr/>
      </dsp:nvSpPr>
      <dsp:spPr>
        <a:xfrm>
          <a:off x="3894832" y="1592064"/>
          <a:ext cx="2199679" cy="879871"/>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glow rad="101600">
            <a:schemeClr val="accent3">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NZ" sz="1700" kern="1200" dirty="0"/>
            <a:t>short term scheduling</a:t>
          </a:r>
        </a:p>
      </dsp:txBody>
      <dsp:txXfrm>
        <a:off x="4334768" y="1592064"/>
        <a:ext cx="1319808" cy="879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E2D14-B4BC-5348-97BD-836810024AB3}">
      <dsp:nvSpPr>
        <dsp:cNvPr id="0" name=""/>
        <dsp:cNvSpPr/>
      </dsp:nvSpPr>
      <dsp:spPr>
        <a:xfrm>
          <a:off x="3439790" y="2446862"/>
          <a:ext cx="957708" cy="455782"/>
        </a:xfrm>
        <a:custGeom>
          <a:avLst/>
          <a:gdLst/>
          <a:ahLst/>
          <a:cxnLst/>
          <a:rect l="0" t="0" r="0" b="0"/>
          <a:pathLst>
            <a:path>
              <a:moveTo>
                <a:pt x="0" y="0"/>
              </a:moveTo>
              <a:lnTo>
                <a:pt x="0" y="310602"/>
              </a:lnTo>
              <a:lnTo>
                <a:pt x="957708" y="310602"/>
              </a:lnTo>
              <a:lnTo>
                <a:pt x="957708" y="455782"/>
              </a:lnTo>
            </a:path>
          </a:pathLst>
        </a:custGeom>
        <a:noFill/>
        <a:ln w="6350" cap="flat" cmpd="sng" algn="ctr">
          <a:solidFill>
            <a:schemeClr val="accent6"/>
          </a:solidFill>
          <a:prstDash val="solid"/>
          <a:miter lim="800000"/>
        </a:ln>
        <a:effectLst/>
      </dsp:spPr>
      <dsp:style>
        <a:lnRef idx="1">
          <a:scrgbClr r="0" g="0" b="0"/>
        </a:lnRef>
        <a:fillRef idx="0">
          <a:scrgbClr r="0" g="0" b="0"/>
        </a:fillRef>
        <a:effectRef idx="0">
          <a:scrgbClr r="0" g="0" b="0"/>
        </a:effectRef>
        <a:fontRef idx="minor"/>
      </dsp:style>
    </dsp:sp>
    <dsp:sp modelId="{217868F8-B114-BB46-AAC0-B54F8019AD3B}">
      <dsp:nvSpPr>
        <dsp:cNvPr id="0" name=""/>
        <dsp:cNvSpPr/>
      </dsp:nvSpPr>
      <dsp:spPr>
        <a:xfrm>
          <a:off x="2482081" y="2446862"/>
          <a:ext cx="957708" cy="455782"/>
        </a:xfrm>
        <a:custGeom>
          <a:avLst/>
          <a:gdLst/>
          <a:ahLst/>
          <a:cxnLst/>
          <a:rect l="0" t="0" r="0" b="0"/>
          <a:pathLst>
            <a:path>
              <a:moveTo>
                <a:pt x="957708" y="0"/>
              </a:moveTo>
              <a:lnTo>
                <a:pt x="957708" y="310602"/>
              </a:lnTo>
              <a:lnTo>
                <a:pt x="0" y="310602"/>
              </a:lnTo>
              <a:lnTo>
                <a:pt x="0" y="455782"/>
              </a:lnTo>
            </a:path>
          </a:pathLst>
        </a:custGeom>
        <a:noFill/>
        <a:ln w="6350" cap="flat" cmpd="sng" algn="ctr">
          <a:solidFill>
            <a:schemeClr val="accent6"/>
          </a:solidFill>
          <a:prstDash val="solid"/>
          <a:miter lim="800000"/>
        </a:ln>
        <a:effectLst/>
      </dsp:spPr>
      <dsp:style>
        <a:lnRef idx="1">
          <a:scrgbClr r="0" g="0" b="0"/>
        </a:lnRef>
        <a:fillRef idx="0">
          <a:scrgbClr r="0" g="0" b="0"/>
        </a:fillRef>
        <a:effectRef idx="0">
          <a:scrgbClr r="0" g="0" b="0"/>
        </a:effectRef>
        <a:fontRef idx="minor"/>
      </dsp:style>
    </dsp:sp>
    <dsp:sp modelId="{67E2418F-D285-5342-AF8A-A0A8C948F10E}">
      <dsp:nvSpPr>
        <dsp:cNvPr id="0" name=""/>
        <dsp:cNvSpPr/>
      </dsp:nvSpPr>
      <dsp:spPr>
        <a:xfrm>
          <a:off x="2482081" y="995933"/>
          <a:ext cx="957708" cy="455782"/>
        </a:xfrm>
        <a:custGeom>
          <a:avLst/>
          <a:gdLst/>
          <a:ahLst/>
          <a:cxnLst/>
          <a:rect l="0" t="0" r="0" b="0"/>
          <a:pathLst>
            <a:path>
              <a:moveTo>
                <a:pt x="0" y="0"/>
              </a:moveTo>
              <a:lnTo>
                <a:pt x="0" y="310602"/>
              </a:lnTo>
              <a:lnTo>
                <a:pt x="957708" y="310602"/>
              </a:lnTo>
              <a:lnTo>
                <a:pt x="957708" y="455782"/>
              </a:lnTo>
            </a:path>
          </a:pathLst>
        </a:custGeom>
        <a:noFill/>
        <a:ln w="6350" cap="flat" cmpd="sng" algn="ctr">
          <a:solidFill>
            <a:schemeClr val="accent6"/>
          </a:solidFill>
          <a:prstDash val="solid"/>
          <a:miter lim="800000"/>
        </a:ln>
        <a:effectLst/>
      </dsp:spPr>
      <dsp:style>
        <a:lnRef idx="1">
          <a:scrgbClr r="0" g="0" b="0"/>
        </a:lnRef>
        <a:fillRef idx="0">
          <a:scrgbClr r="0" g="0" b="0"/>
        </a:fillRef>
        <a:effectRef idx="0">
          <a:scrgbClr r="0" g="0" b="0"/>
        </a:effectRef>
        <a:fontRef idx="minor"/>
      </dsp:style>
    </dsp:sp>
    <dsp:sp modelId="{71DE5901-86A6-E748-8249-05D86E92148C}">
      <dsp:nvSpPr>
        <dsp:cNvPr id="0" name=""/>
        <dsp:cNvSpPr/>
      </dsp:nvSpPr>
      <dsp:spPr>
        <a:xfrm>
          <a:off x="1524372" y="995933"/>
          <a:ext cx="957708" cy="455782"/>
        </a:xfrm>
        <a:custGeom>
          <a:avLst/>
          <a:gdLst/>
          <a:ahLst/>
          <a:cxnLst/>
          <a:rect l="0" t="0" r="0" b="0"/>
          <a:pathLst>
            <a:path>
              <a:moveTo>
                <a:pt x="957708" y="0"/>
              </a:moveTo>
              <a:lnTo>
                <a:pt x="957708" y="310602"/>
              </a:lnTo>
              <a:lnTo>
                <a:pt x="0" y="310602"/>
              </a:lnTo>
              <a:lnTo>
                <a:pt x="0" y="455782"/>
              </a:lnTo>
            </a:path>
          </a:pathLst>
        </a:custGeom>
        <a:noFill/>
        <a:ln w="6350" cap="flat" cmpd="sng" algn="ctr">
          <a:solidFill>
            <a:schemeClr val="accent6"/>
          </a:solidFill>
          <a:prstDash val="solid"/>
          <a:miter lim="800000"/>
        </a:ln>
        <a:effectLst/>
      </dsp:spPr>
      <dsp:style>
        <a:lnRef idx="1">
          <a:scrgbClr r="0" g="0" b="0"/>
        </a:lnRef>
        <a:fillRef idx="0">
          <a:scrgbClr r="0" g="0" b="0"/>
        </a:fillRef>
        <a:effectRef idx="0">
          <a:scrgbClr r="0" g="0" b="0"/>
        </a:effectRef>
        <a:fontRef idx="minor"/>
      </dsp:style>
    </dsp:sp>
    <dsp:sp modelId="{F6376796-3CFA-354D-BC47-8C9F869C43B1}">
      <dsp:nvSpPr>
        <dsp:cNvPr id="0" name=""/>
        <dsp:cNvSpPr/>
      </dsp:nvSpPr>
      <dsp:spPr>
        <a:xfrm>
          <a:off x="1698500" y="786"/>
          <a:ext cx="1567160" cy="9951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9838C3E-0F52-1744-A7D4-B12983AB3808}">
      <dsp:nvSpPr>
        <dsp:cNvPr id="0" name=""/>
        <dsp:cNvSpPr/>
      </dsp:nvSpPr>
      <dsp:spPr>
        <a:xfrm>
          <a:off x="1872629" y="166208"/>
          <a:ext cx="1567160" cy="99514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Creates processes from the queue when it can, but must decide:</a:t>
          </a:r>
        </a:p>
      </dsp:txBody>
      <dsp:txXfrm>
        <a:off x="1901776" y="195355"/>
        <a:ext cx="1508866" cy="936852"/>
      </dsp:txXfrm>
    </dsp:sp>
    <dsp:sp modelId="{CF6E069B-1E99-394F-BA77-0D760FFAAAEA}">
      <dsp:nvSpPr>
        <dsp:cNvPr id="0" name=""/>
        <dsp:cNvSpPr/>
      </dsp:nvSpPr>
      <dsp:spPr>
        <a:xfrm>
          <a:off x="740791" y="1451715"/>
          <a:ext cx="1567160" cy="9951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EDB5996-E132-B845-A228-66156520BA95}">
      <dsp:nvSpPr>
        <dsp:cNvPr id="0" name=""/>
        <dsp:cNvSpPr/>
      </dsp:nvSpPr>
      <dsp:spPr>
        <a:xfrm>
          <a:off x="914920" y="1617137"/>
          <a:ext cx="1567160" cy="99514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when the operating system can take on one or more additional processes</a:t>
          </a:r>
        </a:p>
      </dsp:txBody>
      <dsp:txXfrm>
        <a:off x="944067" y="1646284"/>
        <a:ext cx="1508866" cy="936852"/>
      </dsp:txXfrm>
    </dsp:sp>
    <dsp:sp modelId="{06808704-274A-234C-85C4-DB13DB953985}">
      <dsp:nvSpPr>
        <dsp:cNvPr id="0" name=""/>
        <dsp:cNvSpPr/>
      </dsp:nvSpPr>
      <dsp:spPr>
        <a:xfrm>
          <a:off x="2656209" y="1451715"/>
          <a:ext cx="1567160" cy="9951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C44A815-88D4-394C-A851-C13D49CE4F12}">
      <dsp:nvSpPr>
        <dsp:cNvPr id="0" name=""/>
        <dsp:cNvSpPr/>
      </dsp:nvSpPr>
      <dsp:spPr>
        <a:xfrm>
          <a:off x="2830338" y="1617137"/>
          <a:ext cx="1567160" cy="99514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which jobs to accept and turn into processes</a:t>
          </a:r>
        </a:p>
      </dsp:txBody>
      <dsp:txXfrm>
        <a:off x="2859485" y="1646284"/>
        <a:ext cx="1508866" cy="936852"/>
      </dsp:txXfrm>
    </dsp:sp>
    <dsp:sp modelId="{39FDF545-C35D-F24B-A60B-814B5603FCAC}">
      <dsp:nvSpPr>
        <dsp:cNvPr id="0" name=""/>
        <dsp:cNvSpPr/>
      </dsp:nvSpPr>
      <dsp:spPr>
        <a:xfrm>
          <a:off x="1698500" y="2902644"/>
          <a:ext cx="1567160" cy="9951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D6C4153-73D0-1046-9674-E0ECB450E3E4}">
      <dsp:nvSpPr>
        <dsp:cNvPr id="0" name=""/>
        <dsp:cNvSpPr/>
      </dsp:nvSpPr>
      <dsp:spPr>
        <a:xfrm>
          <a:off x="1872629" y="3068066"/>
          <a:ext cx="1567160" cy="99514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first come, first served</a:t>
          </a:r>
        </a:p>
      </dsp:txBody>
      <dsp:txXfrm>
        <a:off x="1901776" y="3097213"/>
        <a:ext cx="1508866" cy="936852"/>
      </dsp:txXfrm>
    </dsp:sp>
    <dsp:sp modelId="{4D9E2E77-9ACA-A94C-A75C-ADE49650887D}">
      <dsp:nvSpPr>
        <dsp:cNvPr id="0" name=""/>
        <dsp:cNvSpPr/>
      </dsp:nvSpPr>
      <dsp:spPr>
        <a:xfrm>
          <a:off x="3613918" y="2902644"/>
          <a:ext cx="1567160" cy="9951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FFAAE37-5510-F141-9902-D4F6BE89FAED}">
      <dsp:nvSpPr>
        <dsp:cNvPr id="0" name=""/>
        <dsp:cNvSpPr/>
      </dsp:nvSpPr>
      <dsp:spPr>
        <a:xfrm>
          <a:off x="3788047" y="3068066"/>
          <a:ext cx="1567160" cy="99514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priority, expected execution time, I/O requirements</a:t>
          </a:r>
        </a:p>
      </dsp:txBody>
      <dsp:txXfrm>
        <a:off x="3817194" y="3097213"/>
        <a:ext cx="1508866" cy="936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5BF7B-B38C-6E49-BB6F-4C61D1E15250}">
      <dsp:nvSpPr>
        <dsp:cNvPr id="0" name=""/>
        <dsp:cNvSpPr/>
      </dsp:nvSpPr>
      <dsp:spPr>
        <a:xfrm>
          <a:off x="0" y="488"/>
          <a:ext cx="5638800" cy="4896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Examples:</a:t>
          </a:r>
        </a:p>
      </dsp:txBody>
      <dsp:txXfrm>
        <a:off x="0" y="488"/>
        <a:ext cx="5638800" cy="489600"/>
      </dsp:txXfrm>
    </dsp:sp>
    <dsp:sp modelId="{9160FCE7-741B-E04F-B525-3D28C907C2D4}">
      <dsp:nvSpPr>
        <dsp:cNvPr id="0" name=""/>
        <dsp:cNvSpPr/>
      </dsp:nvSpPr>
      <dsp:spPr>
        <a:xfrm>
          <a:off x="0" y="490088"/>
          <a:ext cx="5638800" cy="1236622"/>
        </a:xfrm>
        <a:prstGeom prst="rect">
          <a:avLst/>
        </a:prstGeom>
        <a:solidFill>
          <a:schemeClr val="accent1">
            <a:alpha val="90000"/>
            <a:tint val="40000"/>
            <a:hueOff val="0"/>
            <a:satOff val="0"/>
            <a:lumOff val="0"/>
            <a:alphaOff val="0"/>
          </a:schemeClr>
        </a:solidFill>
        <a:ln w="6350" cap="flat" cmpd="sng" algn="ctr">
          <a:solidFill>
            <a:schemeClr val="accent2"/>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Clock interrupts</a:t>
          </a:r>
          <a:endParaRPr lang="en-US" sz="1700" kern="1200" dirty="0"/>
        </a:p>
        <a:p>
          <a:pPr marL="171450" lvl="1" indent="-171450" algn="l" defTabSz="755650">
            <a:lnSpc>
              <a:spcPct val="90000"/>
            </a:lnSpc>
            <a:spcBef>
              <a:spcPct val="0"/>
            </a:spcBef>
            <a:spcAft>
              <a:spcPct val="15000"/>
            </a:spcAft>
            <a:buChar char="•"/>
          </a:pPr>
          <a:r>
            <a:rPr lang="en-US" sz="1700" kern="1200"/>
            <a:t>I/O interrupts</a:t>
          </a:r>
          <a:endParaRPr lang="en-US" sz="1700" kern="1200" dirty="0"/>
        </a:p>
        <a:p>
          <a:pPr marL="171450" lvl="1" indent="-171450" algn="l" defTabSz="755650">
            <a:lnSpc>
              <a:spcPct val="90000"/>
            </a:lnSpc>
            <a:spcBef>
              <a:spcPct val="0"/>
            </a:spcBef>
            <a:spcAft>
              <a:spcPct val="15000"/>
            </a:spcAft>
            <a:buChar char="•"/>
          </a:pPr>
          <a:r>
            <a:rPr lang="en-US" sz="1700" kern="1200"/>
            <a:t>Operating system calls</a:t>
          </a:r>
          <a:endParaRPr lang="en-US" sz="1700" kern="1200" dirty="0"/>
        </a:p>
        <a:p>
          <a:pPr marL="171450" lvl="1" indent="-171450" algn="l" defTabSz="755650">
            <a:lnSpc>
              <a:spcPct val="90000"/>
            </a:lnSpc>
            <a:spcBef>
              <a:spcPct val="0"/>
            </a:spcBef>
            <a:spcAft>
              <a:spcPct val="15000"/>
            </a:spcAft>
            <a:buChar char="•"/>
          </a:pPr>
          <a:r>
            <a:rPr lang="en-US" sz="1700" kern="1200"/>
            <a:t>Signals (e.g., semaphores)</a:t>
          </a:r>
          <a:endParaRPr lang="en-US" sz="1700" kern="1200" dirty="0"/>
        </a:p>
      </dsp:txBody>
      <dsp:txXfrm>
        <a:off x="0" y="490088"/>
        <a:ext cx="5638800" cy="12366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52CB1-99E8-214F-AEDA-4A438DC39BC1}">
      <dsp:nvSpPr>
        <dsp:cNvPr id="0" name=""/>
        <dsp:cNvSpPr/>
      </dsp:nvSpPr>
      <dsp:spPr>
        <a:xfrm rot="16200000">
          <a:off x="-632353" y="635099"/>
          <a:ext cx="3911600" cy="2641401"/>
        </a:xfrm>
        <a:prstGeom prst="flowChartManualOperation">
          <a:avLst/>
        </a:prstGeom>
        <a:solidFill>
          <a:schemeClr val="accent6"/>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8860" bIns="0" numCol="1" spcCol="1270" anchor="t" anchorCtr="0">
          <a:noAutofit/>
        </a:bodyPr>
        <a:lstStyle/>
        <a:p>
          <a:pPr marL="0" lvl="0" indent="0" algn="l" defTabSz="889000">
            <a:lnSpc>
              <a:spcPct val="90000"/>
            </a:lnSpc>
            <a:spcBef>
              <a:spcPct val="0"/>
            </a:spcBef>
            <a:spcAft>
              <a:spcPct val="35000"/>
            </a:spcAft>
            <a:buNone/>
          </a:pPr>
          <a:r>
            <a:rPr lang="en-NZ" sz="2000" kern="1200" dirty="0"/>
            <a:t>User-oriented criteria</a:t>
          </a:r>
          <a:endParaRPr lang="en-US" sz="2000" kern="1200" dirty="0"/>
        </a:p>
        <a:p>
          <a:pPr marL="171450" lvl="1" indent="-171450" algn="l" defTabSz="711200">
            <a:lnSpc>
              <a:spcPct val="90000"/>
            </a:lnSpc>
            <a:spcBef>
              <a:spcPct val="0"/>
            </a:spcBef>
            <a:spcAft>
              <a:spcPct val="15000"/>
            </a:spcAft>
            <a:buChar char="•"/>
          </a:pPr>
          <a:r>
            <a:rPr lang="en-NZ" sz="1600" kern="1200" dirty="0"/>
            <a:t>relate to the behavior of the system as perceived by the individual user or process (such as response time in an interactive system)</a:t>
          </a:r>
        </a:p>
        <a:p>
          <a:pPr marL="171450" lvl="1" indent="-171450" algn="l" defTabSz="711200">
            <a:lnSpc>
              <a:spcPct val="90000"/>
            </a:lnSpc>
            <a:spcBef>
              <a:spcPct val="0"/>
            </a:spcBef>
            <a:spcAft>
              <a:spcPct val="15000"/>
            </a:spcAft>
            <a:buChar char="•"/>
          </a:pPr>
          <a:r>
            <a:rPr lang="en-NZ" sz="1600" kern="1200"/>
            <a:t>important on virtually all systems</a:t>
          </a:r>
          <a:endParaRPr lang="en-NZ" sz="1600" kern="1200" dirty="0"/>
        </a:p>
      </dsp:txBody>
      <dsp:txXfrm rot="5400000">
        <a:off x="2747" y="782319"/>
        <a:ext cx="2641401" cy="2346960"/>
      </dsp:txXfrm>
    </dsp:sp>
    <dsp:sp modelId="{CE74B7F3-BA64-6C4A-8A7A-FF9201D28FD3}">
      <dsp:nvSpPr>
        <dsp:cNvPr id="0" name=""/>
        <dsp:cNvSpPr/>
      </dsp:nvSpPr>
      <dsp:spPr>
        <a:xfrm rot="16200000">
          <a:off x="2207153" y="635099"/>
          <a:ext cx="3911600" cy="2641401"/>
        </a:xfrm>
        <a:prstGeom prst="flowChartManualOperation">
          <a:avLst/>
        </a:prstGeom>
        <a:solidFill>
          <a:schemeClr val="accent6"/>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8860" bIns="0" numCol="1" spcCol="1270" anchor="t" anchorCtr="0">
          <a:noAutofit/>
        </a:bodyPr>
        <a:lstStyle/>
        <a:p>
          <a:pPr marL="0" lvl="0" indent="0" algn="l" defTabSz="889000">
            <a:lnSpc>
              <a:spcPct val="90000"/>
            </a:lnSpc>
            <a:spcBef>
              <a:spcPct val="0"/>
            </a:spcBef>
            <a:spcAft>
              <a:spcPct val="35000"/>
            </a:spcAft>
            <a:buNone/>
          </a:pPr>
          <a:r>
            <a:rPr lang="en-NZ" sz="2000" kern="1200" dirty="0"/>
            <a:t>System-oriented criteria</a:t>
          </a:r>
        </a:p>
        <a:p>
          <a:pPr marL="171450" lvl="1" indent="-171450" algn="l" defTabSz="711200">
            <a:lnSpc>
              <a:spcPct val="90000"/>
            </a:lnSpc>
            <a:spcBef>
              <a:spcPct val="0"/>
            </a:spcBef>
            <a:spcAft>
              <a:spcPct val="15000"/>
            </a:spcAft>
            <a:buChar char="•"/>
          </a:pPr>
          <a:r>
            <a:rPr lang="en-NZ" sz="1600" kern="1200" dirty="0"/>
            <a:t>focus in on effective and efficient utilization of the processor (rate at which processes are completed)</a:t>
          </a:r>
        </a:p>
        <a:p>
          <a:pPr marL="171450" lvl="1" indent="-171450" algn="l" defTabSz="711200">
            <a:lnSpc>
              <a:spcPct val="90000"/>
            </a:lnSpc>
            <a:spcBef>
              <a:spcPct val="0"/>
            </a:spcBef>
            <a:spcAft>
              <a:spcPct val="15000"/>
            </a:spcAft>
            <a:buChar char="•"/>
          </a:pPr>
          <a:r>
            <a:rPr lang="en-NZ" sz="1600" kern="1200" dirty="0"/>
            <a:t>generally of minor importance on single-user systems</a:t>
          </a:r>
        </a:p>
      </dsp:txBody>
      <dsp:txXfrm rot="5400000">
        <a:off x="2842253" y="782319"/>
        <a:ext cx="2641401" cy="2346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7AD82-6020-7443-9ADA-8FBE90976EFE}">
      <dsp:nvSpPr>
        <dsp:cNvPr id="0" name=""/>
        <dsp:cNvSpPr/>
      </dsp:nvSpPr>
      <dsp:spPr>
        <a:xfrm>
          <a:off x="5102646" y="2754658"/>
          <a:ext cx="876672" cy="417216"/>
        </a:xfrm>
        <a:custGeom>
          <a:avLst/>
          <a:gdLst/>
          <a:ahLst/>
          <a:cxnLst/>
          <a:rect l="0" t="0" r="0" b="0"/>
          <a:pathLst>
            <a:path>
              <a:moveTo>
                <a:pt x="0" y="0"/>
              </a:moveTo>
              <a:lnTo>
                <a:pt x="0" y="284320"/>
              </a:lnTo>
              <a:lnTo>
                <a:pt x="876672" y="284320"/>
              </a:lnTo>
              <a:lnTo>
                <a:pt x="876672" y="417216"/>
              </a:lnTo>
            </a:path>
          </a:pathLst>
        </a:custGeom>
        <a:noFill/>
        <a:ln w="6350" cap="flat" cmpd="sng" algn="ctr">
          <a:solidFill>
            <a:schemeClr val="accent6"/>
          </a:solidFill>
          <a:prstDash val="solid"/>
          <a:miter lim="800000"/>
        </a:ln>
        <a:effectLst/>
      </dsp:spPr>
      <dsp:style>
        <a:lnRef idx="1">
          <a:scrgbClr r="0" g="0" b="0"/>
        </a:lnRef>
        <a:fillRef idx="0">
          <a:scrgbClr r="0" g="0" b="0"/>
        </a:fillRef>
        <a:effectRef idx="0">
          <a:scrgbClr r="0" g="0" b="0"/>
        </a:effectRef>
        <a:fontRef idx="minor"/>
      </dsp:style>
    </dsp:sp>
    <dsp:sp modelId="{FBB58091-7F3C-6643-934B-D47EBD468A62}">
      <dsp:nvSpPr>
        <dsp:cNvPr id="0" name=""/>
        <dsp:cNvSpPr/>
      </dsp:nvSpPr>
      <dsp:spPr>
        <a:xfrm>
          <a:off x="4225974" y="2754658"/>
          <a:ext cx="876672" cy="417216"/>
        </a:xfrm>
        <a:custGeom>
          <a:avLst/>
          <a:gdLst/>
          <a:ahLst/>
          <a:cxnLst/>
          <a:rect l="0" t="0" r="0" b="0"/>
          <a:pathLst>
            <a:path>
              <a:moveTo>
                <a:pt x="876672" y="0"/>
              </a:moveTo>
              <a:lnTo>
                <a:pt x="876672" y="284320"/>
              </a:lnTo>
              <a:lnTo>
                <a:pt x="0" y="284320"/>
              </a:lnTo>
              <a:lnTo>
                <a:pt x="0" y="417216"/>
              </a:lnTo>
            </a:path>
          </a:pathLst>
        </a:custGeom>
        <a:noFill/>
        <a:ln w="6350" cap="flat" cmpd="sng" algn="ctr">
          <a:solidFill>
            <a:schemeClr val="accent6"/>
          </a:solidFill>
          <a:prstDash val="solid"/>
          <a:miter lim="800000"/>
        </a:ln>
        <a:effectLst/>
      </dsp:spPr>
      <dsp:style>
        <a:lnRef idx="1">
          <a:scrgbClr r="0" g="0" b="0"/>
        </a:lnRef>
        <a:fillRef idx="0">
          <a:scrgbClr r="0" g="0" b="0"/>
        </a:fillRef>
        <a:effectRef idx="0">
          <a:scrgbClr r="0" g="0" b="0"/>
        </a:effectRef>
        <a:fontRef idx="minor"/>
      </dsp:style>
    </dsp:sp>
    <dsp:sp modelId="{9E1C7EB2-94B3-C349-AD95-C3AB367E4B7A}">
      <dsp:nvSpPr>
        <dsp:cNvPr id="0" name=""/>
        <dsp:cNvSpPr/>
      </dsp:nvSpPr>
      <dsp:spPr>
        <a:xfrm>
          <a:off x="3273844" y="1426500"/>
          <a:ext cx="1828801" cy="417216"/>
        </a:xfrm>
        <a:custGeom>
          <a:avLst/>
          <a:gdLst/>
          <a:ahLst/>
          <a:cxnLst/>
          <a:rect l="0" t="0" r="0" b="0"/>
          <a:pathLst>
            <a:path>
              <a:moveTo>
                <a:pt x="0" y="0"/>
              </a:moveTo>
              <a:lnTo>
                <a:pt x="0" y="284320"/>
              </a:lnTo>
              <a:lnTo>
                <a:pt x="1828801" y="284320"/>
              </a:lnTo>
              <a:lnTo>
                <a:pt x="1828801" y="417216"/>
              </a:lnTo>
            </a:path>
          </a:pathLst>
        </a:custGeom>
        <a:noFill/>
        <a:ln w="6350" cap="flat" cmpd="sng" algn="ctr">
          <a:solidFill>
            <a:schemeClr val="accent6"/>
          </a:solidFill>
          <a:prstDash val="solid"/>
          <a:miter lim="800000"/>
        </a:ln>
        <a:effectLst/>
      </dsp:spPr>
      <dsp:style>
        <a:lnRef idx="1">
          <a:scrgbClr r="0" g="0" b="0"/>
        </a:lnRef>
        <a:fillRef idx="0">
          <a:scrgbClr r="0" g="0" b="0"/>
        </a:fillRef>
        <a:effectRef idx="0">
          <a:scrgbClr r="0" g="0" b="0"/>
        </a:effectRef>
        <a:fontRef idx="minor"/>
      </dsp:style>
    </dsp:sp>
    <dsp:sp modelId="{ACA31F55-4FAB-6849-87CC-F4B4975148FE}">
      <dsp:nvSpPr>
        <dsp:cNvPr id="0" name=""/>
        <dsp:cNvSpPr/>
      </dsp:nvSpPr>
      <dsp:spPr>
        <a:xfrm>
          <a:off x="1595958" y="2754658"/>
          <a:ext cx="876672" cy="417216"/>
        </a:xfrm>
        <a:custGeom>
          <a:avLst/>
          <a:gdLst/>
          <a:ahLst/>
          <a:cxnLst/>
          <a:rect l="0" t="0" r="0" b="0"/>
          <a:pathLst>
            <a:path>
              <a:moveTo>
                <a:pt x="0" y="0"/>
              </a:moveTo>
              <a:lnTo>
                <a:pt x="0" y="284320"/>
              </a:lnTo>
              <a:lnTo>
                <a:pt x="876672" y="284320"/>
              </a:lnTo>
              <a:lnTo>
                <a:pt x="876672" y="417216"/>
              </a:lnTo>
            </a:path>
          </a:pathLst>
        </a:custGeom>
        <a:noFill/>
        <a:ln w="6350" cap="flat" cmpd="sng" algn="ctr">
          <a:solidFill>
            <a:schemeClr val="accent6"/>
          </a:solidFill>
          <a:prstDash val="solid"/>
          <a:miter lim="800000"/>
        </a:ln>
        <a:effectLst/>
      </dsp:spPr>
      <dsp:style>
        <a:lnRef idx="1">
          <a:scrgbClr r="0" g="0" b="0"/>
        </a:lnRef>
        <a:fillRef idx="0">
          <a:scrgbClr r="0" g="0" b="0"/>
        </a:fillRef>
        <a:effectRef idx="0">
          <a:scrgbClr r="0" g="0" b="0"/>
        </a:effectRef>
        <a:fontRef idx="minor"/>
      </dsp:style>
    </dsp:sp>
    <dsp:sp modelId="{E1FAB45A-3A3E-354A-AEB6-1A4FD81F66BE}">
      <dsp:nvSpPr>
        <dsp:cNvPr id="0" name=""/>
        <dsp:cNvSpPr/>
      </dsp:nvSpPr>
      <dsp:spPr>
        <a:xfrm>
          <a:off x="719286" y="2754658"/>
          <a:ext cx="876672" cy="417216"/>
        </a:xfrm>
        <a:custGeom>
          <a:avLst/>
          <a:gdLst/>
          <a:ahLst/>
          <a:cxnLst/>
          <a:rect l="0" t="0" r="0" b="0"/>
          <a:pathLst>
            <a:path>
              <a:moveTo>
                <a:pt x="876672" y="0"/>
              </a:moveTo>
              <a:lnTo>
                <a:pt x="876672" y="284320"/>
              </a:lnTo>
              <a:lnTo>
                <a:pt x="0" y="284320"/>
              </a:lnTo>
              <a:lnTo>
                <a:pt x="0" y="417216"/>
              </a:lnTo>
            </a:path>
          </a:pathLst>
        </a:custGeom>
        <a:noFill/>
        <a:ln w="6350" cap="flat" cmpd="sng" algn="ctr">
          <a:solidFill>
            <a:schemeClr val="accent6"/>
          </a:solidFill>
          <a:prstDash val="solid"/>
          <a:miter lim="800000"/>
        </a:ln>
        <a:effectLst/>
      </dsp:spPr>
      <dsp:style>
        <a:lnRef idx="1">
          <a:scrgbClr r="0" g="0" b="0"/>
        </a:lnRef>
        <a:fillRef idx="0">
          <a:scrgbClr r="0" g="0" b="0"/>
        </a:fillRef>
        <a:effectRef idx="0">
          <a:scrgbClr r="0" g="0" b="0"/>
        </a:effectRef>
        <a:fontRef idx="minor"/>
      </dsp:style>
    </dsp:sp>
    <dsp:sp modelId="{532FE228-F493-4041-8FD9-25F2D05BF23F}">
      <dsp:nvSpPr>
        <dsp:cNvPr id="0" name=""/>
        <dsp:cNvSpPr/>
      </dsp:nvSpPr>
      <dsp:spPr>
        <a:xfrm>
          <a:off x="1595958" y="1426500"/>
          <a:ext cx="1677886" cy="417216"/>
        </a:xfrm>
        <a:custGeom>
          <a:avLst/>
          <a:gdLst/>
          <a:ahLst/>
          <a:cxnLst/>
          <a:rect l="0" t="0" r="0" b="0"/>
          <a:pathLst>
            <a:path>
              <a:moveTo>
                <a:pt x="1677886" y="0"/>
              </a:moveTo>
              <a:lnTo>
                <a:pt x="1677886" y="284320"/>
              </a:lnTo>
              <a:lnTo>
                <a:pt x="0" y="284320"/>
              </a:lnTo>
              <a:lnTo>
                <a:pt x="0" y="417216"/>
              </a:lnTo>
            </a:path>
          </a:pathLst>
        </a:custGeom>
        <a:noFill/>
        <a:ln w="6350" cap="flat" cmpd="sng" algn="ctr">
          <a:solidFill>
            <a:schemeClr val="accent6"/>
          </a:solidFill>
          <a:prstDash val="solid"/>
          <a:miter lim="800000"/>
        </a:ln>
        <a:effectLst/>
      </dsp:spPr>
      <dsp:style>
        <a:lnRef idx="1">
          <a:scrgbClr r="0" g="0" b="0"/>
        </a:lnRef>
        <a:fillRef idx="0">
          <a:scrgbClr r="0" g="0" b="0"/>
        </a:fillRef>
        <a:effectRef idx="0">
          <a:scrgbClr r="0" g="0" b="0"/>
        </a:effectRef>
        <a:fontRef idx="minor"/>
      </dsp:style>
    </dsp:sp>
    <dsp:sp modelId="{9EB50CE1-088C-684E-B1F5-1BDB342321F1}">
      <dsp:nvSpPr>
        <dsp:cNvPr id="0" name=""/>
        <dsp:cNvSpPr/>
      </dsp:nvSpPr>
      <dsp:spPr>
        <a:xfrm>
          <a:off x="2556567" y="515558"/>
          <a:ext cx="1434554" cy="91094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693DA4B-B99E-B64F-B5C9-AF6FE5480C73}">
      <dsp:nvSpPr>
        <dsp:cNvPr id="0" name=""/>
        <dsp:cNvSpPr/>
      </dsp:nvSpPr>
      <dsp:spPr>
        <a:xfrm>
          <a:off x="2715962" y="666983"/>
          <a:ext cx="1434554" cy="9109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Criteria can be classified into:</a:t>
          </a:r>
        </a:p>
      </dsp:txBody>
      <dsp:txXfrm>
        <a:off x="2742643" y="693664"/>
        <a:ext cx="1381192" cy="857579"/>
      </dsp:txXfrm>
    </dsp:sp>
    <dsp:sp modelId="{C27BA367-92FE-F047-A643-F22FD292C223}">
      <dsp:nvSpPr>
        <dsp:cNvPr id="0" name=""/>
        <dsp:cNvSpPr/>
      </dsp:nvSpPr>
      <dsp:spPr>
        <a:xfrm>
          <a:off x="221605" y="1843716"/>
          <a:ext cx="2748706" cy="91094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1F3BB07-984F-5C4A-B3DB-9D5C935CA639}">
      <dsp:nvSpPr>
        <dsp:cNvPr id="0" name=""/>
        <dsp:cNvSpPr/>
      </dsp:nvSpPr>
      <dsp:spPr>
        <a:xfrm>
          <a:off x="381000" y="1995141"/>
          <a:ext cx="2748706" cy="9109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Performance-related</a:t>
          </a:r>
        </a:p>
      </dsp:txBody>
      <dsp:txXfrm>
        <a:off x="407681" y="2021822"/>
        <a:ext cx="2695344" cy="857579"/>
      </dsp:txXfrm>
    </dsp:sp>
    <dsp:sp modelId="{5729489C-8499-B549-A7AB-1D9E6D188049}">
      <dsp:nvSpPr>
        <dsp:cNvPr id="0" name=""/>
        <dsp:cNvSpPr/>
      </dsp:nvSpPr>
      <dsp:spPr>
        <a:xfrm>
          <a:off x="2009" y="3171874"/>
          <a:ext cx="1434554" cy="91094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F7B55A-F44A-C04E-878B-509894A3B254}">
      <dsp:nvSpPr>
        <dsp:cNvPr id="0" name=""/>
        <dsp:cNvSpPr/>
      </dsp:nvSpPr>
      <dsp:spPr>
        <a:xfrm>
          <a:off x="161404" y="3323299"/>
          <a:ext cx="1434554" cy="9109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quantitative</a:t>
          </a:r>
          <a:endParaRPr lang="en-US" sz="1800" kern="1200" dirty="0"/>
        </a:p>
      </dsp:txBody>
      <dsp:txXfrm>
        <a:off x="188085" y="3349980"/>
        <a:ext cx="1381192" cy="857579"/>
      </dsp:txXfrm>
    </dsp:sp>
    <dsp:sp modelId="{A842DFCB-14B6-3845-B54E-FC0634B026C0}">
      <dsp:nvSpPr>
        <dsp:cNvPr id="0" name=""/>
        <dsp:cNvSpPr/>
      </dsp:nvSpPr>
      <dsp:spPr>
        <a:xfrm>
          <a:off x="1755353" y="3171874"/>
          <a:ext cx="1434554" cy="91094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9FADA5-6796-114A-A660-A3934C1C1B94}">
      <dsp:nvSpPr>
        <dsp:cNvPr id="0" name=""/>
        <dsp:cNvSpPr/>
      </dsp:nvSpPr>
      <dsp:spPr>
        <a:xfrm>
          <a:off x="1914748" y="3323299"/>
          <a:ext cx="1434554" cy="9109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easily measured</a:t>
          </a:r>
          <a:endParaRPr lang="en-US" sz="1800" kern="1200" dirty="0"/>
        </a:p>
      </dsp:txBody>
      <dsp:txXfrm>
        <a:off x="1941429" y="3349980"/>
        <a:ext cx="1381192" cy="857579"/>
      </dsp:txXfrm>
    </dsp:sp>
    <dsp:sp modelId="{742444C6-C9F1-774B-8C05-41FC48E915ED}">
      <dsp:nvSpPr>
        <dsp:cNvPr id="0" name=""/>
        <dsp:cNvSpPr/>
      </dsp:nvSpPr>
      <dsp:spPr>
        <a:xfrm>
          <a:off x="3879208" y="1843716"/>
          <a:ext cx="2446876" cy="91094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F0E3303-E12F-304C-9EE5-63D631C35B6B}">
      <dsp:nvSpPr>
        <dsp:cNvPr id="0" name=""/>
        <dsp:cNvSpPr/>
      </dsp:nvSpPr>
      <dsp:spPr>
        <a:xfrm>
          <a:off x="4038603" y="1995141"/>
          <a:ext cx="2446876" cy="9109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Non-performance related</a:t>
          </a:r>
        </a:p>
      </dsp:txBody>
      <dsp:txXfrm>
        <a:off x="4065284" y="2021822"/>
        <a:ext cx="2393514" cy="857579"/>
      </dsp:txXfrm>
    </dsp:sp>
    <dsp:sp modelId="{5C1E0D6E-21AB-134A-B443-0A5F99EF9A0C}">
      <dsp:nvSpPr>
        <dsp:cNvPr id="0" name=""/>
        <dsp:cNvSpPr/>
      </dsp:nvSpPr>
      <dsp:spPr>
        <a:xfrm>
          <a:off x="3508697" y="3171874"/>
          <a:ext cx="1434554" cy="91094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537DBD8-DDD0-5D42-B89A-90AD8C28A900}">
      <dsp:nvSpPr>
        <dsp:cNvPr id="0" name=""/>
        <dsp:cNvSpPr/>
      </dsp:nvSpPr>
      <dsp:spPr>
        <a:xfrm>
          <a:off x="3668092" y="3323299"/>
          <a:ext cx="1434554" cy="9109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NZ" sz="1800" kern="1200"/>
            <a:t>qualitative</a:t>
          </a:r>
          <a:endParaRPr lang="en-US" sz="1800" kern="1200" dirty="0"/>
        </a:p>
      </dsp:txBody>
      <dsp:txXfrm>
        <a:off x="3694773" y="3349980"/>
        <a:ext cx="1381192" cy="857579"/>
      </dsp:txXfrm>
    </dsp:sp>
    <dsp:sp modelId="{4F8DA242-FD46-DD41-816F-0663C9FE9BDE}">
      <dsp:nvSpPr>
        <dsp:cNvPr id="0" name=""/>
        <dsp:cNvSpPr/>
      </dsp:nvSpPr>
      <dsp:spPr>
        <a:xfrm>
          <a:off x="5262041" y="3171874"/>
          <a:ext cx="1434554" cy="91094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8949ABC-4921-D24E-8101-77ADD1F39A52}">
      <dsp:nvSpPr>
        <dsp:cNvPr id="0" name=""/>
        <dsp:cNvSpPr/>
      </dsp:nvSpPr>
      <dsp:spPr>
        <a:xfrm>
          <a:off x="5421436" y="3323299"/>
          <a:ext cx="1434554" cy="91094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hard to measure</a:t>
          </a:r>
          <a:endParaRPr lang="en-US" sz="1800" kern="1200" dirty="0"/>
        </a:p>
      </dsp:txBody>
      <dsp:txXfrm>
        <a:off x="5448117" y="3349980"/>
        <a:ext cx="1381192" cy="8575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C1C7-45F8-FD47-960D-150276A6B7FE}">
      <dsp:nvSpPr>
        <dsp:cNvPr id="0" name=""/>
        <dsp:cNvSpPr/>
      </dsp:nvSpPr>
      <dsp:spPr>
        <a:xfrm>
          <a:off x="51048" y="148"/>
          <a:ext cx="2031503" cy="1218902"/>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examples:</a:t>
          </a:r>
        </a:p>
        <a:p>
          <a:pPr marL="171450" lvl="1" indent="-171450" algn="l" defTabSz="844550">
            <a:lnSpc>
              <a:spcPct val="90000"/>
            </a:lnSpc>
            <a:spcBef>
              <a:spcPct val="0"/>
            </a:spcBef>
            <a:spcAft>
              <a:spcPct val="15000"/>
            </a:spcAft>
            <a:buChar char="•"/>
          </a:pPr>
          <a:r>
            <a:rPr lang="en-US" sz="1900" kern="1200" dirty="0"/>
            <a:t>response time</a:t>
          </a:r>
        </a:p>
        <a:p>
          <a:pPr marL="171450" lvl="1" indent="-171450" algn="l" defTabSz="844550">
            <a:lnSpc>
              <a:spcPct val="90000"/>
            </a:lnSpc>
            <a:spcBef>
              <a:spcPct val="0"/>
            </a:spcBef>
            <a:spcAft>
              <a:spcPct val="15000"/>
            </a:spcAft>
            <a:buChar char="•"/>
          </a:pPr>
          <a:r>
            <a:rPr lang="en-US" sz="1900" kern="1200" dirty="0"/>
            <a:t>throughput</a:t>
          </a:r>
        </a:p>
      </dsp:txBody>
      <dsp:txXfrm>
        <a:off x="51048" y="148"/>
        <a:ext cx="2031503" cy="12189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7D388-18B6-4D4E-9C29-FE311E81E73F}">
      <dsp:nvSpPr>
        <dsp:cNvPr id="0" name=""/>
        <dsp:cNvSpPr/>
      </dsp:nvSpPr>
      <dsp:spPr>
        <a:xfrm>
          <a:off x="0" y="109220"/>
          <a:ext cx="1752600" cy="1051560"/>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example:</a:t>
          </a:r>
        </a:p>
        <a:p>
          <a:pPr marL="171450" lvl="1" indent="-171450" algn="l" defTabSz="844550">
            <a:lnSpc>
              <a:spcPct val="90000"/>
            </a:lnSpc>
            <a:spcBef>
              <a:spcPct val="0"/>
            </a:spcBef>
            <a:spcAft>
              <a:spcPct val="15000"/>
            </a:spcAft>
            <a:buChar char="•"/>
          </a:pPr>
          <a:r>
            <a:rPr lang="en-US" sz="1900" kern="1200" dirty="0"/>
            <a:t>predictability</a:t>
          </a:r>
        </a:p>
      </dsp:txBody>
      <dsp:txXfrm>
        <a:off x="0" y="109220"/>
        <a:ext cx="1752600" cy="10515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9A08E-42A6-7645-AA6B-F1468D740536}">
      <dsp:nvSpPr>
        <dsp:cNvPr id="0" name=""/>
        <dsp:cNvSpPr/>
      </dsp:nvSpPr>
      <dsp:spPr>
        <a:xfrm>
          <a:off x="2421148" y="514"/>
          <a:ext cx="1406103" cy="6021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Swapper</a:t>
          </a:r>
        </a:p>
      </dsp:txBody>
      <dsp:txXfrm>
        <a:off x="2438786" y="18152"/>
        <a:ext cx="1370827" cy="566919"/>
      </dsp:txXfrm>
    </dsp:sp>
    <dsp:sp modelId="{71272DD9-70A0-F442-880D-B40CF5A0F423}">
      <dsp:nvSpPr>
        <dsp:cNvPr id="0" name=""/>
        <dsp:cNvSpPr/>
      </dsp:nvSpPr>
      <dsp:spPr>
        <a:xfrm rot="5400000">
          <a:off x="3011288" y="617765"/>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042904" y="640348"/>
        <a:ext cx="162592" cy="158076"/>
      </dsp:txXfrm>
    </dsp:sp>
    <dsp:sp modelId="{62C0D355-5755-744D-B36F-2A541DE98AFF}">
      <dsp:nvSpPr>
        <dsp:cNvPr id="0" name=""/>
        <dsp:cNvSpPr/>
      </dsp:nvSpPr>
      <dsp:spPr>
        <a:xfrm>
          <a:off x="2421148" y="903808"/>
          <a:ext cx="1406103" cy="6021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Block I/O device control</a:t>
          </a:r>
        </a:p>
      </dsp:txBody>
      <dsp:txXfrm>
        <a:off x="2438786" y="921446"/>
        <a:ext cx="1370827" cy="566919"/>
      </dsp:txXfrm>
    </dsp:sp>
    <dsp:sp modelId="{0B9A45BC-3E04-8B4F-909C-F6B3C3C9C38F}">
      <dsp:nvSpPr>
        <dsp:cNvPr id="0" name=""/>
        <dsp:cNvSpPr/>
      </dsp:nvSpPr>
      <dsp:spPr>
        <a:xfrm rot="5400000">
          <a:off x="3011288" y="1521059"/>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042904" y="1543642"/>
        <a:ext cx="162592" cy="158076"/>
      </dsp:txXfrm>
    </dsp:sp>
    <dsp:sp modelId="{EDB11753-27F9-2243-BB56-041EB61686FA}">
      <dsp:nvSpPr>
        <dsp:cNvPr id="0" name=""/>
        <dsp:cNvSpPr/>
      </dsp:nvSpPr>
      <dsp:spPr>
        <a:xfrm>
          <a:off x="2421148" y="1807102"/>
          <a:ext cx="1406103" cy="6021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File manipulation</a:t>
          </a:r>
        </a:p>
      </dsp:txBody>
      <dsp:txXfrm>
        <a:off x="2438786" y="1824740"/>
        <a:ext cx="1370827" cy="566919"/>
      </dsp:txXfrm>
    </dsp:sp>
    <dsp:sp modelId="{F21E51F1-256B-5240-8FB2-6269B99BF76B}">
      <dsp:nvSpPr>
        <dsp:cNvPr id="0" name=""/>
        <dsp:cNvSpPr/>
      </dsp:nvSpPr>
      <dsp:spPr>
        <a:xfrm rot="5400000">
          <a:off x="3011288" y="2424352"/>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042904" y="2446935"/>
        <a:ext cx="162592" cy="158076"/>
      </dsp:txXfrm>
    </dsp:sp>
    <dsp:sp modelId="{718F303A-0470-204E-8D92-D2273947DE15}">
      <dsp:nvSpPr>
        <dsp:cNvPr id="0" name=""/>
        <dsp:cNvSpPr/>
      </dsp:nvSpPr>
      <dsp:spPr>
        <a:xfrm>
          <a:off x="2421148" y="2710395"/>
          <a:ext cx="1406103" cy="6021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Character I/O device control</a:t>
          </a:r>
          <a:endParaRPr lang="en-US" sz="1600" kern="1200" dirty="0"/>
        </a:p>
      </dsp:txBody>
      <dsp:txXfrm>
        <a:off x="2438786" y="2728033"/>
        <a:ext cx="1370827" cy="566919"/>
      </dsp:txXfrm>
    </dsp:sp>
    <dsp:sp modelId="{8F5624C1-63BA-F242-8F20-028F51040F17}">
      <dsp:nvSpPr>
        <dsp:cNvPr id="0" name=""/>
        <dsp:cNvSpPr/>
      </dsp:nvSpPr>
      <dsp:spPr>
        <a:xfrm rot="5400000">
          <a:off x="3011288" y="3327646"/>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042904" y="3350229"/>
        <a:ext cx="162592" cy="158076"/>
      </dsp:txXfrm>
    </dsp:sp>
    <dsp:sp modelId="{19EEC716-98B5-5C43-A841-0BA6BFEE5521}">
      <dsp:nvSpPr>
        <dsp:cNvPr id="0" name=""/>
        <dsp:cNvSpPr/>
      </dsp:nvSpPr>
      <dsp:spPr>
        <a:xfrm>
          <a:off x="2421148" y="3613689"/>
          <a:ext cx="1406103" cy="60219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User processes</a:t>
          </a:r>
        </a:p>
      </dsp:txBody>
      <dsp:txXfrm>
        <a:off x="2438786" y="3631327"/>
        <a:ext cx="1370827" cy="56691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2">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image" Target="../media/image5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AB0E3FE-3FB3-47B7-89EF-4C838049B4F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ea typeface="PMingLiU" panose="02020500000000000000" pitchFamily="18" charset="-120"/>
              </a:defRPr>
            </a:lvl1pPr>
          </a:lstStyle>
          <a:p>
            <a:pPr>
              <a:defRPr/>
            </a:pPr>
            <a:endParaRPr lang="en-US" altLang="zh-TW"/>
          </a:p>
        </p:txBody>
      </p:sp>
      <p:sp>
        <p:nvSpPr>
          <p:cNvPr id="4099" name="Rectangle 3">
            <a:extLst>
              <a:ext uri="{FF2B5EF4-FFF2-40B4-BE49-F238E27FC236}">
                <a16:creationId xmlns:a16="http://schemas.microsoft.com/office/drawing/2014/main" id="{B6391E78-E45F-488F-B046-6A4AE017820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ea typeface="PMingLiU" panose="02020500000000000000" pitchFamily="18" charset="-120"/>
              </a:defRPr>
            </a:lvl1pPr>
          </a:lstStyle>
          <a:p>
            <a:pPr>
              <a:defRPr/>
            </a:pPr>
            <a:endParaRPr lang="en-US" altLang="zh-TW"/>
          </a:p>
        </p:txBody>
      </p:sp>
      <p:sp>
        <p:nvSpPr>
          <p:cNvPr id="131076" name="Rectangle 4">
            <a:extLst>
              <a:ext uri="{FF2B5EF4-FFF2-40B4-BE49-F238E27FC236}">
                <a16:creationId xmlns:a16="http://schemas.microsoft.com/office/drawing/2014/main" id="{458BE315-3B77-4A81-AD89-4DC56DA972B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7EB94FB8-8C51-4802-B50F-0592DEEB4F8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4102" name="Rectangle 6">
            <a:extLst>
              <a:ext uri="{FF2B5EF4-FFF2-40B4-BE49-F238E27FC236}">
                <a16:creationId xmlns:a16="http://schemas.microsoft.com/office/drawing/2014/main" id="{AB52BF7C-D3AC-4923-B374-952B1A8681BD}"/>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ea typeface="PMingLiU" panose="02020500000000000000" pitchFamily="18" charset="-120"/>
              </a:defRPr>
            </a:lvl1pPr>
          </a:lstStyle>
          <a:p>
            <a:pPr>
              <a:defRPr/>
            </a:pPr>
            <a:endParaRPr lang="en-US" altLang="zh-TW"/>
          </a:p>
        </p:txBody>
      </p:sp>
      <p:sp>
        <p:nvSpPr>
          <p:cNvPr id="4103" name="Rectangle 7">
            <a:extLst>
              <a:ext uri="{FF2B5EF4-FFF2-40B4-BE49-F238E27FC236}">
                <a16:creationId xmlns:a16="http://schemas.microsoft.com/office/drawing/2014/main" id="{5F12A440-52F4-4BB8-8591-AE46A06A198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PMingLiU" panose="02020500000000000000" pitchFamily="18" charset="-120"/>
              </a:defRPr>
            </a:lvl1pPr>
          </a:lstStyle>
          <a:p>
            <a:pPr>
              <a:defRPr/>
            </a:pPr>
            <a:fld id="{257D5BB5-AD0D-41E5-9078-026293FAA43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9F6F323F-D98B-4E29-B360-ABC7BD440FFB}"/>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37184C5-BC12-4851-BC2E-87EC9B4B1776}" type="slidenum">
              <a:rPr lang="en-US" altLang="zh-TW" smtClean="0"/>
              <a:pPr/>
              <a:t>1</a:t>
            </a:fld>
            <a:endParaRPr lang="en-US" altLang="zh-TW"/>
          </a:p>
        </p:txBody>
      </p:sp>
      <p:sp>
        <p:nvSpPr>
          <p:cNvPr id="133123" name="Slide Image Placeholder 1">
            <a:extLst>
              <a:ext uri="{FF2B5EF4-FFF2-40B4-BE49-F238E27FC236}">
                <a16:creationId xmlns:a16="http://schemas.microsoft.com/office/drawing/2014/main" id="{FCC5A48E-AA36-4F31-88B3-F8E6C4256855}"/>
              </a:ext>
            </a:extLst>
          </p:cNvPr>
          <p:cNvSpPr>
            <a:spLocks noGrp="1" noRot="1" noChangeAspect="1" noTextEdit="1"/>
          </p:cNvSpPr>
          <p:nvPr>
            <p:ph type="sldImg"/>
          </p:nvPr>
        </p:nvSpPr>
        <p:spPr>
          <a:ln/>
        </p:spPr>
      </p:sp>
      <p:sp>
        <p:nvSpPr>
          <p:cNvPr id="133124" name="Notes Placeholder 2">
            <a:extLst>
              <a:ext uri="{FF2B5EF4-FFF2-40B4-BE49-F238E27FC236}">
                <a16:creationId xmlns:a16="http://schemas.microsoft.com/office/drawing/2014/main" id="{445BE67D-35CE-4B14-B1BB-E88474169F34}"/>
              </a:ext>
            </a:extLst>
          </p:cNvPr>
          <p:cNvSpPr>
            <a:spLocks noGrp="1"/>
          </p:cNvSpPr>
          <p:nvPr>
            <p:ph type="body" idx="1"/>
          </p:nvPr>
        </p:nvSpPr>
        <p:spPr>
          <a:noFill/>
        </p:spPr>
        <p:txBody>
          <a:bodyPr/>
          <a:lstStyle/>
          <a:p>
            <a:pPr eaLnBrk="1" hangingPunct="1"/>
            <a:r>
              <a:rPr lang="en-US" altLang="zh-TW">
                <a:latin typeface="Times New Roman" panose="02020603050405020304" pitchFamily="18" charset="0"/>
                <a:ea typeface="MS PGothic" panose="020B0600070205080204" pitchFamily="34" charset="-128"/>
              </a:rPr>
              <a:t>“Operating Systems: Internal and Design Principles”, 7/e, by William Stallings, Chapter 9 “</a:t>
            </a:r>
            <a:r>
              <a:rPr lang="en-GB" altLang="zh-TW">
                <a:latin typeface="Times New Roman" panose="02020603050405020304" pitchFamily="18" charset="0"/>
                <a:ea typeface="MS PGothic" panose="020B0600070205080204" pitchFamily="34" charset="-128"/>
              </a:rPr>
              <a:t>Uniprocessor Scheduling</a:t>
            </a:r>
            <a:r>
              <a:rPr lang="en-US" altLang="zh-TW">
                <a:latin typeface="Times New Roman" panose="02020603050405020304" pitchFamily="18" charset="0"/>
                <a:ea typeface="MS PGothic" panose="020B0600070205080204" pitchFamily="34" charset="-128"/>
              </a:rPr>
              <a:t>”.</a:t>
            </a:r>
            <a:endParaRPr lang="en-AU" altLang="zh-TW">
              <a:latin typeface="Times New Roman" panose="02020603050405020304" pitchFamily="18" charset="0"/>
              <a:ea typeface="MS PGothic" panose="020B0600070205080204" pitchFamily="34" charset="-128"/>
            </a:endParaRPr>
          </a:p>
          <a:p>
            <a:pPr eaLnBrk="1" hangingPunct="1"/>
            <a:endParaRPr lang="en-US" altLang="zh-TW">
              <a:ea typeface="新細明體" panose="02020500000000000000" pitchFamily="18" charset="-120"/>
            </a:endParaRPr>
          </a:p>
          <a:p>
            <a:pPr eaLnBrk="1" hangingPunct="1"/>
            <a:endParaRPr lang="en-US" altLang="zh-TW">
              <a:ea typeface="新細明體" panose="02020500000000000000" pitchFamily="18" charset="-120"/>
            </a:endParaRPr>
          </a:p>
        </p:txBody>
      </p:sp>
      <p:sp>
        <p:nvSpPr>
          <p:cNvPr id="133125" name="Slide Number Placeholder 3">
            <a:extLst>
              <a:ext uri="{FF2B5EF4-FFF2-40B4-BE49-F238E27FC236}">
                <a16:creationId xmlns:a16="http://schemas.microsoft.com/office/drawing/2014/main" id="{C7909746-C4D2-4C6A-AB86-F03E5EB2317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3B27B959-452E-464F-9C93-C4F41D32F5BB}" type="slidenum">
              <a:rPr kumimoji="0" lang="en-US" altLang="zh-TW" sz="1200">
                <a:latin typeface="Calibri" panose="020F0502020204030204" pitchFamily="34" charset="0"/>
              </a:rPr>
              <a:pPr algn="r" eaLnBrk="1" hangingPunct="1"/>
              <a:t>1</a:t>
            </a:fld>
            <a:endParaRPr kumimoji="0" lang="en-US" altLang="zh-TW" sz="120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D7BE5A60-3300-4FC8-A2FD-6C92CE1D1EA2}"/>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7AFAA96-E749-4749-9AED-89F3A1BD3CC6}" type="slidenum">
              <a:rPr lang="en-US" altLang="zh-TW" smtClean="0"/>
              <a:pPr/>
              <a:t>10</a:t>
            </a:fld>
            <a:endParaRPr lang="en-US" altLang="zh-TW"/>
          </a:p>
        </p:txBody>
      </p:sp>
      <p:sp>
        <p:nvSpPr>
          <p:cNvPr id="151555" name="Slide Image Placeholder 1">
            <a:extLst>
              <a:ext uri="{FF2B5EF4-FFF2-40B4-BE49-F238E27FC236}">
                <a16:creationId xmlns:a16="http://schemas.microsoft.com/office/drawing/2014/main" id="{064F2728-0A71-4743-A633-DC95F14879A8}"/>
              </a:ext>
            </a:extLst>
          </p:cNvPr>
          <p:cNvSpPr>
            <a:spLocks noGrp="1" noRot="1" noChangeAspect="1" noTextEdit="1"/>
          </p:cNvSpPr>
          <p:nvPr>
            <p:ph type="sldImg"/>
          </p:nvPr>
        </p:nvSpPr>
        <p:spPr>
          <a:ln/>
        </p:spPr>
      </p:sp>
      <p:sp>
        <p:nvSpPr>
          <p:cNvPr id="151556" name="Notes Placeholder 2">
            <a:extLst>
              <a:ext uri="{FF2B5EF4-FFF2-40B4-BE49-F238E27FC236}">
                <a16:creationId xmlns:a16="http://schemas.microsoft.com/office/drawing/2014/main" id="{ACA33980-C1E7-4E56-8BC8-836B2A1EFD06}"/>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The main objective of short-term scheduling is to allocate processor time in such</a:t>
            </a:r>
          </a:p>
          <a:p>
            <a:pPr eaLnBrk="1" hangingPunct="1"/>
            <a:r>
              <a:rPr lang="en-US" altLang="zh-TW">
                <a:ea typeface="新細明體" panose="02020500000000000000" pitchFamily="18" charset="-120"/>
              </a:rPr>
              <a:t>a way as to optimize one or more aspects of system behavior. Generally, a set of</a:t>
            </a:r>
          </a:p>
          <a:p>
            <a:pPr eaLnBrk="1" hangingPunct="1"/>
            <a:r>
              <a:rPr lang="en-US" altLang="zh-TW">
                <a:ea typeface="新細明體" panose="02020500000000000000" pitchFamily="18" charset="-120"/>
              </a:rPr>
              <a:t>criteria is established against which various scheduling policies may be evaluated.</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The commonly used criteria can be categorized along two dimensions. First,</a:t>
            </a:r>
          </a:p>
          <a:p>
            <a:pPr eaLnBrk="1" hangingPunct="1"/>
            <a:r>
              <a:rPr lang="en-US" altLang="zh-TW">
                <a:ea typeface="新細明體" panose="02020500000000000000" pitchFamily="18" charset="-120"/>
              </a:rPr>
              <a:t>we can make a distinction between user-oriented and system-oriented criteria.</a:t>
            </a:r>
          </a:p>
          <a:p>
            <a:pPr eaLnBrk="1" hangingPunct="1"/>
            <a:r>
              <a:rPr lang="en-US" altLang="zh-TW">
                <a:ea typeface="新細明體" panose="02020500000000000000" pitchFamily="18" charset="-120"/>
              </a:rPr>
              <a:t>User-oriented criteria relate to the behavior of the system as perceived by the</a:t>
            </a:r>
          </a:p>
          <a:p>
            <a:pPr eaLnBrk="1" hangingPunct="1"/>
            <a:r>
              <a:rPr lang="en-US" altLang="zh-TW">
                <a:ea typeface="新細明體" panose="02020500000000000000" pitchFamily="18" charset="-120"/>
              </a:rPr>
              <a:t>individual user or process. An example is response time in an interactive system.</a:t>
            </a:r>
          </a:p>
          <a:p>
            <a:pPr eaLnBrk="1" hangingPunct="1"/>
            <a:r>
              <a:rPr lang="en-US" altLang="zh-TW">
                <a:ea typeface="新細明體" panose="02020500000000000000" pitchFamily="18" charset="-120"/>
              </a:rPr>
              <a:t>Response time is the elapsed time between the submission of a request until the</a:t>
            </a:r>
          </a:p>
          <a:p>
            <a:pPr eaLnBrk="1" hangingPunct="1"/>
            <a:r>
              <a:rPr lang="en-US" altLang="zh-TW">
                <a:ea typeface="新細明體" panose="02020500000000000000" pitchFamily="18" charset="-120"/>
              </a:rPr>
              <a:t>response begins to appear as output. This quantity is visible to the user and is</a:t>
            </a:r>
          </a:p>
          <a:p>
            <a:pPr eaLnBrk="1" hangingPunct="1"/>
            <a:r>
              <a:rPr lang="en-US" altLang="zh-TW">
                <a:ea typeface="新細明體" panose="02020500000000000000" pitchFamily="18" charset="-120"/>
              </a:rPr>
              <a:t>naturally of interest to the user. We would like a scheduling policy that provides</a:t>
            </a:r>
          </a:p>
          <a:p>
            <a:pPr eaLnBrk="1" hangingPunct="1"/>
            <a:r>
              <a:rPr lang="en-US" altLang="zh-TW">
                <a:ea typeface="新細明體" panose="02020500000000000000" pitchFamily="18" charset="-120"/>
              </a:rPr>
              <a:t>“good” service to various users. In the case of response time, a threshold may be</a:t>
            </a:r>
          </a:p>
          <a:p>
            <a:pPr eaLnBrk="1" hangingPunct="1"/>
            <a:r>
              <a:rPr lang="en-US" altLang="zh-TW">
                <a:ea typeface="新細明體" panose="02020500000000000000" pitchFamily="18" charset="-120"/>
              </a:rPr>
              <a:t>defined, say two seconds. Then a goal of the scheduling mechanism should be to</a:t>
            </a:r>
          </a:p>
          <a:p>
            <a:pPr eaLnBrk="1" hangingPunct="1"/>
            <a:r>
              <a:rPr lang="en-US" altLang="zh-TW">
                <a:ea typeface="新細明體" panose="02020500000000000000" pitchFamily="18" charset="-120"/>
              </a:rPr>
              <a:t>maximize the number of users who experience an average response time of two</a:t>
            </a:r>
          </a:p>
          <a:p>
            <a:pPr eaLnBrk="1" hangingPunct="1"/>
            <a:r>
              <a:rPr lang="en-US" altLang="zh-TW">
                <a:ea typeface="新細明體" panose="02020500000000000000" pitchFamily="18" charset="-120"/>
              </a:rPr>
              <a:t>seconds or less.</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Other criteria are system oriented. That is, the focus is on effective and</a:t>
            </a:r>
          </a:p>
          <a:p>
            <a:pPr eaLnBrk="1" hangingPunct="1"/>
            <a:r>
              <a:rPr lang="en-US" altLang="zh-TW">
                <a:ea typeface="新細明體" panose="02020500000000000000" pitchFamily="18" charset="-120"/>
              </a:rPr>
              <a:t>efficient utilization of the processor. An example is throughput, which is the rate</a:t>
            </a:r>
          </a:p>
          <a:p>
            <a:pPr eaLnBrk="1" hangingPunct="1"/>
            <a:r>
              <a:rPr lang="en-US" altLang="zh-TW">
                <a:ea typeface="新細明體" panose="02020500000000000000" pitchFamily="18" charset="-120"/>
              </a:rPr>
              <a:t>at which processes are completed. This is certainly a worthwhile measure of system</a:t>
            </a:r>
          </a:p>
          <a:p>
            <a:pPr eaLnBrk="1" hangingPunct="1"/>
            <a:r>
              <a:rPr lang="en-US" altLang="zh-TW">
                <a:ea typeface="新細明體" panose="02020500000000000000" pitchFamily="18" charset="-120"/>
              </a:rPr>
              <a:t>performance and one that we would like to maximize. However, it focuses on</a:t>
            </a:r>
          </a:p>
          <a:p>
            <a:pPr eaLnBrk="1" hangingPunct="1"/>
            <a:r>
              <a:rPr lang="en-US" altLang="zh-TW">
                <a:ea typeface="新細明體" panose="02020500000000000000" pitchFamily="18" charset="-120"/>
              </a:rPr>
              <a:t>system performance rather than service provided to the user. Thus, throughput is of</a:t>
            </a:r>
          </a:p>
          <a:p>
            <a:pPr eaLnBrk="1" hangingPunct="1"/>
            <a:r>
              <a:rPr lang="en-US" altLang="zh-TW">
                <a:ea typeface="新細明體" panose="02020500000000000000" pitchFamily="18" charset="-120"/>
              </a:rPr>
              <a:t>concern to a system administrator but not to the user population.</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Whereas user-oriented criteria are important on virtually all systems, systemoriented</a:t>
            </a:r>
          </a:p>
          <a:p>
            <a:pPr eaLnBrk="1" hangingPunct="1"/>
            <a:r>
              <a:rPr lang="en-US" altLang="zh-TW">
                <a:ea typeface="新細明體" panose="02020500000000000000" pitchFamily="18" charset="-120"/>
              </a:rPr>
              <a:t>criteria are generally of minor importance on single-user systems. On a</a:t>
            </a:r>
          </a:p>
          <a:p>
            <a:pPr eaLnBrk="1" hangingPunct="1"/>
            <a:r>
              <a:rPr lang="en-US" altLang="zh-TW">
                <a:ea typeface="新細明體" panose="02020500000000000000" pitchFamily="18" charset="-120"/>
              </a:rPr>
              <a:t>single-user system, it probably is not important to achieve high processor utilization</a:t>
            </a:r>
          </a:p>
          <a:p>
            <a:pPr eaLnBrk="1" hangingPunct="1"/>
            <a:r>
              <a:rPr lang="en-US" altLang="zh-TW">
                <a:ea typeface="新細明體" panose="02020500000000000000" pitchFamily="18" charset="-120"/>
              </a:rPr>
              <a:t>or high throughput as long as the responsiveness of the system to user applications</a:t>
            </a:r>
          </a:p>
          <a:p>
            <a:pPr eaLnBrk="1" hangingPunct="1"/>
            <a:r>
              <a:rPr lang="en-US" altLang="zh-TW">
                <a:ea typeface="新細明體" panose="02020500000000000000" pitchFamily="18" charset="-120"/>
              </a:rPr>
              <a:t>is acceptable.</a:t>
            </a:r>
            <a:endParaRPr lang="en-NZ" altLang="zh-TW">
              <a:ea typeface="新細明體" panose="02020500000000000000" pitchFamily="18" charset="-120"/>
            </a:endParaRPr>
          </a:p>
        </p:txBody>
      </p:sp>
      <p:sp>
        <p:nvSpPr>
          <p:cNvPr id="151557" name="Slide Number Placeholder 3">
            <a:extLst>
              <a:ext uri="{FF2B5EF4-FFF2-40B4-BE49-F238E27FC236}">
                <a16:creationId xmlns:a16="http://schemas.microsoft.com/office/drawing/2014/main" id="{683654B3-179D-4075-ADD4-9F1F51CAF65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BC72F61E-E9A2-4D6D-99A2-831FE5A034C9}" type="slidenum">
              <a:rPr kumimoji="0" lang="en-US" altLang="zh-TW" sz="1200">
                <a:latin typeface="Calibri" panose="020F0502020204030204" pitchFamily="34" charset="0"/>
              </a:rPr>
              <a:pPr algn="r" eaLnBrk="1" hangingPunct="1"/>
              <a:t>10</a:t>
            </a:fld>
            <a:endParaRPr kumimoji="0" lang="en-US" altLang="zh-TW" sz="120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F1D2C7FE-C760-419B-B854-E4CA0A045B58}"/>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1EF9D3A8-A39B-4550-AF75-E14666419ABE}" type="slidenum">
              <a:rPr lang="en-US" altLang="zh-TW" smtClean="0"/>
              <a:pPr/>
              <a:t>11</a:t>
            </a:fld>
            <a:endParaRPr lang="en-US" altLang="zh-TW"/>
          </a:p>
        </p:txBody>
      </p:sp>
      <p:sp>
        <p:nvSpPr>
          <p:cNvPr id="153603" name="Slide Image Placeholder 1">
            <a:extLst>
              <a:ext uri="{FF2B5EF4-FFF2-40B4-BE49-F238E27FC236}">
                <a16:creationId xmlns:a16="http://schemas.microsoft.com/office/drawing/2014/main" id="{FDECD1BC-AAC1-4EFC-B581-FFC7306D2459}"/>
              </a:ext>
            </a:extLst>
          </p:cNvPr>
          <p:cNvSpPr>
            <a:spLocks noGrp="1" noRot="1" noChangeAspect="1" noTextEdit="1"/>
          </p:cNvSpPr>
          <p:nvPr>
            <p:ph type="sldImg"/>
          </p:nvPr>
        </p:nvSpPr>
        <p:spPr>
          <a:ln/>
        </p:spPr>
      </p:sp>
      <p:sp>
        <p:nvSpPr>
          <p:cNvPr id="153604" name="Notes Placeholder 2">
            <a:extLst>
              <a:ext uri="{FF2B5EF4-FFF2-40B4-BE49-F238E27FC236}">
                <a16:creationId xmlns:a16="http://schemas.microsoft.com/office/drawing/2014/main" id="{1CBCC8E7-A527-4EA5-9D75-9D36D89C84EF}"/>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Another dimension along which criteria can be classified is those that</a:t>
            </a:r>
          </a:p>
          <a:p>
            <a:pPr eaLnBrk="1" hangingPunct="1"/>
            <a:r>
              <a:rPr lang="en-US" altLang="zh-TW">
                <a:ea typeface="新細明體" panose="02020500000000000000" pitchFamily="18" charset="-120"/>
              </a:rPr>
              <a:t>are performance related and those that are not directly performance related.</a:t>
            </a:r>
          </a:p>
          <a:p>
            <a:pPr eaLnBrk="1" hangingPunct="1"/>
            <a:r>
              <a:rPr lang="en-US" altLang="zh-TW">
                <a:ea typeface="新細明體" panose="02020500000000000000" pitchFamily="18" charset="-120"/>
              </a:rPr>
              <a:t>Performance-related criteria are quantitative and generally can be readily measured.</a:t>
            </a:r>
          </a:p>
          <a:p>
            <a:pPr eaLnBrk="1" hangingPunct="1"/>
            <a:r>
              <a:rPr lang="en-US" altLang="zh-TW">
                <a:ea typeface="新細明體" panose="02020500000000000000" pitchFamily="18" charset="-120"/>
              </a:rPr>
              <a:t>Examples include response time and throughput. Criteria that are not</a:t>
            </a:r>
          </a:p>
          <a:p>
            <a:pPr eaLnBrk="1" hangingPunct="1"/>
            <a:r>
              <a:rPr lang="en-US" altLang="zh-TW">
                <a:ea typeface="新細明體" panose="02020500000000000000" pitchFamily="18" charset="-120"/>
              </a:rPr>
              <a:t>performance related are either qualitative in nature or do not lend themselves readily</a:t>
            </a:r>
          </a:p>
          <a:p>
            <a:pPr eaLnBrk="1" hangingPunct="1"/>
            <a:r>
              <a:rPr lang="en-US" altLang="zh-TW">
                <a:ea typeface="新細明體" panose="02020500000000000000" pitchFamily="18" charset="-120"/>
              </a:rPr>
              <a:t>to measurement and analysis. An example of such a criterion is predictability. We</a:t>
            </a:r>
          </a:p>
          <a:p>
            <a:pPr eaLnBrk="1" hangingPunct="1"/>
            <a:r>
              <a:rPr lang="en-US" altLang="zh-TW">
                <a:ea typeface="新細明體" panose="02020500000000000000" pitchFamily="18" charset="-120"/>
              </a:rPr>
              <a:t>would like for the service provided to users to exhibit the same characteristics over</a:t>
            </a:r>
          </a:p>
          <a:p>
            <a:pPr eaLnBrk="1" hangingPunct="1"/>
            <a:r>
              <a:rPr lang="en-US" altLang="zh-TW">
                <a:ea typeface="新細明體" panose="02020500000000000000" pitchFamily="18" charset="-120"/>
              </a:rPr>
              <a:t>time, independent of other work being performed by the system. To some extent,</a:t>
            </a:r>
          </a:p>
          <a:p>
            <a:pPr eaLnBrk="1" hangingPunct="1"/>
            <a:r>
              <a:rPr lang="en-US" altLang="zh-TW">
                <a:ea typeface="新細明體" panose="02020500000000000000" pitchFamily="18" charset="-120"/>
              </a:rPr>
              <a:t>this criterion can be measured by calculating variances as a function of workload.</a:t>
            </a:r>
          </a:p>
          <a:p>
            <a:pPr eaLnBrk="1" hangingPunct="1"/>
            <a:r>
              <a:rPr lang="en-US" altLang="zh-TW">
                <a:ea typeface="新細明體" panose="02020500000000000000" pitchFamily="18" charset="-120"/>
              </a:rPr>
              <a:t>However, this is not nearly as straightforward as measuring throughput or response</a:t>
            </a:r>
          </a:p>
          <a:p>
            <a:pPr eaLnBrk="1" hangingPunct="1"/>
            <a:r>
              <a:rPr lang="en-US" altLang="zh-TW">
                <a:ea typeface="新細明體" panose="02020500000000000000" pitchFamily="18" charset="-120"/>
              </a:rPr>
              <a:t>time as a function of workload.</a:t>
            </a:r>
          </a:p>
        </p:txBody>
      </p:sp>
      <p:sp>
        <p:nvSpPr>
          <p:cNvPr id="153605" name="Slide Number Placeholder 3">
            <a:extLst>
              <a:ext uri="{FF2B5EF4-FFF2-40B4-BE49-F238E27FC236}">
                <a16:creationId xmlns:a16="http://schemas.microsoft.com/office/drawing/2014/main" id="{7EABE73A-946C-4561-9B96-236944DD0E89}"/>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D43AB02C-AA77-49E5-9DCD-D0D1C769AE8D}" type="slidenum">
              <a:rPr kumimoji="0" lang="en-US" altLang="zh-TW" sz="1200">
                <a:latin typeface="Calibri" panose="020F0502020204030204" pitchFamily="34" charset="0"/>
              </a:rPr>
              <a:pPr algn="r" eaLnBrk="1" hangingPunct="1"/>
              <a:t>11</a:t>
            </a:fld>
            <a:endParaRPr kumimoji="0" lang="en-US" altLang="zh-TW" sz="120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CB68954D-C59A-4D2D-B27B-F0A01D0D39D5}"/>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B7D825B-D2C4-492B-B3A4-A5146BA6F753}" type="slidenum">
              <a:rPr lang="en-US" altLang="zh-TW" smtClean="0"/>
              <a:pPr/>
              <a:t>12</a:t>
            </a:fld>
            <a:endParaRPr lang="en-US" altLang="zh-TW"/>
          </a:p>
        </p:txBody>
      </p:sp>
      <p:sp>
        <p:nvSpPr>
          <p:cNvPr id="155651" name="Slide Image Placeholder 1">
            <a:extLst>
              <a:ext uri="{FF2B5EF4-FFF2-40B4-BE49-F238E27FC236}">
                <a16:creationId xmlns:a16="http://schemas.microsoft.com/office/drawing/2014/main" id="{D84EC2FA-573B-47CB-9127-66A318E6C499}"/>
              </a:ext>
            </a:extLst>
          </p:cNvPr>
          <p:cNvSpPr>
            <a:spLocks noGrp="1" noRot="1" noChangeAspect="1" noTextEdit="1"/>
          </p:cNvSpPr>
          <p:nvPr>
            <p:ph type="sldImg"/>
          </p:nvPr>
        </p:nvSpPr>
        <p:spPr>
          <a:ln/>
        </p:spPr>
      </p:sp>
      <p:sp>
        <p:nvSpPr>
          <p:cNvPr id="155652" name="Notes Placeholder 2">
            <a:extLst>
              <a:ext uri="{FF2B5EF4-FFF2-40B4-BE49-F238E27FC236}">
                <a16:creationId xmlns:a16="http://schemas.microsoft.com/office/drawing/2014/main" id="{3CB5D0F7-248E-4D7C-A025-FC4148DB7B0C}"/>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In many systems, each process is assigned a priority and the scheduler will always</a:t>
            </a:r>
          </a:p>
          <a:p>
            <a:pPr eaLnBrk="1" hangingPunct="1"/>
            <a:r>
              <a:rPr lang="en-US" altLang="zh-TW">
                <a:ea typeface="新細明體" panose="02020500000000000000" pitchFamily="18" charset="-120"/>
              </a:rPr>
              <a:t>choose a process of higher priority over one of lower priority. Figure 9.4 illustrates the</a:t>
            </a:r>
          </a:p>
          <a:p>
            <a:pPr eaLnBrk="1" hangingPunct="1"/>
            <a:r>
              <a:rPr lang="en-US" altLang="zh-TW">
                <a:ea typeface="新細明體" panose="02020500000000000000" pitchFamily="18" charset="-120"/>
              </a:rPr>
              <a:t>use of priorities. For clarity, the queuing diagram is simplified, ignoring the existence</a:t>
            </a:r>
          </a:p>
          <a:p>
            <a:pPr eaLnBrk="1" hangingPunct="1"/>
            <a:r>
              <a:rPr lang="en-US" altLang="zh-TW">
                <a:ea typeface="新細明體" panose="02020500000000000000" pitchFamily="18" charset="-120"/>
              </a:rPr>
              <a:t>of multiple blocked queues and of suspended states (compare Figure 3.8a ). Instead</a:t>
            </a:r>
          </a:p>
          <a:p>
            <a:pPr eaLnBrk="1" hangingPunct="1"/>
            <a:r>
              <a:rPr lang="en-US" altLang="zh-TW">
                <a:ea typeface="新細明體" panose="02020500000000000000" pitchFamily="18" charset="-120"/>
              </a:rPr>
              <a:t>of a single ready queue, we provide a set of queues, in descending order of priority:</a:t>
            </a:r>
          </a:p>
          <a:p>
            <a:pPr eaLnBrk="1" hangingPunct="1"/>
            <a:r>
              <a:rPr lang="en-US" altLang="zh-TW">
                <a:ea typeface="新細明體" panose="02020500000000000000" pitchFamily="18" charset="-120"/>
              </a:rPr>
              <a:t>RQ0, RQ1, . . . , RQ </a:t>
            </a:r>
            <a:r>
              <a:rPr lang="en-US" altLang="zh-TW" i="1">
                <a:ea typeface="新細明體" panose="02020500000000000000" pitchFamily="18" charset="-120"/>
              </a:rPr>
              <a:t>n , with priority[RQ i ] &gt; priority[RQ j ] for i &gt; j . 3 When a scheduling</a:t>
            </a:r>
          </a:p>
          <a:p>
            <a:pPr eaLnBrk="1" hangingPunct="1"/>
            <a:r>
              <a:rPr lang="en-US" altLang="zh-TW">
                <a:ea typeface="新細明體" panose="02020500000000000000" pitchFamily="18" charset="-120"/>
              </a:rPr>
              <a:t>selection is to be made, the scheduler will start at the highest-priority ready queue</a:t>
            </a:r>
          </a:p>
          <a:p>
            <a:pPr eaLnBrk="1" hangingPunct="1"/>
            <a:r>
              <a:rPr lang="en-US" altLang="zh-TW">
                <a:ea typeface="新細明體" panose="02020500000000000000" pitchFamily="18" charset="-120"/>
              </a:rPr>
              <a:t>(RQ0). If there are one or more processes in the queue, a process is selected using</a:t>
            </a:r>
          </a:p>
          <a:p>
            <a:pPr eaLnBrk="1" hangingPunct="1"/>
            <a:r>
              <a:rPr lang="en-US" altLang="zh-TW">
                <a:ea typeface="新細明體" panose="02020500000000000000" pitchFamily="18" charset="-120"/>
              </a:rPr>
              <a:t>some scheduling policy. If RQ0 is empty, then RQ1 is examined, and so on.</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One problem with a pure priority scheduling scheme is that lower-priority</a:t>
            </a:r>
          </a:p>
          <a:p>
            <a:pPr eaLnBrk="1" hangingPunct="1"/>
            <a:r>
              <a:rPr lang="en-US" altLang="zh-TW">
                <a:ea typeface="新細明體" panose="02020500000000000000" pitchFamily="18" charset="-120"/>
              </a:rPr>
              <a:t>processes may suffer starvation. This will happen if there is always a steady supply</a:t>
            </a:r>
          </a:p>
          <a:p>
            <a:pPr eaLnBrk="1" hangingPunct="1"/>
            <a:r>
              <a:rPr lang="en-US" altLang="zh-TW">
                <a:ea typeface="新細明體" panose="02020500000000000000" pitchFamily="18" charset="-120"/>
              </a:rPr>
              <a:t>of higher-priority ready processes. If this behavior is not desirable, the priority of a</a:t>
            </a:r>
          </a:p>
          <a:p>
            <a:pPr eaLnBrk="1" hangingPunct="1"/>
            <a:r>
              <a:rPr lang="en-US" altLang="zh-TW">
                <a:ea typeface="新細明體" panose="02020500000000000000" pitchFamily="18" charset="-120"/>
              </a:rPr>
              <a:t>process can change with its age or execution history. We will give one example of</a:t>
            </a:r>
          </a:p>
          <a:p>
            <a:pPr eaLnBrk="1" hangingPunct="1"/>
            <a:r>
              <a:rPr lang="en-US" altLang="zh-TW">
                <a:ea typeface="新細明體" panose="02020500000000000000" pitchFamily="18" charset="-120"/>
              </a:rPr>
              <a:t>this subsequently.</a:t>
            </a:r>
            <a:endParaRPr lang="en-NZ" altLang="zh-TW">
              <a:ea typeface="新細明體" panose="02020500000000000000" pitchFamily="18" charset="-120"/>
            </a:endParaRPr>
          </a:p>
        </p:txBody>
      </p:sp>
      <p:sp>
        <p:nvSpPr>
          <p:cNvPr id="155653" name="Slide Number Placeholder 3">
            <a:extLst>
              <a:ext uri="{FF2B5EF4-FFF2-40B4-BE49-F238E27FC236}">
                <a16:creationId xmlns:a16="http://schemas.microsoft.com/office/drawing/2014/main" id="{AAE8F1BF-7E64-44DF-8170-56497BB49BD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C2191398-BE8F-4C2F-B705-417F9A85A7F3}" type="slidenum">
              <a:rPr kumimoji="0" lang="en-US" altLang="zh-TW" sz="1200">
                <a:latin typeface="Calibri" panose="020F0502020204030204" pitchFamily="34" charset="0"/>
              </a:rPr>
              <a:pPr algn="r" eaLnBrk="1" hangingPunct="1"/>
              <a:t>12</a:t>
            </a:fld>
            <a:endParaRPr kumimoji="0" lang="en-US" altLang="zh-TW" sz="120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84443DD7-0AAD-4705-8A88-0C8FD377C91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kumimoji="1">
                <a:solidFill>
                  <a:schemeClr val="tx1"/>
                </a:solidFill>
                <a:latin typeface="Arial" panose="020B0604020202020204" pitchFamily="34" charset="0"/>
                <a:ea typeface="新細明體" panose="02020500000000000000" pitchFamily="18" charset="-120"/>
              </a:defRPr>
            </a:lvl1pPr>
            <a:lvl2pPr marL="742950" indent="-285750" defTabSz="939800">
              <a:defRPr kumimoji="1">
                <a:solidFill>
                  <a:schemeClr val="tx1"/>
                </a:solidFill>
                <a:latin typeface="Arial" panose="020B0604020202020204" pitchFamily="34" charset="0"/>
                <a:ea typeface="新細明體" panose="02020500000000000000" pitchFamily="18" charset="-120"/>
              </a:defRPr>
            </a:lvl2pPr>
            <a:lvl3pPr marL="1143000" indent="-228600" defTabSz="939800">
              <a:defRPr kumimoji="1">
                <a:solidFill>
                  <a:schemeClr val="tx1"/>
                </a:solidFill>
                <a:latin typeface="Arial" panose="020B0604020202020204" pitchFamily="34" charset="0"/>
                <a:ea typeface="新細明體" panose="02020500000000000000" pitchFamily="18" charset="-120"/>
              </a:defRPr>
            </a:lvl3pPr>
            <a:lvl4pPr marL="1600200" indent="-228600" defTabSz="939800">
              <a:defRPr kumimoji="1">
                <a:solidFill>
                  <a:schemeClr val="tx1"/>
                </a:solidFill>
                <a:latin typeface="Arial" panose="020B0604020202020204" pitchFamily="34" charset="0"/>
                <a:ea typeface="新細明體" panose="02020500000000000000" pitchFamily="18" charset="-120"/>
              </a:defRPr>
            </a:lvl4pPr>
            <a:lvl5pPr marL="2057400" indent="-228600" defTabSz="939800">
              <a:defRPr kumimoji="1">
                <a:solidFill>
                  <a:schemeClr val="tx1"/>
                </a:solidFill>
                <a:latin typeface="Arial" panose="020B0604020202020204" pitchFamily="34" charset="0"/>
                <a:ea typeface="新細明體" panose="02020500000000000000" pitchFamily="18" charset="-120"/>
              </a:defRPr>
            </a:lvl5pPr>
            <a:lvl6pPr marL="2514600" indent="-228600" defTabSz="9398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defTabSz="9398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defTabSz="9398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defTabSz="9398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BB031B2-27C6-4C90-84E2-F950F573B513}" type="slidenum">
              <a:rPr lang="en-US" altLang="en-US" smtClean="0">
                <a:solidFill>
                  <a:srgbClr val="000000"/>
                </a:solidFill>
                <a:latin typeface="Times New Roman" panose="02020603050405020304" pitchFamily="18" charset="0"/>
                <a:ea typeface="MS PGothic" panose="020B0600070205080204" pitchFamily="34" charset="-128"/>
              </a:rPr>
              <a:pPr/>
              <a:t>13</a:t>
            </a:fld>
            <a:endParaRPr lang="en-US" altLang="en-US">
              <a:solidFill>
                <a:srgbClr val="000000"/>
              </a:solidFill>
              <a:latin typeface="Times New Roman" panose="02020603050405020304" pitchFamily="18" charset="0"/>
              <a:ea typeface="MS PGothic" panose="020B0600070205080204" pitchFamily="34" charset="-128"/>
            </a:endParaRPr>
          </a:p>
        </p:txBody>
      </p:sp>
      <p:sp>
        <p:nvSpPr>
          <p:cNvPr id="157699" name="Rectangle 2">
            <a:extLst>
              <a:ext uri="{FF2B5EF4-FFF2-40B4-BE49-F238E27FC236}">
                <a16:creationId xmlns:a16="http://schemas.microsoft.com/office/drawing/2014/main" id="{8CC82BA0-D381-4C9D-B589-D2079C6ABA67}"/>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6F6FE967-5F94-49EC-8F33-580A7C90014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新細明體" panose="02020500000000000000" pitchFamily="18" charset="-12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AA838FC2-50AF-4C9D-8C63-323E3BD2164B}"/>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D10CE258-0E80-4FD6-9FC5-3B8B94FE12B0}" type="slidenum">
              <a:rPr lang="en-US" altLang="zh-TW" smtClean="0"/>
              <a:pPr/>
              <a:t>14</a:t>
            </a:fld>
            <a:endParaRPr lang="en-US" altLang="zh-TW"/>
          </a:p>
        </p:txBody>
      </p:sp>
      <p:sp>
        <p:nvSpPr>
          <p:cNvPr id="159747" name="Slide Image Placeholder 1">
            <a:extLst>
              <a:ext uri="{FF2B5EF4-FFF2-40B4-BE49-F238E27FC236}">
                <a16:creationId xmlns:a16="http://schemas.microsoft.com/office/drawing/2014/main" id="{675B49F4-0E03-4091-BBBB-734E0A3F9752}"/>
              </a:ext>
            </a:extLst>
          </p:cNvPr>
          <p:cNvSpPr>
            <a:spLocks noGrp="1" noRot="1" noChangeAspect="1" noTextEdit="1"/>
          </p:cNvSpPr>
          <p:nvPr>
            <p:ph type="sldImg"/>
          </p:nvPr>
        </p:nvSpPr>
        <p:spPr>
          <a:ln/>
        </p:spPr>
      </p:sp>
      <p:sp>
        <p:nvSpPr>
          <p:cNvPr id="159748" name="Notes Placeholder 2">
            <a:extLst>
              <a:ext uri="{FF2B5EF4-FFF2-40B4-BE49-F238E27FC236}">
                <a16:creationId xmlns:a16="http://schemas.microsoft.com/office/drawing/2014/main" id="{D774A292-E842-4530-BEDA-01E2F63B226C}"/>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Table 9.3 presents some summary information about the various scheduling policies</a:t>
            </a:r>
          </a:p>
          <a:p>
            <a:pPr eaLnBrk="1" hangingPunct="1"/>
            <a:r>
              <a:rPr lang="en-US" altLang="zh-TW">
                <a:ea typeface="新細明體" panose="02020500000000000000" pitchFamily="18" charset="-120"/>
              </a:rPr>
              <a:t>that are examined in this subsection</a:t>
            </a:r>
            <a:endParaRPr lang="en-NZ" altLang="zh-TW">
              <a:ea typeface="新細明體" panose="02020500000000000000" pitchFamily="18" charset="-120"/>
            </a:endParaRPr>
          </a:p>
        </p:txBody>
      </p:sp>
      <p:sp>
        <p:nvSpPr>
          <p:cNvPr id="159749" name="Slide Number Placeholder 3">
            <a:extLst>
              <a:ext uri="{FF2B5EF4-FFF2-40B4-BE49-F238E27FC236}">
                <a16:creationId xmlns:a16="http://schemas.microsoft.com/office/drawing/2014/main" id="{0AF00718-84F6-44A8-AB47-FD7D60BBD86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07334760-E049-4B84-87E1-6048D97ED671}" type="slidenum">
              <a:rPr kumimoji="0" lang="en-US" altLang="zh-TW" sz="1200">
                <a:latin typeface="Calibri" panose="020F0502020204030204" pitchFamily="34" charset="0"/>
              </a:rPr>
              <a:pPr algn="r" eaLnBrk="1" hangingPunct="1"/>
              <a:t>14</a:t>
            </a:fld>
            <a:endParaRPr kumimoji="0" lang="en-US" altLang="zh-TW" sz="120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A6F4DBB8-4823-4AE0-8951-DE5846A106FD}"/>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9FF9A926-824E-44F6-B7BD-8A7F8D0850CB}" type="slidenum">
              <a:rPr lang="en-US" altLang="zh-TW" smtClean="0"/>
              <a:pPr/>
              <a:t>15</a:t>
            </a:fld>
            <a:endParaRPr lang="en-US" altLang="zh-TW"/>
          </a:p>
        </p:txBody>
      </p:sp>
      <p:sp>
        <p:nvSpPr>
          <p:cNvPr id="161795" name="Slide Image Placeholder 1">
            <a:extLst>
              <a:ext uri="{FF2B5EF4-FFF2-40B4-BE49-F238E27FC236}">
                <a16:creationId xmlns:a16="http://schemas.microsoft.com/office/drawing/2014/main" id="{7366A316-71CB-4A76-AC52-BCD75C4568A2}"/>
              </a:ext>
            </a:extLst>
          </p:cNvPr>
          <p:cNvSpPr>
            <a:spLocks noGrp="1" noRot="1" noChangeAspect="1" noTextEdit="1"/>
          </p:cNvSpPr>
          <p:nvPr>
            <p:ph type="sldImg"/>
          </p:nvPr>
        </p:nvSpPr>
        <p:spPr>
          <a:ln/>
        </p:spPr>
      </p:sp>
      <p:sp>
        <p:nvSpPr>
          <p:cNvPr id="161796" name="Notes Placeholder 2">
            <a:extLst>
              <a:ext uri="{FF2B5EF4-FFF2-40B4-BE49-F238E27FC236}">
                <a16:creationId xmlns:a16="http://schemas.microsoft.com/office/drawing/2014/main" id="{261E9DF5-638F-44A1-A873-46A8E20FD46C}"/>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The </a:t>
            </a:r>
            <a:r>
              <a:rPr lang="en-US" altLang="zh-TW" b="1">
                <a:ea typeface="新細明體" panose="02020500000000000000" pitchFamily="18" charset="-120"/>
              </a:rPr>
              <a:t>decision mode specifies the instants in time at which the selection function</a:t>
            </a:r>
          </a:p>
          <a:p>
            <a:pPr eaLnBrk="1" hangingPunct="1"/>
            <a:r>
              <a:rPr lang="en-US" altLang="zh-TW">
                <a:ea typeface="新細明體" panose="02020500000000000000" pitchFamily="18" charset="-120"/>
              </a:rPr>
              <a:t>is exercised. There are two general categories: nonpreemptive and preemptive</a:t>
            </a:r>
          </a:p>
        </p:txBody>
      </p:sp>
      <p:sp>
        <p:nvSpPr>
          <p:cNvPr id="161797" name="Slide Number Placeholder 3">
            <a:extLst>
              <a:ext uri="{FF2B5EF4-FFF2-40B4-BE49-F238E27FC236}">
                <a16:creationId xmlns:a16="http://schemas.microsoft.com/office/drawing/2014/main" id="{4FD600C3-B27F-466D-B959-ED0D53B57CD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6E648DCE-9EEB-49FA-975A-0C84ACB06D69}" type="slidenum">
              <a:rPr kumimoji="0" lang="en-US" altLang="zh-TW" sz="1200">
                <a:latin typeface="Calibri" panose="020F0502020204030204" pitchFamily="34" charset="0"/>
              </a:rPr>
              <a:pPr algn="r" eaLnBrk="1" hangingPunct="1"/>
              <a:t>15</a:t>
            </a:fld>
            <a:endParaRPr kumimoji="0" lang="en-US" altLang="zh-TW" sz="120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95B2A50C-A0BF-4B3F-82B0-720FCB15AC40}"/>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C1D41B9-DC92-43B5-A46A-809C684BFB8A}" type="slidenum">
              <a:rPr lang="en-US" altLang="zh-TW" smtClean="0"/>
              <a:pPr/>
              <a:t>16</a:t>
            </a:fld>
            <a:endParaRPr lang="en-US" altLang="zh-TW"/>
          </a:p>
        </p:txBody>
      </p:sp>
      <p:sp>
        <p:nvSpPr>
          <p:cNvPr id="163843" name="Slide Image Placeholder 1">
            <a:extLst>
              <a:ext uri="{FF2B5EF4-FFF2-40B4-BE49-F238E27FC236}">
                <a16:creationId xmlns:a16="http://schemas.microsoft.com/office/drawing/2014/main" id="{E1F59F67-208E-4C01-911A-44EB1E8106C9}"/>
              </a:ext>
            </a:extLst>
          </p:cNvPr>
          <p:cNvSpPr>
            <a:spLocks noGrp="1" noRot="1" noChangeAspect="1" noTextEdit="1"/>
          </p:cNvSpPr>
          <p:nvPr>
            <p:ph type="sldImg"/>
          </p:nvPr>
        </p:nvSpPr>
        <p:spPr>
          <a:ln/>
        </p:spPr>
      </p:sp>
      <p:sp>
        <p:nvSpPr>
          <p:cNvPr id="163844" name="Notes Placeholder 2">
            <a:extLst>
              <a:ext uri="{FF2B5EF4-FFF2-40B4-BE49-F238E27FC236}">
                <a16:creationId xmlns:a16="http://schemas.microsoft.com/office/drawing/2014/main" id="{5B3D7617-3B82-4D75-88B4-E0853B178FFC}"/>
              </a:ext>
            </a:extLst>
          </p:cNvPr>
          <p:cNvSpPr>
            <a:spLocks noGrp="1"/>
          </p:cNvSpPr>
          <p:nvPr>
            <p:ph type="body" idx="1"/>
          </p:nvPr>
        </p:nvSpPr>
        <p:spPr>
          <a:noFill/>
        </p:spPr>
        <p:txBody>
          <a:bodyPr/>
          <a:lstStyle/>
          <a:p>
            <a:pPr eaLnBrk="1" hangingPunct="1"/>
            <a:r>
              <a:rPr lang="en-NZ" altLang="zh-TW" b="1">
                <a:ea typeface="新細明體" panose="02020500000000000000" pitchFamily="18" charset="-120"/>
              </a:rPr>
              <a:t>Non-preemptive</a:t>
            </a:r>
          </a:p>
          <a:p>
            <a:pPr eaLnBrk="1" hangingPunct="1"/>
            <a:r>
              <a:rPr lang="en-NZ" altLang="zh-TW">
                <a:ea typeface="新細明體" panose="02020500000000000000" pitchFamily="18" charset="-120"/>
              </a:rPr>
              <a:t>In this case, once a process is in the Running state, it continues to execute until </a:t>
            </a:r>
          </a:p>
          <a:p>
            <a:pPr marL="685800" lvl="1" indent="-228600" eaLnBrk="1" hangingPunct="1">
              <a:buFontTx/>
              <a:buAutoNum type="alphaLcParenBoth"/>
            </a:pPr>
            <a:r>
              <a:rPr lang="en-NZ" altLang="zh-TW">
                <a:ea typeface="新細明體" panose="02020500000000000000" pitchFamily="18" charset="-120"/>
              </a:rPr>
              <a:t>it terminates or </a:t>
            </a:r>
          </a:p>
          <a:p>
            <a:pPr marL="685800" lvl="1" indent="-228600" eaLnBrk="1" hangingPunct="1">
              <a:buFontTx/>
              <a:buAutoNum type="alphaLcParenBoth"/>
            </a:pPr>
            <a:r>
              <a:rPr lang="en-NZ" altLang="zh-TW">
                <a:ea typeface="新細明體" panose="02020500000000000000" pitchFamily="18" charset="-120"/>
              </a:rPr>
              <a:t>it blocks itself to wait for I/O or to request some operating system service.</a:t>
            </a:r>
          </a:p>
          <a:p>
            <a:pPr eaLnBrk="1" hangingPunct="1"/>
            <a:endParaRPr lang="en-NZ" altLang="zh-TW">
              <a:ea typeface="新細明體" panose="02020500000000000000" pitchFamily="18" charset="-120"/>
            </a:endParaRPr>
          </a:p>
          <a:p>
            <a:pPr eaLnBrk="1" hangingPunct="1"/>
            <a:r>
              <a:rPr lang="en-NZ" altLang="zh-TW" b="1">
                <a:ea typeface="新細明體" panose="02020500000000000000" pitchFamily="18" charset="-120"/>
              </a:rPr>
              <a:t>Preemptive:</a:t>
            </a:r>
          </a:p>
          <a:p>
            <a:pPr eaLnBrk="1" hangingPunct="1"/>
            <a:r>
              <a:rPr lang="en-NZ" altLang="zh-TW">
                <a:ea typeface="新細明體" panose="02020500000000000000" pitchFamily="18" charset="-120"/>
              </a:rPr>
              <a:t>The currently running process may be interrupted and moved to the Ready state by the operating system.</a:t>
            </a:r>
          </a:p>
          <a:p>
            <a:pPr eaLnBrk="1" hangingPunct="1"/>
            <a:endParaRPr lang="en-NZ" altLang="zh-TW">
              <a:ea typeface="新細明體" panose="02020500000000000000" pitchFamily="18" charset="-120"/>
            </a:endParaRPr>
          </a:p>
          <a:p>
            <a:pPr eaLnBrk="1" hangingPunct="1"/>
            <a:r>
              <a:rPr lang="en-NZ" altLang="zh-TW">
                <a:ea typeface="新細明體" panose="02020500000000000000" pitchFamily="18" charset="-120"/>
              </a:rPr>
              <a:t>The decision to preempt may be performed </a:t>
            </a:r>
          </a:p>
          <a:p>
            <a:pPr marL="685800" lvl="1" indent="-228600" eaLnBrk="1" hangingPunct="1">
              <a:buFontTx/>
              <a:buChar char="•"/>
            </a:pPr>
            <a:r>
              <a:rPr lang="en-NZ" altLang="zh-TW">
                <a:ea typeface="新細明體" panose="02020500000000000000" pitchFamily="18" charset="-120"/>
              </a:rPr>
              <a:t>when a new process arrives; </a:t>
            </a:r>
          </a:p>
          <a:p>
            <a:pPr marL="685800" lvl="1" indent="-228600" eaLnBrk="1" hangingPunct="1">
              <a:buFontTx/>
              <a:buChar char="•"/>
            </a:pPr>
            <a:r>
              <a:rPr lang="en-NZ" altLang="zh-TW">
                <a:ea typeface="新細明體" panose="02020500000000000000" pitchFamily="18" charset="-120"/>
              </a:rPr>
              <a:t>when an interrupt occurs that places a blocked process in the Ready state; </a:t>
            </a:r>
          </a:p>
          <a:p>
            <a:pPr marL="685800" lvl="1" indent="-228600" eaLnBrk="1" hangingPunct="1">
              <a:buFontTx/>
              <a:buChar char="•"/>
            </a:pPr>
            <a:r>
              <a:rPr lang="en-NZ" altLang="zh-TW">
                <a:ea typeface="新細明體" panose="02020500000000000000" pitchFamily="18" charset="-120"/>
              </a:rPr>
              <a:t>or periodically, based on a clock interrupt.</a:t>
            </a:r>
            <a:endParaRPr lang="en-US" altLang="zh-TW">
              <a:ea typeface="新細明體" panose="02020500000000000000" pitchFamily="18" charset="-120"/>
            </a:endParaRPr>
          </a:p>
          <a:p>
            <a:pPr eaLnBrk="1" hangingPunct="1"/>
            <a:endParaRPr lang="en-NZ" altLang="zh-TW">
              <a:ea typeface="新細明體" panose="02020500000000000000" pitchFamily="18" charset="-120"/>
            </a:endParaRPr>
          </a:p>
        </p:txBody>
      </p:sp>
      <p:sp>
        <p:nvSpPr>
          <p:cNvPr id="163845" name="Slide Number Placeholder 3">
            <a:extLst>
              <a:ext uri="{FF2B5EF4-FFF2-40B4-BE49-F238E27FC236}">
                <a16:creationId xmlns:a16="http://schemas.microsoft.com/office/drawing/2014/main" id="{956E9EEF-C2CC-450A-BAE3-8BE7D18E7E6A}"/>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25B8D958-89A7-48B5-9DF4-C5312B8B7C1B}" type="slidenum">
              <a:rPr kumimoji="0" lang="en-US" altLang="zh-TW" sz="1200">
                <a:latin typeface="Calibri" panose="020F0502020204030204" pitchFamily="34" charset="0"/>
              </a:rPr>
              <a:pPr algn="r" eaLnBrk="1" hangingPunct="1"/>
              <a:t>16</a:t>
            </a:fld>
            <a:endParaRPr kumimoji="0" lang="en-US" altLang="zh-TW" sz="120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9CDF0B0B-C125-42DB-BF40-B054557B0A9F}"/>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F620C2F-6D55-410A-8F12-E346C67FE355}" type="slidenum">
              <a:rPr lang="en-US" altLang="zh-TW" smtClean="0"/>
              <a:pPr/>
              <a:t>17</a:t>
            </a:fld>
            <a:endParaRPr lang="en-US" altLang="zh-TW"/>
          </a:p>
        </p:txBody>
      </p:sp>
      <p:sp>
        <p:nvSpPr>
          <p:cNvPr id="165891" name="Slide Image Placeholder 1">
            <a:extLst>
              <a:ext uri="{FF2B5EF4-FFF2-40B4-BE49-F238E27FC236}">
                <a16:creationId xmlns:a16="http://schemas.microsoft.com/office/drawing/2014/main" id="{20838497-BEB2-441F-8127-5B99A0C02F20}"/>
              </a:ext>
            </a:extLst>
          </p:cNvPr>
          <p:cNvSpPr>
            <a:spLocks noGrp="1" noRot="1" noChangeAspect="1" noTextEdit="1"/>
          </p:cNvSpPr>
          <p:nvPr>
            <p:ph type="sldImg"/>
          </p:nvPr>
        </p:nvSpPr>
        <p:spPr>
          <a:ln/>
        </p:spPr>
      </p:sp>
      <p:sp>
        <p:nvSpPr>
          <p:cNvPr id="165892" name="Notes Placeholder 2">
            <a:extLst>
              <a:ext uri="{FF2B5EF4-FFF2-40B4-BE49-F238E27FC236}">
                <a16:creationId xmlns:a16="http://schemas.microsoft.com/office/drawing/2014/main" id="{E4E22240-E269-4929-B314-2B183E0543B6}"/>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As we describe the various scheduling policies, we will use the set of processes</a:t>
            </a:r>
          </a:p>
          <a:p>
            <a:pPr eaLnBrk="1" hangingPunct="1"/>
            <a:r>
              <a:rPr lang="en-US" altLang="zh-TW">
                <a:ea typeface="新細明體" panose="02020500000000000000" pitchFamily="18" charset="-120"/>
              </a:rPr>
              <a:t>in Table 9.4 as a running example. We can think of these as batch jobs, with the</a:t>
            </a:r>
          </a:p>
          <a:p>
            <a:pPr eaLnBrk="1" hangingPunct="1"/>
            <a:r>
              <a:rPr lang="en-US" altLang="zh-TW">
                <a:ea typeface="新細明體" panose="02020500000000000000" pitchFamily="18" charset="-120"/>
              </a:rPr>
              <a:t>service time being the total execution time required. Alternatively, we can consider</a:t>
            </a:r>
          </a:p>
          <a:p>
            <a:pPr eaLnBrk="1" hangingPunct="1"/>
            <a:r>
              <a:rPr lang="en-US" altLang="zh-TW">
                <a:ea typeface="新細明體" panose="02020500000000000000" pitchFamily="18" charset="-120"/>
              </a:rPr>
              <a:t>these to be ongoing processes that require alternate use of the processor and I/O</a:t>
            </a:r>
          </a:p>
          <a:p>
            <a:pPr eaLnBrk="1" hangingPunct="1"/>
            <a:r>
              <a:rPr lang="en-US" altLang="zh-TW">
                <a:ea typeface="新細明體" panose="02020500000000000000" pitchFamily="18" charset="-120"/>
              </a:rPr>
              <a:t>in a repetitive fashion. In this latter case, the service times represent the processor</a:t>
            </a:r>
          </a:p>
          <a:p>
            <a:pPr eaLnBrk="1" hangingPunct="1"/>
            <a:r>
              <a:rPr lang="en-US" altLang="zh-TW">
                <a:ea typeface="新細明體" panose="02020500000000000000" pitchFamily="18" charset="-120"/>
              </a:rPr>
              <a:t>time required in one cycle. In either case, in terms of a queuing model, this quantity</a:t>
            </a:r>
          </a:p>
          <a:p>
            <a:pPr eaLnBrk="1" hangingPunct="1"/>
            <a:r>
              <a:rPr lang="en-US" altLang="zh-TW">
                <a:ea typeface="新細明體" panose="02020500000000000000" pitchFamily="18" charset="-120"/>
              </a:rPr>
              <a:t>corresponds to the service time.</a:t>
            </a:r>
          </a:p>
          <a:p>
            <a:pPr eaLnBrk="1" hangingPunct="1"/>
            <a:endParaRPr lang="en-US" altLang="zh-TW">
              <a:ea typeface="新細明體" panose="02020500000000000000" pitchFamily="18" charset="-120"/>
            </a:endParaRPr>
          </a:p>
        </p:txBody>
      </p:sp>
      <p:sp>
        <p:nvSpPr>
          <p:cNvPr id="165893" name="Slide Number Placeholder 3">
            <a:extLst>
              <a:ext uri="{FF2B5EF4-FFF2-40B4-BE49-F238E27FC236}">
                <a16:creationId xmlns:a16="http://schemas.microsoft.com/office/drawing/2014/main" id="{AE7A6A29-5F91-4A58-A4C6-E40496467027}"/>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A6D053AC-4077-463C-A97D-3D26343B50E4}" type="slidenum">
              <a:rPr kumimoji="0" lang="en-US" altLang="zh-TW" sz="1200">
                <a:latin typeface="Calibri" panose="020F0502020204030204" pitchFamily="34" charset="0"/>
              </a:rPr>
              <a:pPr algn="r" eaLnBrk="1" hangingPunct="1"/>
              <a:t>17</a:t>
            </a:fld>
            <a:endParaRPr kumimoji="0" lang="en-US" altLang="zh-TW" sz="120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1AE096AC-0481-4304-878E-7BF8D428543A}"/>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9582AE4-8583-4985-8FF7-DD777C9649A2}" type="slidenum">
              <a:rPr lang="en-US" altLang="zh-TW" smtClean="0"/>
              <a:pPr/>
              <a:t>18</a:t>
            </a:fld>
            <a:endParaRPr lang="en-US" altLang="zh-TW"/>
          </a:p>
        </p:txBody>
      </p:sp>
      <p:sp>
        <p:nvSpPr>
          <p:cNvPr id="167939" name="Slide Image Placeholder 1">
            <a:extLst>
              <a:ext uri="{FF2B5EF4-FFF2-40B4-BE49-F238E27FC236}">
                <a16:creationId xmlns:a16="http://schemas.microsoft.com/office/drawing/2014/main" id="{3EE8DE88-2750-4B20-A306-46C38BBDCB17}"/>
              </a:ext>
            </a:extLst>
          </p:cNvPr>
          <p:cNvSpPr>
            <a:spLocks noGrp="1" noRot="1" noChangeAspect="1" noTextEdit="1"/>
          </p:cNvSpPr>
          <p:nvPr>
            <p:ph type="sldImg"/>
          </p:nvPr>
        </p:nvSpPr>
        <p:spPr>
          <a:ln/>
        </p:spPr>
      </p:sp>
      <p:sp>
        <p:nvSpPr>
          <p:cNvPr id="167940" name="Notes Placeholder 2">
            <a:extLst>
              <a:ext uri="{FF2B5EF4-FFF2-40B4-BE49-F238E27FC236}">
                <a16:creationId xmlns:a16="http://schemas.microsoft.com/office/drawing/2014/main" id="{D2A50E24-550A-4533-8329-078B1DCE2018}"/>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The simplest scheduling policy is first-come-first-served</a:t>
            </a:r>
          </a:p>
          <a:p>
            <a:pPr eaLnBrk="1" hangingPunct="1"/>
            <a:r>
              <a:rPr lang="en-US" altLang="zh-TW">
                <a:ea typeface="新細明體" panose="02020500000000000000" pitchFamily="18" charset="-120"/>
              </a:rPr>
              <a:t>(FCFS), also known as first-in-first-out (FIFO) or a strict queuing scheme.</a:t>
            </a:r>
          </a:p>
          <a:p>
            <a:pPr eaLnBrk="1" hangingPunct="1"/>
            <a:r>
              <a:rPr lang="en-US" altLang="zh-TW">
                <a:ea typeface="新細明體" panose="02020500000000000000" pitchFamily="18" charset="-120"/>
              </a:rPr>
              <a:t>As each process becomes ready, it joins the ready queue. When the currently</a:t>
            </a:r>
          </a:p>
          <a:p>
            <a:pPr eaLnBrk="1" hangingPunct="1"/>
            <a:r>
              <a:rPr lang="en-US" altLang="zh-TW">
                <a:ea typeface="新細明體" panose="02020500000000000000" pitchFamily="18" charset="-120"/>
              </a:rPr>
              <a:t>running process ceases to execute, the process that has been in the ready queue the</a:t>
            </a:r>
          </a:p>
          <a:p>
            <a:pPr eaLnBrk="1" hangingPunct="1"/>
            <a:r>
              <a:rPr lang="en-US" altLang="zh-TW">
                <a:ea typeface="新細明體" panose="02020500000000000000" pitchFamily="18" charset="-120"/>
              </a:rPr>
              <a:t>longest is selected for running.</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FCFS performs much better for long processes than short ones.</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Another difficulty with FCFS is that it tends to favor processor-bound processes</a:t>
            </a:r>
          </a:p>
          <a:p>
            <a:pPr eaLnBrk="1" hangingPunct="1"/>
            <a:r>
              <a:rPr lang="en-US" altLang="zh-TW">
                <a:ea typeface="新細明體" panose="02020500000000000000" pitchFamily="18" charset="-120"/>
              </a:rPr>
              <a:t>over I/O-bound processes. Consider that there is a collection of processes, one of</a:t>
            </a:r>
          </a:p>
          <a:p>
            <a:pPr eaLnBrk="1" hangingPunct="1"/>
            <a:r>
              <a:rPr lang="en-US" altLang="zh-TW">
                <a:ea typeface="新細明體" panose="02020500000000000000" pitchFamily="18" charset="-120"/>
              </a:rPr>
              <a:t>which mostly uses the processor (processor bound) and a number of which favor I/O</a:t>
            </a:r>
          </a:p>
          <a:p>
            <a:pPr eaLnBrk="1" hangingPunct="1"/>
            <a:r>
              <a:rPr lang="en-US" altLang="zh-TW">
                <a:ea typeface="新細明體" panose="02020500000000000000" pitchFamily="18" charset="-120"/>
              </a:rPr>
              <a:t>(I/O bound). When a processor-bound process is running, all of the I/O bound processes</a:t>
            </a:r>
          </a:p>
          <a:p>
            <a:pPr eaLnBrk="1" hangingPunct="1"/>
            <a:r>
              <a:rPr lang="en-US" altLang="zh-TW">
                <a:ea typeface="新細明體" panose="02020500000000000000" pitchFamily="18" charset="-120"/>
              </a:rPr>
              <a:t>must wait. Some of these may be in I/O queues (blocked state) but may move</a:t>
            </a:r>
          </a:p>
          <a:p>
            <a:pPr eaLnBrk="1" hangingPunct="1"/>
            <a:r>
              <a:rPr lang="en-US" altLang="zh-TW">
                <a:ea typeface="新細明體" panose="02020500000000000000" pitchFamily="18" charset="-120"/>
              </a:rPr>
              <a:t>back to the ready queue while the processor-bound process is executing. At this point,</a:t>
            </a:r>
          </a:p>
          <a:p>
            <a:pPr eaLnBrk="1" hangingPunct="1"/>
            <a:r>
              <a:rPr lang="en-US" altLang="zh-TW">
                <a:ea typeface="新細明體" panose="02020500000000000000" pitchFamily="18" charset="-120"/>
              </a:rPr>
              <a:t>most or all of the I/O devices may be idle, even though there is potentially work for</a:t>
            </a:r>
          </a:p>
          <a:p>
            <a:pPr eaLnBrk="1" hangingPunct="1"/>
            <a:r>
              <a:rPr lang="en-US" altLang="zh-TW">
                <a:ea typeface="新細明體" panose="02020500000000000000" pitchFamily="18" charset="-120"/>
              </a:rPr>
              <a:t>them to do. When the currently running process leaves the Running state, the ready</a:t>
            </a:r>
          </a:p>
          <a:p>
            <a:pPr eaLnBrk="1" hangingPunct="1"/>
            <a:r>
              <a:rPr lang="en-US" altLang="zh-TW">
                <a:ea typeface="新細明體" panose="02020500000000000000" pitchFamily="18" charset="-120"/>
              </a:rPr>
              <a:t>I/O-bound processes quickly move through the Running state and become blocked on</a:t>
            </a:r>
          </a:p>
          <a:p>
            <a:pPr eaLnBrk="1" hangingPunct="1"/>
            <a:r>
              <a:rPr lang="en-US" altLang="zh-TW">
                <a:ea typeface="新細明體" panose="02020500000000000000" pitchFamily="18" charset="-120"/>
              </a:rPr>
              <a:t>I/O events. If the processor-bound process is also blocked, the processor becomes idle.</a:t>
            </a:r>
          </a:p>
          <a:p>
            <a:pPr eaLnBrk="1" hangingPunct="1"/>
            <a:r>
              <a:rPr lang="en-US" altLang="zh-TW">
                <a:ea typeface="新細明體" panose="02020500000000000000" pitchFamily="18" charset="-120"/>
              </a:rPr>
              <a:t>Thus, FCFS may result in inefficient use of both the processor and the I/O devices.</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FCFS is not an attractive alternative on its own for a uniprocessor system.</a:t>
            </a:r>
          </a:p>
          <a:p>
            <a:pPr eaLnBrk="1" hangingPunct="1"/>
            <a:r>
              <a:rPr lang="en-US" altLang="zh-TW">
                <a:ea typeface="新細明體" panose="02020500000000000000" pitchFamily="18" charset="-120"/>
              </a:rPr>
              <a:t>However, it is often combined with a priority scheme to provide an effective scheduler.</a:t>
            </a:r>
          </a:p>
          <a:p>
            <a:pPr eaLnBrk="1" hangingPunct="1"/>
            <a:r>
              <a:rPr lang="en-US" altLang="zh-TW">
                <a:ea typeface="新細明體" panose="02020500000000000000" pitchFamily="18" charset="-120"/>
              </a:rPr>
              <a:t>Thus, the scheduler may maintain a number of queues, one for each priority</a:t>
            </a:r>
          </a:p>
          <a:p>
            <a:pPr eaLnBrk="1" hangingPunct="1"/>
            <a:r>
              <a:rPr lang="en-US" altLang="zh-TW">
                <a:ea typeface="新細明體" panose="02020500000000000000" pitchFamily="18" charset="-120"/>
              </a:rPr>
              <a:t>level, and dispatch within each queue on a first-come-first-served basis. We see one</a:t>
            </a:r>
          </a:p>
          <a:p>
            <a:pPr eaLnBrk="1" hangingPunct="1"/>
            <a:r>
              <a:rPr lang="en-US" altLang="zh-TW">
                <a:ea typeface="新細明體" panose="02020500000000000000" pitchFamily="18" charset="-120"/>
              </a:rPr>
              <a:t>example of such a system later, in our discussion of feedback scheduling.</a:t>
            </a:r>
          </a:p>
        </p:txBody>
      </p:sp>
      <p:sp>
        <p:nvSpPr>
          <p:cNvPr id="167941" name="Slide Number Placeholder 3">
            <a:extLst>
              <a:ext uri="{FF2B5EF4-FFF2-40B4-BE49-F238E27FC236}">
                <a16:creationId xmlns:a16="http://schemas.microsoft.com/office/drawing/2014/main" id="{C1DC7801-6A30-4483-92F8-7EA138EAE82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64516E64-9B01-47D1-A662-F7530BDD8F9B}" type="slidenum">
              <a:rPr kumimoji="0" lang="en-US" altLang="zh-TW" sz="1200">
                <a:latin typeface="Calibri" panose="020F0502020204030204" pitchFamily="34" charset="0"/>
              </a:rPr>
              <a:pPr algn="r" eaLnBrk="1" hangingPunct="1"/>
              <a:t>18</a:t>
            </a:fld>
            <a:endParaRPr kumimoji="0" lang="en-US" altLang="zh-TW" sz="120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1D8B85C2-D75B-41B1-BB3B-6287CCAF1A56}"/>
              </a:ext>
            </a:extLst>
          </p:cNvPr>
          <p:cNvSpPr>
            <a:spLocks noGrp="1" noRot="1" noChangeAspect="1" noChangeArrowheads="1" noTextEdit="1"/>
          </p:cNvSpPr>
          <p:nvPr>
            <p:ph type="sldImg"/>
          </p:nvPr>
        </p:nvSpPr>
        <p:spPr>
          <a:xfrm>
            <a:off x="1144588" y="685800"/>
            <a:ext cx="4572000" cy="3429000"/>
          </a:xfrm>
          <a:ln/>
        </p:spPr>
      </p:sp>
      <p:sp>
        <p:nvSpPr>
          <p:cNvPr id="169987" name="Rectangle 3">
            <a:extLst>
              <a:ext uri="{FF2B5EF4-FFF2-40B4-BE49-F238E27FC236}">
                <a16:creationId xmlns:a16="http://schemas.microsoft.com/office/drawing/2014/main" id="{4FE335E3-2600-48B6-9F98-453A4B5D5A3E}"/>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新細明體" panose="02020500000000000000" pitchFamily="18" charset="-120"/>
              </a:rPr>
              <a:t>Convoy effect: all other processes wait for the one big process to get off the CPU</a:t>
            </a:r>
          </a:p>
          <a:p>
            <a:r>
              <a:rPr lang="en-US" altLang="en-US">
                <a:ea typeface="新細明體" panose="02020500000000000000" pitchFamily="18" charset="-120"/>
              </a:rPr>
              <a:t>The FCFS scheduling algorithm is nonpreemptive. </a:t>
            </a:r>
          </a:p>
          <a:p>
            <a:r>
              <a:rPr lang="en-US" altLang="en-US">
                <a:ea typeface="新細明體" panose="02020500000000000000" pitchFamily="18" charset="-120"/>
              </a:rPr>
              <a:t>FCFS is not appropriate for time-sharing systems.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3D7ED979-D4B1-4DC1-BEC9-DD43C660DAF2}"/>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B3FA4DF-B60F-4E46-9A01-0F0EFA1A3E38}" type="slidenum">
              <a:rPr lang="en-US" altLang="zh-TW" smtClean="0"/>
              <a:pPr/>
              <a:t>2</a:t>
            </a:fld>
            <a:endParaRPr lang="en-US" altLang="zh-TW"/>
          </a:p>
        </p:txBody>
      </p:sp>
      <p:sp>
        <p:nvSpPr>
          <p:cNvPr id="135171" name="Slide Image Placeholder 1">
            <a:extLst>
              <a:ext uri="{FF2B5EF4-FFF2-40B4-BE49-F238E27FC236}">
                <a16:creationId xmlns:a16="http://schemas.microsoft.com/office/drawing/2014/main" id="{B5F1DE39-98BB-4ACC-8677-5BFC0CC2AC1F}"/>
              </a:ext>
            </a:extLst>
          </p:cNvPr>
          <p:cNvSpPr>
            <a:spLocks noGrp="1" noRot="1" noChangeAspect="1" noTextEdit="1"/>
          </p:cNvSpPr>
          <p:nvPr>
            <p:ph type="sldImg"/>
          </p:nvPr>
        </p:nvSpPr>
        <p:spPr>
          <a:ln/>
        </p:spPr>
      </p:sp>
      <p:sp>
        <p:nvSpPr>
          <p:cNvPr id="135172" name="Notes Placeholder 2">
            <a:extLst>
              <a:ext uri="{FF2B5EF4-FFF2-40B4-BE49-F238E27FC236}">
                <a16:creationId xmlns:a16="http://schemas.microsoft.com/office/drawing/2014/main" id="{F5AC0B19-8196-4AF4-B093-0CD24E2149AA}"/>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The aim of processor scheduling is to assign processes to be executed by the processor</a:t>
            </a:r>
          </a:p>
          <a:p>
            <a:pPr eaLnBrk="1" hangingPunct="1"/>
            <a:r>
              <a:rPr lang="en-US" altLang="zh-TW">
                <a:ea typeface="新細明體" panose="02020500000000000000" pitchFamily="18" charset="-120"/>
              </a:rPr>
              <a:t>or processors over time, in a way that meets system objectives, such as response</a:t>
            </a:r>
          </a:p>
          <a:p>
            <a:pPr eaLnBrk="1" hangingPunct="1"/>
            <a:r>
              <a:rPr lang="en-US" altLang="zh-TW">
                <a:ea typeface="新細明體" panose="02020500000000000000" pitchFamily="18" charset="-120"/>
              </a:rPr>
              <a:t>time, throughput, and processor efficiency. In many systems, this scheduling activity</a:t>
            </a:r>
          </a:p>
          <a:p>
            <a:pPr eaLnBrk="1" hangingPunct="1"/>
            <a:r>
              <a:rPr lang="en-US" altLang="zh-TW">
                <a:ea typeface="新細明體" panose="02020500000000000000" pitchFamily="18" charset="-120"/>
              </a:rPr>
              <a:t>is broken down into three separate functions: long-, medium-, and short-term</a:t>
            </a:r>
          </a:p>
          <a:p>
            <a:pPr eaLnBrk="1" hangingPunct="1"/>
            <a:r>
              <a:rPr lang="en-US" altLang="zh-TW">
                <a:ea typeface="新細明體" panose="02020500000000000000" pitchFamily="18" charset="-120"/>
              </a:rPr>
              <a:t>scheduling. The names suggest the relative time scales with which these functions are</a:t>
            </a:r>
          </a:p>
          <a:p>
            <a:pPr eaLnBrk="1" hangingPunct="1"/>
            <a:r>
              <a:rPr lang="en-US" altLang="zh-TW">
                <a:ea typeface="新細明體" panose="02020500000000000000" pitchFamily="18" charset="-120"/>
              </a:rPr>
              <a:t>performed.</a:t>
            </a:r>
            <a:endParaRPr lang="en-NZ" altLang="zh-TW">
              <a:ea typeface="新細明體" panose="02020500000000000000" pitchFamily="18" charset="-120"/>
            </a:endParaRPr>
          </a:p>
        </p:txBody>
      </p:sp>
      <p:sp>
        <p:nvSpPr>
          <p:cNvPr id="135173" name="Slide Number Placeholder 3">
            <a:extLst>
              <a:ext uri="{FF2B5EF4-FFF2-40B4-BE49-F238E27FC236}">
                <a16:creationId xmlns:a16="http://schemas.microsoft.com/office/drawing/2014/main" id="{8BDCDC30-1175-4C51-81DC-1833F4CBEE3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7E57BD86-C938-43B6-A402-729453234B0A}" type="slidenum">
              <a:rPr kumimoji="0" lang="en-US" altLang="zh-TW" sz="1200">
                <a:latin typeface="Calibri" panose="020F0502020204030204" pitchFamily="34" charset="0"/>
              </a:rPr>
              <a:pPr algn="r" eaLnBrk="1" hangingPunct="1"/>
              <a:t>2</a:t>
            </a:fld>
            <a:endParaRPr kumimoji="0" lang="en-US" altLang="zh-TW" sz="1200">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C0CF3998-AE6B-4602-B11F-CB90B1269948}"/>
              </a:ext>
            </a:extLst>
          </p:cNvPr>
          <p:cNvSpPr>
            <a:spLocks noGrp="1" noRot="1" noChangeAspect="1" noChangeArrowheads="1" noTextEdit="1"/>
          </p:cNvSpPr>
          <p:nvPr>
            <p:ph type="sldImg"/>
          </p:nvPr>
        </p:nvSpPr>
        <p:spPr>
          <a:xfrm>
            <a:off x="1144588" y="685800"/>
            <a:ext cx="4572000" cy="3429000"/>
          </a:xfrm>
          <a:ln/>
        </p:spPr>
      </p:sp>
      <p:sp>
        <p:nvSpPr>
          <p:cNvPr id="172035" name="Rectangle 3">
            <a:extLst>
              <a:ext uri="{FF2B5EF4-FFF2-40B4-BE49-F238E27FC236}">
                <a16:creationId xmlns:a16="http://schemas.microsoft.com/office/drawing/2014/main" id="{0CDCC588-5077-4E84-85F9-080CE6D799C8}"/>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panose="02020500000000000000" pitchFamily="18" charset="-12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7F06AD53-11AA-435C-813B-B28B24C5B3F5}"/>
              </a:ext>
            </a:extLst>
          </p:cNvPr>
          <p:cNvSpPr>
            <a:spLocks noGrp="1" noRot="1" noChangeAspect="1" noChangeArrowheads="1" noTextEdit="1"/>
          </p:cNvSpPr>
          <p:nvPr>
            <p:ph type="sldImg"/>
          </p:nvPr>
        </p:nvSpPr>
        <p:spPr>
          <a:ln/>
        </p:spPr>
      </p:sp>
      <p:sp>
        <p:nvSpPr>
          <p:cNvPr id="174083" name="Rectangle 3">
            <a:extLst>
              <a:ext uri="{FF2B5EF4-FFF2-40B4-BE49-F238E27FC236}">
                <a16:creationId xmlns:a16="http://schemas.microsoft.com/office/drawing/2014/main" id="{D2E621F0-1D48-4D72-9CB6-1D10037AA17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panose="02020500000000000000" pitchFamily="18" charset="-12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7D788C25-58BA-405C-BCC2-B48186456A1B}"/>
              </a:ext>
            </a:extLst>
          </p:cNvPr>
          <p:cNvSpPr>
            <a:spLocks noGrp="1" noRot="1" noChangeAspect="1" noChangeArrowheads="1" noTextEdit="1"/>
          </p:cNvSpPr>
          <p:nvPr>
            <p:ph type="sldImg"/>
          </p:nvPr>
        </p:nvSpPr>
        <p:spPr>
          <a:ln/>
        </p:spPr>
      </p:sp>
      <p:sp>
        <p:nvSpPr>
          <p:cNvPr id="176131" name="Rectangle 3">
            <a:extLst>
              <a:ext uri="{FF2B5EF4-FFF2-40B4-BE49-F238E27FC236}">
                <a16:creationId xmlns:a16="http://schemas.microsoft.com/office/drawing/2014/main" id="{33CFA6B5-774A-48B8-952B-62534D2F27E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panose="02020500000000000000" pitchFamily="18" charset="-12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12E6E9EB-A372-49A2-A315-AAA587389745}"/>
              </a:ext>
            </a:extLst>
          </p:cNvPr>
          <p:cNvSpPr>
            <a:spLocks noGrp="1" noRot="1" noChangeAspect="1" noChangeArrowheads="1" noTextEdit="1"/>
          </p:cNvSpPr>
          <p:nvPr>
            <p:ph type="sldImg"/>
          </p:nvPr>
        </p:nvSpPr>
        <p:spPr>
          <a:ln/>
        </p:spPr>
      </p:sp>
      <p:sp>
        <p:nvSpPr>
          <p:cNvPr id="178179" name="Rectangle 3">
            <a:extLst>
              <a:ext uri="{FF2B5EF4-FFF2-40B4-BE49-F238E27FC236}">
                <a16:creationId xmlns:a16="http://schemas.microsoft.com/office/drawing/2014/main" id="{FDE2CC0C-5C0A-49DA-A0AE-95A142DFFE6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panose="02020500000000000000" pitchFamily="18" charset="-12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FB869540-64F8-4857-BD4C-63E69E307875}"/>
              </a:ext>
            </a:extLst>
          </p:cNvPr>
          <p:cNvSpPr>
            <a:spLocks noGrp="1" noRot="1" noChangeAspect="1" noChangeArrowheads="1" noTextEdit="1"/>
          </p:cNvSpPr>
          <p:nvPr>
            <p:ph type="sldImg"/>
          </p:nvPr>
        </p:nvSpPr>
        <p:spPr>
          <a:ln/>
        </p:spPr>
      </p:sp>
      <p:sp>
        <p:nvSpPr>
          <p:cNvPr id="180227" name="Rectangle 3">
            <a:extLst>
              <a:ext uri="{FF2B5EF4-FFF2-40B4-BE49-F238E27FC236}">
                <a16:creationId xmlns:a16="http://schemas.microsoft.com/office/drawing/2014/main" id="{6B310316-F3DA-458C-B4D5-FF489B135F0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panose="02020500000000000000" pitchFamily="18" charset="-12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21006AE2-E7CD-4D65-9251-4D2C19117F4D}"/>
              </a:ext>
            </a:extLst>
          </p:cNvPr>
          <p:cNvSpPr>
            <a:spLocks noGrp="1" noRot="1" noChangeAspect="1" noChangeArrowheads="1" noTextEdit="1"/>
          </p:cNvSpPr>
          <p:nvPr>
            <p:ph type="sldImg"/>
          </p:nvPr>
        </p:nvSpPr>
        <p:spPr>
          <a:ln/>
        </p:spPr>
      </p:sp>
      <p:sp>
        <p:nvSpPr>
          <p:cNvPr id="182275" name="Rectangle 3">
            <a:extLst>
              <a:ext uri="{FF2B5EF4-FFF2-40B4-BE49-F238E27FC236}">
                <a16:creationId xmlns:a16="http://schemas.microsoft.com/office/drawing/2014/main" id="{EA69B52B-6E1D-474E-9BC1-23E204D38DF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新細明體" panose="02020500000000000000" pitchFamily="18" charset="-12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242FCE72-A9ED-4311-B1E1-604EEA540079}"/>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6B9CA3FA-7920-48B0-B158-627D040120CA}" type="slidenum">
              <a:rPr lang="en-US" altLang="zh-TW" smtClean="0"/>
              <a:pPr/>
              <a:t>26</a:t>
            </a:fld>
            <a:endParaRPr lang="en-US" altLang="zh-TW"/>
          </a:p>
        </p:txBody>
      </p:sp>
      <p:sp>
        <p:nvSpPr>
          <p:cNvPr id="184323" name="Slide Image Placeholder 1">
            <a:extLst>
              <a:ext uri="{FF2B5EF4-FFF2-40B4-BE49-F238E27FC236}">
                <a16:creationId xmlns:a16="http://schemas.microsoft.com/office/drawing/2014/main" id="{F8619432-FA96-4829-8A26-4FD96FE122A9}"/>
              </a:ext>
            </a:extLst>
          </p:cNvPr>
          <p:cNvSpPr>
            <a:spLocks noGrp="1" noRot="1" noChangeAspect="1" noTextEdit="1"/>
          </p:cNvSpPr>
          <p:nvPr>
            <p:ph type="sldImg"/>
          </p:nvPr>
        </p:nvSpPr>
        <p:spPr>
          <a:ln/>
        </p:spPr>
      </p:sp>
      <p:sp>
        <p:nvSpPr>
          <p:cNvPr id="184324" name="Notes Placeholder 2">
            <a:extLst>
              <a:ext uri="{FF2B5EF4-FFF2-40B4-BE49-F238E27FC236}">
                <a16:creationId xmlns:a16="http://schemas.microsoft.com/office/drawing/2014/main" id="{7A87FD42-ABC2-4E62-B293-9E5387581AB6}"/>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Figure 9.6 continued.</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Effect of size of preemption time quantum.</a:t>
            </a:r>
          </a:p>
        </p:txBody>
      </p:sp>
      <p:sp>
        <p:nvSpPr>
          <p:cNvPr id="184325" name="Slide Number Placeholder 3">
            <a:extLst>
              <a:ext uri="{FF2B5EF4-FFF2-40B4-BE49-F238E27FC236}">
                <a16:creationId xmlns:a16="http://schemas.microsoft.com/office/drawing/2014/main" id="{F06599F4-0147-47B7-8DB9-7F552F42619E}"/>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6A54EF3E-3B1A-4CF6-B64A-7ED737AE2C48}" type="slidenum">
              <a:rPr kumimoji="0" lang="en-US" altLang="zh-TW" sz="1200">
                <a:latin typeface="Calibri" panose="020F0502020204030204" pitchFamily="34" charset="0"/>
              </a:rPr>
              <a:pPr algn="r" eaLnBrk="1" hangingPunct="1"/>
              <a:t>26</a:t>
            </a:fld>
            <a:endParaRPr kumimoji="0" lang="en-US" altLang="zh-TW" sz="120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7">
            <a:extLst>
              <a:ext uri="{FF2B5EF4-FFF2-40B4-BE49-F238E27FC236}">
                <a16:creationId xmlns:a16="http://schemas.microsoft.com/office/drawing/2014/main" id="{BD163E00-EC8B-427E-9AB9-6AB2195C1307}"/>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E9002DBB-AD96-4CC4-8597-8E856F8E5BA7}" type="slidenum">
              <a:rPr lang="en-US" altLang="zh-TW" sz="1200"/>
              <a:pPr algn="r" eaLnBrk="1" hangingPunct="1"/>
              <a:t>28</a:t>
            </a:fld>
            <a:endParaRPr lang="en-US" altLang="zh-TW" sz="1200"/>
          </a:p>
        </p:txBody>
      </p:sp>
      <p:sp>
        <p:nvSpPr>
          <p:cNvPr id="442371" name="Slide Image Placeholder 1">
            <a:extLst>
              <a:ext uri="{FF2B5EF4-FFF2-40B4-BE49-F238E27FC236}">
                <a16:creationId xmlns:a16="http://schemas.microsoft.com/office/drawing/2014/main" id="{1DB391EC-6649-40A2-B3B5-10D88464711A}"/>
              </a:ext>
            </a:extLst>
          </p:cNvPr>
          <p:cNvSpPr>
            <a:spLocks noGrp="1" noRot="1" noChangeAspect="1" noTextEdit="1"/>
          </p:cNvSpPr>
          <p:nvPr>
            <p:ph type="sldImg"/>
          </p:nvPr>
        </p:nvSpPr>
        <p:spPr>
          <a:ln/>
        </p:spPr>
      </p:sp>
      <p:sp>
        <p:nvSpPr>
          <p:cNvPr id="442372" name="Notes Placeholder 2">
            <a:extLst>
              <a:ext uri="{FF2B5EF4-FFF2-40B4-BE49-F238E27FC236}">
                <a16:creationId xmlns:a16="http://schemas.microsoft.com/office/drawing/2014/main" id="{448A9AB8-4EE4-4D9E-9C86-2FCC554A26FB}"/>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[HALD91] suggests a refinement to round robin that he refers to as a virtual</a:t>
            </a:r>
          </a:p>
          <a:p>
            <a:pPr eaLnBrk="1" hangingPunct="1"/>
            <a:r>
              <a:rPr lang="en-US" altLang="zh-TW">
                <a:ea typeface="新細明體" panose="02020500000000000000" pitchFamily="18" charset="-120"/>
              </a:rPr>
              <a:t>round robin (VRR) and that avoids this unfairness. Figure 9.7 illustrates the scheme.</a:t>
            </a:r>
          </a:p>
          <a:p>
            <a:pPr eaLnBrk="1" hangingPunct="1"/>
            <a:r>
              <a:rPr lang="en-US" altLang="zh-TW">
                <a:ea typeface="新細明體" panose="02020500000000000000" pitchFamily="18" charset="-120"/>
              </a:rPr>
              <a:t>New processes arrive and join the ready queue, which is managed on an FCFS basis.</a:t>
            </a:r>
          </a:p>
          <a:p>
            <a:pPr eaLnBrk="1" hangingPunct="1"/>
            <a:r>
              <a:rPr lang="en-US" altLang="zh-TW">
                <a:ea typeface="新細明體" panose="02020500000000000000" pitchFamily="18" charset="-120"/>
              </a:rPr>
              <a:t>When a running process times out, it is returned to the ready queue. When a process</a:t>
            </a:r>
          </a:p>
          <a:p>
            <a:pPr eaLnBrk="1" hangingPunct="1"/>
            <a:r>
              <a:rPr lang="en-US" altLang="zh-TW">
                <a:ea typeface="新細明體" panose="02020500000000000000" pitchFamily="18" charset="-120"/>
              </a:rPr>
              <a:t>is blocked for I/O, it joins an I/O queue. So far, this is as usual. The new feature is</a:t>
            </a:r>
          </a:p>
          <a:p>
            <a:pPr eaLnBrk="1" hangingPunct="1"/>
            <a:r>
              <a:rPr lang="en-US" altLang="zh-TW">
                <a:ea typeface="新細明體" panose="02020500000000000000" pitchFamily="18" charset="-120"/>
              </a:rPr>
              <a:t>an FCFS auxiliary queue to which processes are moved after being released from</a:t>
            </a:r>
          </a:p>
          <a:p>
            <a:pPr eaLnBrk="1" hangingPunct="1"/>
            <a:r>
              <a:rPr lang="en-US" altLang="zh-TW">
                <a:ea typeface="新細明體" panose="02020500000000000000" pitchFamily="18" charset="-120"/>
              </a:rPr>
              <a:t>an I/O block. When a dispatching decision is to be made, processes in the auxiliary</a:t>
            </a:r>
          </a:p>
          <a:p>
            <a:pPr eaLnBrk="1" hangingPunct="1"/>
            <a:r>
              <a:rPr lang="en-US" altLang="zh-TW">
                <a:ea typeface="新細明體" panose="02020500000000000000" pitchFamily="18" charset="-120"/>
              </a:rPr>
              <a:t>queue get preference over those in the main ready queue. When a process is</a:t>
            </a:r>
          </a:p>
          <a:p>
            <a:pPr eaLnBrk="1" hangingPunct="1"/>
            <a:r>
              <a:rPr lang="en-US" altLang="zh-TW">
                <a:ea typeface="新細明體" panose="02020500000000000000" pitchFamily="18" charset="-120"/>
              </a:rPr>
              <a:t>dispatched from the auxiliary queue, it runs no longer than a time equal to the basic</a:t>
            </a:r>
          </a:p>
          <a:p>
            <a:pPr eaLnBrk="1" hangingPunct="1"/>
            <a:r>
              <a:rPr lang="en-US" altLang="zh-TW">
                <a:ea typeface="新細明體" panose="02020500000000000000" pitchFamily="18" charset="-120"/>
              </a:rPr>
              <a:t>time quantum minus the total time spent running since it was last selected from the</a:t>
            </a:r>
          </a:p>
          <a:p>
            <a:pPr eaLnBrk="1" hangingPunct="1"/>
            <a:r>
              <a:rPr lang="en-US" altLang="zh-TW">
                <a:ea typeface="新細明體" panose="02020500000000000000" pitchFamily="18" charset="-120"/>
              </a:rPr>
              <a:t>main ready queue. Performance studies by the authors indicate that this approach is</a:t>
            </a:r>
          </a:p>
          <a:p>
            <a:pPr eaLnBrk="1" hangingPunct="1"/>
            <a:r>
              <a:rPr lang="en-US" altLang="zh-TW">
                <a:ea typeface="新細明體" panose="02020500000000000000" pitchFamily="18" charset="-120"/>
              </a:rPr>
              <a:t>indeed superior to round robin in terms of fairness.</a:t>
            </a:r>
          </a:p>
        </p:txBody>
      </p:sp>
      <p:sp>
        <p:nvSpPr>
          <p:cNvPr id="442373" name="Slide Number Placeholder 3">
            <a:extLst>
              <a:ext uri="{FF2B5EF4-FFF2-40B4-BE49-F238E27FC236}">
                <a16:creationId xmlns:a16="http://schemas.microsoft.com/office/drawing/2014/main" id="{451569CE-74DE-4A72-B88E-9766376F306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A6A535AD-8C26-402C-92A3-D2674310FC36}" type="slidenum">
              <a:rPr kumimoji="0" lang="en-US" altLang="zh-TW" sz="1200">
                <a:latin typeface="Calibri" panose="020F0502020204030204" pitchFamily="34" charset="0"/>
              </a:rPr>
              <a:pPr algn="r" eaLnBrk="1" hangingPunct="1"/>
              <a:t>28</a:t>
            </a:fld>
            <a:endParaRPr kumimoji="0" lang="en-US" altLang="zh-TW" sz="120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7">
            <a:extLst>
              <a:ext uri="{FF2B5EF4-FFF2-40B4-BE49-F238E27FC236}">
                <a16:creationId xmlns:a16="http://schemas.microsoft.com/office/drawing/2014/main" id="{B9E9300F-D6CB-479D-8D7F-AAE1C274DF5F}"/>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32D437DA-43E6-4990-B8B6-E4C2CE74AD51}" type="slidenum">
              <a:rPr lang="en-US" altLang="zh-TW" sz="1200"/>
              <a:pPr algn="r" eaLnBrk="1" hangingPunct="1"/>
              <a:t>29</a:t>
            </a:fld>
            <a:endParaRPr lang="en-US" altLang="zh-TW" sz="1200"/>
          </a:p>
        </p:txBody>
      </p:sp>
      <p:sp>
        <p:nvSpPr>
          <p:cNvPr id="445443" name="Slide Image Placeholder 1">
            <a:extLst>
              <a:ext uri="{FF2B5EF4-FFF2-40B4-BE49-F238E27FC236}">
                <a16:creationId xmlns:a16="http://schemas.microsoft.com/office/drawing/2014/main" id="{4B0BD172-8197-4ACC-9508-12007CB61B4A}"/>
              </a:ext>
            </a:extLst>
          </p:cNvPr>
          <p:cNvSpPr>
            <a:spLocks noGrp="1" noRot="1" noChangeAspect="1" noTextEdit="1"/>
          </p:cNvSpPr>
          <p:nvPr>
            <p:ph type="sldImg"/>
          </p:nvPr>
        </p:nvSpPr>
        <p:spPr>
          <a:ln/>
        </p:spPr>
      </p:sp>
      <p:sp>
        <p:nvSpPr>
          <p:cNvPr id="445444" name="Notes Placeholder 2">
            <a:extLst>
              <a:ext uri="{FF2B5EF4-FFF2-40B4-BE49-F238E27FC236}">
                <a16:creationId xmlns:a16="http://schemas.microsoft.com/office/drawing/2014/main" id="{3FAC26F9-6BBD-45C3-9C03-338AD49E259C}"/>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Another approach to reducing the bias in favor of</a:t>
            </a:r>
          </a:p>
          <a:p>
            <a:pPr eaLnBrk="1" hangingPunct="1"/>
            <a:r>
              <a:rPr lang="en-US" altLang="zh-TW">
                <a:ea typeface="新細明體" panose="02020500000000000000" pitchFamily="18" charset="-120"/>
              </a:rPr>
              <a:t>long processes inherent in FCFS is the shortest process next (SPN) policy. This is</a:t>
            </a:r>
          </a:p>
          <a:p>
            <a:pPr eaLnBrk="1" hangingPunct="1"/>
            <a:r>
              <a:rPr lang="en-US" altLang="zh-TW">
                <a:ea typeface="新細明體" panose="02020500000000000000" pitchFamily="18" charset="-120"/>
              </a:rPr>
              <a:t>a nonpreemptive policy in which the process with the shortest expected processing</a:t>
            </a:r>
          </a:p>
          <a:p>
            <a:pPr eaLnBrk="1" hangingPunct="1"/>
            <a:r>
              <a:rPr lang="en-US" altLang="zh-TW">
                <a:ea typeface="新細明體" panose="02020500000000000000" pitchFamily="18" charset="-120"/>
              </a:rPr>
              <a:t>time is selected next. Thus, a short process will jump to the head of the queue past</a:t>
            </a:r>
          </a:p>
          <a:p>
            <a:pPr eaLnBrk="1" hangingPunct="1"/>
            <a:r>
              <a:rPr lang="en-US" altLang="zh-TW">
                <a:ea typeface="新細明體" panose="02020500000000000000" pitchFamily="18" charset="-120"/>
              </a:rPr>
              <a:t>longer jobs.</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Figure 9.5 and Table 9.5 show the results for our example. Note that process</a:t>
            </a:r>
          </a:p>
          <a:p>
            <a:pPr eaLnBrk="1" hangingPunct="1"/>
            <a:r>
              <a:rPr lang="en-US" altLang="zh-TW">
                <a:ea typeface="新細明體" panose="02020500000000000000" pitchFamily="18" charset="-120"/>
              </a:rPr>
              <a:t>E receives service much earlier than under FCFS. Overall performance is also significantly</a:t>
            </a:r>
          </a:p>
          <a:p>
            <a:pPr eaLnBrk="1" hangingPunct="1"/>
            <a:r>
              <a:rPr lang="en-US" altLang="zh-TW">
                <a:ea typeface="新細明體" panose="02020500000000000000" pitchFamily="18" charset="-120"/>
              </a:rPr>
              <a:t>improved in terms of response time. However, the variability of response</a:t>
            </a:r>
          </a:p>
          <a:p>
            <a:pPr eaLnBrk="1" hangingPunct="1"/>
            <a:r>
              <a:rPr lang="en-US" altLang="zh-TW">
                <a:ea typeface="新細明體" panose="02020500000000000000" pitchFamily="18" charset="-120"/>
              </a:rPr>
              <a:t>times is increased, especially for longer processes, and thus predictability is reduced.</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One difficulty with the SPN policy is the need to know or at least estimate the</a:t>
            </a:r>
          </a:p>
          <a:p>
            <a:pPr eaLnBrk="1" hangingPunct="1"/>
            <a:r>
              <a:rPr lang="en-US" altLang="zh-TW">
                <a:ea typeface="新細明體" panose="02020500000000000000" pitchFamily="18" charset="-120"/>
              </a:rPr>
              <a:t>required processing time of each process. For batch jobs, the system may require the</a:t>
            </a:r>
          </a:p>
          <a:p>
            <a:pPr eaLnBrk="1" hangingPunct="1"/>
            <a:r>
              <a:rPr lang="en-US" altLang="zh-TW">
                <a:ea typeface="新細明體" panose="02020500000000000000" pitchFamily="18" charset="-120"/>
              </a:rPr>
              <a:t>programmer to estimate the value and supply it to the operating system. If the programmer’s</a:t>
            </a:r>
          </a:p>
          <a:p>
            <a:pPr eaLnBrk="1" hangingPunct="1"/>
            <a:r>
              <a:rPr lang="en-US" altLang="zh-TW">
                <a:ea typeface="新細明體" panose="02020500000000000000" pitchFamily="18" charset="-120"/>
              </a:rPr>
              <a:t>estimate is substantially under the actual running time, the system may abort the</a:t>
            </a:r>
          </a:p>
          <a:p>
            <a:pPr eaLnBrk="1" hangingPunct="1"/>
            <a:r>
              <a:rPr lang="en-US" altLang="zh-TW">
                <a:ea typeface="新細明體" panose="02020500000000000000" pitchFamily="18" charset="-120"/>
              </a:rPr>
              <a:t>job. In a production environment, the same jobs run frequently, and statistics may be</a:t>
            </a:r>
          </a:p>
          <a:p>
            <a:pPr eaLnBrk="1" hangingPunct="1"/>
            <a:r>
              <a:rPr lang="en-US" altLang="zh-TW">
                <a:ea typeface="新細明體" panose="02020500000000000000" pitchFamily="18" charset="-120"/>
              </a:rPr>
              <a:t>gathered. For interactive processes, the operating system may keep a running average</a:t>
            </a:r>
          </a:p>
          <a:p>
            <a:pPr eaLnBrk="1" hangingPunct="1"/>
            <a:r>
              <a:rPr lang="en-US" altLang="zh-TW">
                <a:ea typeface="新細明體" panose="02020500000000000000" pitchFamily="18" charset="-120"/>
              </a:rPr>
              <a:t>of each “burst” for each process.</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A risk with SPN is the possibility of starvation for longer processes, as long</a:t>
            </a:r>
          </a:p>
          <a:p>
            <a:pPr eaLnBrk="1" hangingPunct="1"/>
            <a:r>
              <a:rPr lang="en-US" altLang="zh-TW">
                <a:ea typeface="新細明體" panose="02020500000000000000" pitchFamily="18" charset="-120"/>
              </a:rPr>
              <a:t>as there is a steady supply of shorter processes. On the other hand, although SPN</a:t>
            </a:r>
          </a:p>
          <a:p>
            <a:pPr eaLnBrk="1" hangingPunct="1"/>
            <a:r>
              <a:rPr lang="en-US" altLang="zh-TW">
                <a:ea typeface="新細明體" panose="02020500000000000000" pitchFamily="18" charset="-120"/>
              </a:rPr>
              <a:t>reduces the bias in favor of longer jobs, it still is not desirable for a time-sharing or</a:t>
            </a:r>
          </a:p>
          <a:p>
            <a:pPr eaLnBrk="1" hangingPunct="1"/>
            <a:r>
              <a:rPr lang="en-US" altLang="zh-TW">
                <a:ea typeface="新細明體" panose="02020500000000000000" pitchFamily="18" charset="-120"/>
              </a:rPr>
              <a:t>transaction processing environment because of the lack of preemption. Looking</a:t>
            </a:r>
          </a:p>
          <a:p>
            <a:pPr eaLnBrk="1" hangingPunct="1"/>
            <a:r>
              <a:rPr lang="en-US" altLang="zh-TW">
                <a:ea typeface="新細明體" panose="02020500000000000000" pitchFamily="18" charset="-120"/>
              </a:rPr>
              <a:t>back at our worst-case analysis described under FCFS, processes W, X, Y, and Z</a:t>
            </a:r>
          </a:p>
          <a:p>
            <a:pPr eaLnBrk="1" hangingPunct="1"/>
            <a:r>
              <a:rPr lang="en-US" altLang="zh-TW">
                <a:ea typeface="新細明體" panose="02020500000000000000" pitchFamily="18" charset="-120"/>
              </a:rPr>
              <a:t>will still execute in the same order, heavily penalizing the short process Y.</a:t>
            </a:r>
            <a:endParaRPr lang="en-NZ" altLang="zh-TW">
              <a:ea typeface="新細明體" panose="02020500000000000000" pitchFamily="18" charset="-120"/>
            </a:endParaRPr>
          </a:p>
        </p:txBody>
      </p:sp>
      <p:sp>
        <p:nvSpPr>
          <p:cNvPr id="445445" name="Slide Number Placeholder 3">
            <a:extLst>
              <a:ext uri="{FF2B5EF4-FFF2-40B4-BE49-F238E27FC236}">
                <a16:creationId xmlns:a16="http://schemas.microsoft.com/office/drawing/2014/main" id="{6A45F9AC-2290-465E-865D-4A260E00F7D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C7619D83-C8D4-4A54-A709-959E8E13CFF7}" type="slidenum">
              <a:rPr kumimoji="0" lang="en-US" altLang="zh-TW" sz="1200">
                <a:latin typeface="Calibri" panose="020F0502020204030204" pitchFamily="34" charset="0"/>
              </a:rPr>
              <a:pPr algn="r" eaLnBrk="1" hangingPunct="1"/>
              <a:t>29</a:t>
            </a:fld>
            <a:endParaRPr kumimoji="0" lang="en-US" altLang="zh-TW" sz="120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7">
            <a:extLst>
              <a:ext uri="{FF2B5EF4-FFF2-40B4-BE49-F238E27FC236}">
                <a16:creationId xmlns:a16="http://schemas.microsoft.com/office/drawing/2014/main" id="{B47155D4-6507-489E-B7F1-0FC86373BD3D}"/>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69CDAB93-0AB0-4617-B44F-D1349AF33915}" type="slidenum">
              <a:rPr lang="en-US" altLang="zh-TW" sz="1200"/>
              <a:pPr algn="r" eaLnBrk="1" hangingPunct="1"/>
              <a:t>30</a:t>
            </a:fld>
            <a:endParaRPr lang="en-US" altLang="zh-TW" sz="1200"/>
          </a:p>
        </p:txBody>
      </p:sp>
      <p:sp>
        <p:nvSpPr>
          <p:cNvPr id="447491" name="Slide Image Placeholder 1">
            <a:extLst>
              <a:ext uri="{FF2B5EF4-FFF2-40B4-BE49-F238E27FC236}">
                <a16:creationId xmlns:a16="http://schemas.microsoft.com/office/drawing/2014/main" id="{3FD7E39B-CC10-4473-8A08-76BB06B86003}"/>
              </a:ext>
            </a:extLst>
          </p:cNvPr>
          <p:cNvSpPr>
            <a:spLocks noGrp="1" noRot="1" noChangeAspect="1" noTextEdit="1"/>
          </p:cNvSpPr>
          <p:nvPr>
            <p:ph type="sldImg"/>
          </p:nvPr>
        </p:nvSpPr>
        <p:spPr>
          <a:ln/>
        </p:spPr>
      </p:sp>
      <p:sp>
        <p:nvSpPr>
          <p:cNvPr id="447492" name="Notes Placeholder 2">
            <a:extLst>
              <a:ext uri="{FF2B5EF4-FFF2-40B4-BE49-F238E27FC236}">
                <a16:creationId xmlns:a16="http://schemas.microsoft.com/office/drawing/2014/main" id="{E64BB29E-FB43-4BB1-8AAD-CA5703170C6A}"/>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The shortest remaining time (SRT) policy is a</a:t>
            </a:r>
          </a:p>
          <a:p>
            <a:pPr eaLnBrk="1" hangingPunct="1"/>
            <a:r>
              <a:rPr lang="en-US" altLang="zh-TW">
                <a:ea typeface="新細明體" panose="02020500000000000000" pitchFamily="18" charset="-120"/>
              </a:rPr>
              <a:t>preemptive version of SPN. In this case, the scheduler always chooses the process</a:t>
            </a:r>
          </a:p>
          <a:p>
            <a:pPr eaLnBrk="1" hangingPunct="1"/>
            <a:r>
              <a:rPr lang="en-US" altLang="zh-TW">
                <a:ea typeface="新細明體" panose="02020500000000000000" pitchFamily="18" charset="-120"/>
              </a:rPr>
              <a:t>that has the shortest expected remaining processing time. When a new process joins</a:t>
            </a:r>
          </a:p>
          <a:p>
            <a:pPr eaLnBrk="1" hangingPunct="1"/>
            <a:r>
              <a:rPr lang="en-US" altLang="zh-TW">
                <a:ea typeface="新細明體" panose="02020500000000000000" pitchFamily="18" charset="-120"/>
              </a:rPr>
              <a:t>the ready queue, it may in fact have a shorter remaining time than the currently</a:t>
            </a:r>
          </a:p>
          <a:p>
            <a:pPr eaLnBrk="1" hangingPunct="1"/>
            <a:r>
              <a:rPr lang="en-US" altLang="zh-TW">
                <a:ea typeface="新細明體" panose="02020500000000000000" pitchFamily="18" charset="-120"/>
              </a:rPr>
              <a:t>running process. Accordingly, the scheduler may preempt the current process when</a:t>
            </a:r>
          </a:p>
          <a:p>
            <a:pPr eaLnBrk="1" hangingPunct="1"/>
            <a:r>
              <a:rPr lang="en-US" altLang="zh-TW">
                <a:ea typeface="新細明體" panose="02020500000000000000" pitchFamily="18" charset="-120"/>
              </a:rPr>
              <a:t>a new process becomes ready. As with SPN, the scheduler must have an estimate of</a:t>
            </a:r>
          </a:p>
          <a:p>
            <a:pPr eaLnBrk="1" hangingPunct="1"/>
            <a:r>
              <a:rPr lang="en-US" altLang="zh-TW">
                <a:ea typeface="新細明體" panose="02020500000000000000" pitchFamily="18" charset="-120"/>
              </a:rPr>
              <a:t>processing time to perform the selection function, and there is a risk of starvation of</a:t>
            </a:r>
          </a:p>
          <a:p>
            <a:pPr eaLnBrk="1" hangingPunct="1"/>
            <a:r>
              <a:rPr lang="en-US" altLang="zh-TW">
                <a:ea typeface="新細明體" panose="02020500000000000000" pitchFamily="18" charset="-120"/>
              </a:rPr>
              <a:t>longer processes.</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SRT does not have the bias in favor of long processes found in FCFS. Unlike</a:t>
            </a:r>
          </a:p>
          <a:p>
            <a:pPr eaLnBrk="1" hangingPunct="1"/>
            <a:r>
              <a:rPr lang="en-US" altLang="zh-TW">
                <a:ea typeface="新細明體" panose="02020500000000000000" pitchFamily="18" charset="-120"/>
              </a:rPr>
              <a:t>round robin, no additional interrupts are generated, reducing overhead. On the</a:t>
            </a:r>
          </a:p>
          <a:p>
            <a:pPr eaLnBrk="1" hangingPunct="1"/>
            <a:r>
              <a:rPr lang="en-US" altLang="zh-TW">
                <a:ea typeface="新細明體" panose="02020500000000000000" pitchFamily="18" charset="-120"/>
              </a:rPr>
              <a:t>other hand, elapsed service times must be recorded, contributing to overhead. SRT</a:t>
            </a:r>
          </a:p>
          <a:p>
            <a:pPr eaLnBrk="1" hangingPunct="1"/>
            <a:r>
              <a:rPr lang="en-US" altLang="zh-TW">
                <a:ea typeface="新細明體" panose="02020500000000000000" pitchFamily="18" charset="-120"/>
              </a:rPr>
              <a:t>should also give superior turnaround time performance to SPN, because a short job</a:t>
            </a:r>
          </a:p>
          <a:p>
            <a:pPr eaLnBrk="1" hangingPunct="1"/>
            <a:r>
              <a:rPr lang="en-US" altLang="zh-TW">
                <a:ea typeface="新細明體" panose="02020500000000000000" pitchFamily="18" charset="-120"/>
              </a:rPr>
              <a:t>is given immediate preference to a running longer job.</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Note that in our example ( Table 9.5 ), the three shortest processes all receive</a:t>
            </a:r>
          </a:p>
          <a:p>
            <a:pPr eaLnBrk="1" hangingPunct="1"/>
            <a:r>
              <a:rPr lang="en-US" altLang="zh-TW">
                <a:ea typeface="新細明體" panose="02020500000000000000" pitchFamily="18" charset="-120"/>
              </a:rPr>
              <a:t>immediate service, yielding a normalized turnaround time for each of 1.0.</a:t>
            </a:r>
          </a:p>
          <a:p>
            <a:pPr eaLnBrk="1" hangingPunct="1"/>
            <a:endParaRPr lang="en-NZ" altLang="zh-TW">
              <a:ea typeface="新細明體" panose="02020500000000000000" pitchFamily="18" charset="-120"/>
            </a:endParaRPr>
          </a:p>
        </p:txBody>
      </p:sp>
      <p:sp>
        <p:nvSpPr>
          <p:cNvPr id="447493" name="Slide Number Placeholder 3">
            <a:extLst>
              <a:ext uri="{FF2B5EF4-FFF2-40B4-BE49-F238E27FC236}">
                <a16:creationId xmlns:a16="http://schemas.microsoft.com/office/drawing/2014/main" id="{EFD20A60-417E-43FE-A56E-5178BD73FE37}"/>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228A63CA-6FE1-4E90-A30B-A654EEBCF025}" type="slidenum">
              <a:rPr kumimoji="0" lang="en-US" altLang="zh-TW" sz="1200">
                <a:latin typeface="Calibri" panose="020F0502020204030204" pitchFamily="34" charset="0"/>
              </a:rPr>
              <a:pPr algn="r" eaLnBrk="1" hangingPunct="1"/>
              <a:t>30</a:t>
            </a:fld>
            <a:endParaRPr kumimoji="0" lang="en-US" altLang="zh-TW" sz="120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82864F78-F0F8-45E4-A1F6-7617EE307708}"/>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07A5423F-DED7-4EE3-A716-5C8EFA40E832}" type="slidenum">
              <a:rPr lang="en-US" altLang="zh-TW" smtClean="0"/>
              <a:pPr/>
              <a:t>3</a:t>
            </a:fld>
            <a:endParaRPr lang="en-US" altLang="zh-TW"/>
          </a:p>
        </p:txBody>
      </p:sp>
      <p:sp>
        <p:nvSpPr>
          <p:cNvPr id="137219" name="Slide Image Placeholder 1">
            <a:extLst>
              <a:ext uri="{FF2B5EF4-FFF2-40B4-BE49-F238E27FC236}">
                <a16:creationId xmlns:a16="http://schemas.microsoft.com/office/drawing/2014/main" id="{B60057F4-75D4-46CF-93C3-84C299284211}"/>
              </a:ext>
            </a:extLst>
          </p:cNvPr>
          <p:cNvSpPr>
            <a:spLocks noGrp="1" noRot="1" noChangeAspect="1" noTextEdit="1"/>
          </p:cNvSpPr>
          <p:nvPr>
            <p:ph type="sldImg"/>
          </p:nvPr>
        </p:nvSpPr>
        <p:spPr>
          <a:ln/>
        </p:spPr>
      </p:sp>
      <p:sp>
        <p:nvSpPr>
          <p:cNvPr id="137220" name="Notes Placeholder 2">
            <a:extLst>
              <a:ext uri="{FF2B5EF4-FFF2-40B4-BE49-F238E27FC236}">
                <a16:creationId xmlns:a16="http://schemas.microsoft.com/office/drawing/2014/main" id="{BCD2788D-0F61-40AE-A291-21367EA7F906}"/>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The key to multiprogramming is scheduling. In fact, four types of scheduling</a:t>
            </a:r>
          </a:p>
          <a:p>
            <a:pPr eaLnBrk="1" hangingPunct="1"/>
            <a:r>
              <a:rPr lang="en-US" altLang="zh-TW">
                <a:ea typeface="新細明體" panose="02020500000000000000" pitchFamily="18" charset="-120"/>
              </a:rPr>
              <a:t>are typically involved ( Table 9.1 ). One of these, I/O scheduling, is more conveniently</a:t>
            </a:r>
          </a:p>
          <a:p>
            <a:pPr eaLnBrk="1" hangingPunct="1"/>
            <a:r>
              <a:rPr lang="en-US" altLang="zh-TW">
                <a:ea typeface="新細明體" panose="02020500000000000000" pitchFamily="18" charset="-120"/>
              </a:rPr>
              <a:t>addressed in Chapter 11 , where I/O is discussed. The remaining three types of scheduling,</a:t>
            </a:r>
          </a:p>
          <a:p>
            <a:pPr eaLnBrk="1" hangingPunct="1"/>
            <a:r>
              <a:rPr lang="en-US" altLang="zh-TW">
                <a:ea typeface="新細明體" panose="02020500000000000000" pitchFamily="18" charset="-120"/>
              </a:rPr>
              <a:t>which are types of processor scheduling, are addressed in this chapter and the next.</a:t>
            </a:r>
          </a:p>
        </p:txBody>
      </p:sp>
      <p:sp>
        <p:nvSpPr>
          <p:cNvPr id="137221" name="Slide Number Placeholder 3">
            <a:extLst>
              <a:ext uri="{FF2B5EF4-FFF2-40B4-BE49-F238E27FC236}">
                <a16:creationId xmlns:a16="http://schemas.microsoft.com/office/drawing/2014/main" id="{709887CD-EA88-4734-8CDC-BA9EE384ECA5}"/>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C02734B6-26DF-4D4D-8E03-DDF26B397D51}" type="slidenum">
              <a:rPr kumimoji="0" lang="en-US" altLang="zh-TW" sz="1200">
                <a:latin typeface="Calibri" panose="020F0502020204030204" pitchFamily="34" charset="0"/>
              </a:rPr>
              <a:pPr algn="r" eaLnBrk="1" hangingPunct="1"/>
              <a:t>3</a:t>
            </a:fld>
            <a:endParaRPr kumimoji="0" lang="en-US" altLang="zh-TW" sz="1200">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7">
            <a:extLst>
              <a:ext uri="{FF2B5EF4-FFF2-40B4-BE49-F238E27FC236}">
                <a16:creationId xmlns:a16="http://schemas.microsoft.com/office/drawing/2014/main" id="{4A8158CA-2F1F-45C9-A898-0F824101AFA5}"/>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F9114F9A-2B38-44F1-9E50-1B3BD57F903A}" type="slidenum">
              <a:rPr lang="en-US" altLang="zh-TW" sz="1200"/>
              <a:pPr algn="r" eaLnBrk="1" hangingPunct="1"/>
              <a:t>31</a:t>
            </a:fld>
            <a:endParaRPr lang="en-US" altLang="zh-TW" sz="1200"/>
          </a:p>
        </p:txBody>
      </p:sp>
      <p:sp>
        <p:nvSpPr>
          <p:cNvPr id="449539" name="Slide Image Placeholder 1">
            <a:extLst>
              <a:ext uri="{FF2B5EF4-FFF2-40B4-BE49-F238E27FC236}">
                <a16:creationId xmlns:a16="http://schemas.microsoft.com/office/drawing/2014/main" id="{DD3D5BCD-4400-4F74-8522-1AF2FC47120B}"/>
              </a:ext>
            </a:extLst>
          </p:cNvPr>
          <p:cNvSpPr>
            <a:spLocks noGrp="1" noRot="1" noChangeAspect="1" noTextEdit="1"/>
          </p:cNvSpPr>
          <p:nvPr>
            <p:ph type="sldImg"/>
          </p:nvPr>
        </p:nvSpPr>
        <p:spPr>
          <a:ln/>
        </p:spPr>
      </p:sp>
      <p:sp>
        <p:nvSpPr>
          <p:cNvPr id="449540" name="Notes Placeholder 2">
            <a:extLst>
              <a:ext uri="{FF2B5EF4-FFF2-40B4-BE49-F238E27FC236}">
                <a16:creationId xmlns:a16="http://schemas.microsoft.com/office/drawing/2014/main" id="{CB194A26-8EA5-4CA9-8BEB-48FEBBCF4C8C}"/>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In Table 9.5 , we have used the normalized</a:t>
            </a:r>
          </a:p>
          <a:p>
            <a:pPr eaLnBrk="1" hangingPunct="1"/>
            <a:r>
              <a:rPr lang="en-US" altLang="zh-TW">
                <a:ea typeface="新細明體" panose="02020500000000000000" pitchFamily="18" charset="-120"/>
              </a:rPr>
              <a:t>turnaround time, which is the ratio of turnaround time to actual service time, as a</a:t>
            </a:r>
          </a:p>
          <a:p>
            <a:pPr eaLnBrk="1" hangingPunct="1"/>
            <a:r>
              <a:rPr lang="en-US" altLang="zh-TW">
                <a:ea typeface="新細明體" panose="02020500000000000000" pitchFamily="18" charset="-120"/>
              </a:rPr>
              <a:t>figure of merit. For each individual process, we would like to minimize this ratio,</a:t>
            </a:r>
          </a:p>
          <a:p>
            <a:pPr eaLnBrk="1" hangingPunct="1"/>
            <a:r>
              <a:rPr lang="en-US" altLang="zh-TW">
                <a:ea typeface="新細明體" panose="02020500000000000000" pitchFamily="18" charset="-120"/>
              </a:rPr>
              <a:t>and we would like to minimize the average value over all processes. In general,</a:t>
            </a:r>
          </a:p>
          <a:p>
            <a:pPr eaLnBrk="1" hangingPunct="1"/>
            <a:r>
              <a:rPr lang="en-US" altLang="zh-TW">
                <a:ea typeface="新細明體" panose="02020500000000000000" pitchFamily="18" charset="-120"/>
              </a:rPr>
              <a:t>we cannot know ahead of time what the service time is going to be, but we can</a:t>
            </a:r>
          </a:p>
          <a:p>
            <a:pPr eaLnBrk="1" hangingPunct="1"/>
            <a:r>
              <a:rPr lang="en-US" altLang="zh-TW">
                <a:ea typeface="新細明體" panose="02020500000000000000" pitchFamily="18" charset="-120"/>
              </a:rPr>
              <a:t>approximate it, either based on past history or some input from the user or a</a:t>
            </a:r>
          </a:p>
          <a:p>
            <a:pPr eaLnBrk="1" hangingPunct="1"/>
            <a:r>
              <a:rPr lang="en-US" altLang="zh-TW">
                <a:ea typeface="新細明體" panose="02020500000000000000" pitchFamily="18" charset="-120"/>
              </a:rPr>
              <a:t>configuration manager.</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Thus, our scheduling rule becomes the following: when the current process</a:t>
            </a:r>
          </a:p>
          <a:p>
            <a:pPr eaLnBrk="1" hangingPunct="1"/>
            <a:r>
              <a:rPr lang="en-US" altLang="zh-TW">
                <a:ea typeface="新細明體" panose="02020500000000000000" pitchFamily="18" charset="-120"/>
              </a:rPr>
              <a:t>completes or is blocked, choose the ready process with the greatest value of </a:t>
            </a:r>
            <a:r>
              <a:rPr lang="en-US" altLang="zh-TW" i="1">
                <a:ea typeface="新細明體" panose="02020500000000000000" pitchFamily="18" charset="-120"/>
              </a:rPr>
              <a:t>R .</a:t>
            </a:r>
          </a:p>
          <a:p>
            <a:pPr eaLnBrk="1" hangingPunct="1"/>
            <a:r>
              <a:rPr lang="en-US" altLang="zh-TW">
                <a:ea typeface="新細明體" panose="02020500000000000000" pitchFamily="18" charset="-120"/>
              </a:rPr>
              <a:t>This approach is attractive because it accounts for the age of the process. While</a:t>
            </a:r>
          </a:p>
          <a:p>
            <a:pPr eaLnBrk="1" hangingPunct="1"/>
            <a:r>
              <a:rPr lang="en-US" altLang="zh-TW">
                <a:ea typeface="新細明體" panose="02020500000000000000" pitchFamily="18" charset="-120"/>
              </a:rPr>
              <a:t>shorter jobs are favored (a smaller denominator yields a larger ratio), aging without</a:t>
            </a:r>
          </a:p>
          <a:p>
            <a:pPr eaLnBrk="1" hangingPunct="1"/>
            <a:r>
              <a:rPr lang="en-US" altLang="zh-TW">
                <a:ea typeface="新細明體" panose="02020500000000000000" pitchFamily="18" charset="-120"/>
              </a:rPr>
              <a:t>service increases the ratio so that a longer process will eventually get past competing</a:t>
            </a:r>
          </a:p>
          <a:p>
            <a:pPr eaLnBrk="1" hangingPunct="1"/>
            <a:r>
              <a:rPr lang="en-US" altLang="zh-TW">
                <a:ea typeface="新細明體" panose="02020500000000000000" pitchFamily="18" charset="-120"/>
              </a:rPr>
              <a:t>shorter jobs.</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As with SRT and SPN, the expected service time must be estimated to use</a:t>
            </a:r>
          </a:p>
          <a:p>
            <a:pPr eaLnBrk="1" hangingPunct="1"/>
            <a:r>
              <a:rPr lang="en-US" altLang="zh-TW">
                <a:ea typeface="新細明體" panose="02020500000000000000" pitchFamily="18" charset="-120"/>
              </a:rPr>
              <a:t>highest response ratio next (HRRN).</a:t>
            </a:r>
          </a:p>
        </p:txBody>
      </p:sp>
      <p:sp>
        <p:nvSpPr>
          <p:cNvPr id="449541" name="Slide Number Placeholder 3">
            <a:extLst>
              <a:ext uri="{FF2B5EF4-FFF2-40B4-BE49-F238E27FC236}">
                <a16:creationId xmlns:a16="http://schemas.microsoft.com/office/drawing/2014/main" id="{25493042-04A8-4905-A313-4D06B677568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C87B2AC5-88A5-45CF-9E0F-C2FE21C7DE6A}" type="slidenum">
              <a:rPr kumimoji="0" lang="en-US" altLang="zh-TW" sz="1200">
                <a:latin typeface="Calibri" panose="020F0502020204030204" pitchFamily="34" charset="0"/>
              </a:rPr>
              <a:pPr algn="r" eaLnBrk="1" hangingPunct="1"/>
              <a:t>31</a:t>
            </a:fld>
            <a:endParaRPr kumimoji="0" lang="en-US" altLang="zh-TW" sz="1200">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7">
            <a:extLst>
              <a:ext uri="{FF2B5EF4-FFF2-40B4-BE49-F238E27FC236}">
                <a16:creationId xmlns:a16="http://schemas.microsoft.com/office/drawing/2014/main" id="{01B81358-28B0-4672-A73A-8B464655F53B}"/>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8BF76184-A6AF-47F6-855A-E374235FFC7D}" type="slidenum">
              <a:rPr lang="en-US" altLang="zh-TW" sz="1200"/>
              <a:pPr algn="r" eaLnBrk="1" hangingPunct="1"/>
              <a:t>32</a:t>
            </a:fld>
            <a:endParaRPr lang="en-US" altLang="zh-TW" sz="1200"/>
          </a:p>
        </p:txBody>
      </p:sp>
      <p:sp>
        <p:nvSpPr>
          <p:cNvPr id="451587" name="Slide Image Placeholder 1">
            <a:extLst>
              <a:ext uri="{FF2B5EF4-FFF2-40B4-BE49-F238E27FC236}">
                <a16:creationId xmlns:a16="http://schemas.microsoft.com/office/drawing/2014/main" id="{F1BB38C5-40D1-4190-A616-C57D0C6F9F0C}"/>
              </a:ext>
            </a:extLst>
          </p:cNvPr>
          <p:cNvSpPr>
            <a:spLocks noGrp="1" noRot="1" noChangeAspect="1" noTextEdit="1"/>
          </p:cNvSpPr>
          <p:nvPr>
            <p:ph type="sldImg"/>
          </p:nvPr>
        </p:nvSpPr>
        <p:spPr>
          <a:ln/>
        </p:spPr>
      </p:sp>
      <p:sp>
        <p:nvSpPr>
          <p:cNvPr id="451588" name="Notes Placeholder 2">
            <a:extLst>
              <a:ext uri="{FF2B5EF4-FFF2-40B4-BE49-F238E27FC236}">
                <a16:creationId xmlns:a16="http://schemas.microsoft.com/office/drawing/2014/main" id="{3C597FA0-274A-4FF6-AD79-ECBAABB87056}"/>
              </a:ext>
            </a:extLst>
          </p:cNvPr>
          <p:cNvSpPr>
            <a:spLocks noGrp="1"/>
          </p:cNvSpPr>
          <p:nvPr>
            <p:ph type="body" idx="1"/>
          </p:nvPr>
        </p:nvSpPr>
        <p:spPr>
          <a:noFill/>
        </p:spPr>
        <p:txBody>
          <a:bodyPr/>
          <a:lstStyle/>
          <a:p>
            <a:pPr eaLnBrk="1" hangingPunct="1">
              <a:lnSpc>
                <a:spcPct val="90000"/>
              </a:lnSpc>
            </a:pPr>
            <a:r>
              <a:rPr lang="en-US" altLang="zh-TW" sz="1000">
                <a:ea typeface="新細明體" panose="02020500000000000000" pitchFamily="18" charset="-120"/>
              </a:rPr>
              <a:t>Figure 9.10 illustrates the feedback scheduling mechanism by showing the</a:t>
            </a:r>
          </a:p>
          <a:p>
            <a:pPr eaLnBrk="1" hangingPunct="1">
              <a:lnSpc>
                <a:spcPct val="90000"/>
              </a:lnSpc>
            </a:pPr>
            <a:r>
              <a:rPr lang="en-US" altLang="zh-TW" sz="1000">
                <a:ea typeface="新細明體" panose="02020500000000000000" pitchFamily="18" charset="-120"/>
              </a:rPr>
              <a:t>path that a process will follow through the various queues. 5 This approach is known</a:t>
            </a:r>
          </a:p>
          <a:p>
            <a:pPr eaLnBrk="1" hangingPunct="1">
              <a:lnSpc>
                <a:spcPct val="90000"/>
              </a:lnSpc>
            </a:pPr>
            <a:r>
              <a:rPr lang="en-US" altLang="zh-TW" sz="1000">
                <a:ea typeface="新細明體" panose="02020500000000000000" pitchFamily="18" charset="-120"/>
              </a:rPr>
              <a:t>as </a:t>
            </a:r>
            <a:r>
              <a:rPr lang="en-US" altLang="zh-TW" sz="1000" b="1">
                <a:ea typeface="新細明體" panose="02020500000000000000" pitchFamily="18" charset="-120"/>
              </a:rPr>
              <a:t>multilevel feedback , meaning that the operating system allocates the processor</a:t>
            </a:r>
          </a:p>
          <a:p>
            <a:pPr eaLnBrk="1" hangingPunct="1">
              <a:lnSpc>
                <a:spcPct val="90000"/>
              </a:lnSpc>
            </a:pPr>
            <a:r>
              <a:rPr lang="en-US" altLang="zh-TW" sz="1000">
                <a:ea typeface="新細明體" panose="02020500000000000000" pitchFamily="18" charset="-120"/>
              </a:rPr>
              <a:t>to a process and, when the process blocks or is preempted, feeds it back into one of</a:t>
            </a:r>
          </a:p>
          <a:p>
            <a:pPr eaLnBrk="1" hangingPunct="1">
              <a:lnSpc>
                <a:spcPct val="90000"/>
              </a:lnSpc>
            </a:pPr>
            <a:r>
              <a:rPr lang="en-US" altLang="zh-TW" sz="1000">
                <a:ea typeface="新細明體" panose="02020500000000000000" pitchFamily="18" charset="-120"/>
              </a:rPr>
              <a:t>several priority queues.</a:t>
            </a:r>
          </a:p>
          <a:p>
            <a:pPr eaLnBrk="1" hangingPunct="1">
              <a:lnSpc>
                <a:spcPct val="90000"/>
              </a:lnSpc>
            </a:pPr>
            <a:endParaRPr lang="en-US" altLang="zh-TW" sz="1000">
              <a:ea typeface="新細明體" panose="02020500000000000000" pitchFamily="18" charset="-120"/>
            </a:endParaRPr>
          </a:p>
        </p:txBody>
      </p:sp>
      <p:sp>
        <p:nvSpPr>
          <p:cNvPr id="451589" name="Slide Number Placeholder 3">
            <a:extLst>
              <a:ext uri="{FF2B5EF4-FFF2-40B4-BE49-F238E27FC236}">
                <a16:creationId xmlns:a16="http://schemas.microsoft.com/office/drawing/2014/main" id="{6DA69FE3-9FC7-4CB9-BF9D-9DA9EAF868CB}"/>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346DC671-598F-4ECD-96DC-72DF5353146F}" type="slidenum">
              <a:rPr kumimoji="0" lang="en-US" altLang="zh-TW" sz="1200">
                <a:latin typeface="Calibri" panose="020F0502020204030204" pitchFamily="34" charset="0"/>
              </a:rPr>
              <a:pPr algn="r" eaLnBrk="1" hangingPunct="1"/>
              <a:t>32</a:t>
            </a:fld>
            <a:endParaRPr kumimoji="0" lang="en-US" altLang="zh-TW" sz="1200">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7">
            <a:extLst>
              <a:ext uri="{FF2B5EF4-FFF2-40B4-BE49-F238E27FC236}">
                <a16:creationId xmlns:a16="http://schemas.microsoft.com/office/drawing/2014/main" id="{8E04CB20-7A6B-4251-B0E0-274BD075B0B3}"/>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AD27BCC7-ED7C-415A-92EC-CB8CAB718EDC}" type="slidenum">
              <a:rPr lang="en-US" altLang="zh-TW" sz="1200"/>
              <a:pPr algn="r" eaLnBrk="1" hangingPunct="1"/>
              <a:t>33</a:t>
            </a:fld>
            <a:endParaRPr lang="en-US" altLang="zh-TW" sz="1200"/>
          </a:p>
        </p:txBody>
      </p:sp>
      <p:sp>
        <p:nvSpPr>
          <p:cNvPr id="454659" name="Slide Image Placeholder 1">
            <a:extLst>
              <a:ext uri="{FF2B5EF4-FFF2-40B4-BE49-F238E27FC236}">
                <a16:creationId xmlns:a16="http://schemas.microsoft.com/office/drawing/2014/main" id="{68FFEC3E-257B-45B4-BC7B-1C8AE1419073}"/>
              </a:ext>
            </a:extLst>
          </p:cNvPr>
          <p:cNvSpPr>
            <a:spLocks noGrp="1" noRot="1" noChangeAspect="1" noTextEdit="1"/>
          </p:cNvSpPr>
          <p:nvPr>
            <p:ph type="sldImg"/>
          </p:nvPr>
        </p:nvSpPr>
        <p:spPr>
          <a:ln/>
        </p:spPr>
      </p:sp>
      <p:sp>
        <p:nvSpPr>
          <p:cNvPr id="454660" name="Notes Placeholder 2">
            <a:extLst>
              <a:ext uri="{FF2B5EF4-FFF2-40B4-BE49-F238E27FC236}">
                <a16:creationId xmlns:a16="http://schemas.microsoft.com/office/drawing/2014/main" id="{D20A875D-137E-47FD-8182-DD01C276EB57}"/>
              </a:ext>
            </a:extLst>
          </p:cNvPr>
          <p:cNvSpPr>
            <a:spLocks noGrp="1"/>
          </p:cNvSpPr>
          <p:nvPr>
            <p:ph type="body" idx="1"/>
          </p:nvPr>
        </p:nvSpPr>
        <p:spPr>
          <a:noFill/>
        </p:spPr>
        <p:txBody>
          <a:bodyPr/>
          <a:lstStyle/>
          <a:p>
            <a:pPr eaLnBrk="1" hangingPunct="1">
              <a:lnSpc>
                <a:spcPct val="80000"/>
              </a:lnSpc>
            </a:pPr>
            <a:r>
              <a:rPr lang="en-US" altLang="zh-TW" sz="1100">
                <a:ea typeface="新細明體" panose="02020500000000000000" pitchFamily="18" charset="-120"/>
              </a:rPr>
              <a:t>There are a number of variations on this scheme. A simple version is to perform</a:t>
            </a:r>
          </a:p>
          <a:p>
            <a:pPr eaLnBrk="1" hangingPunct="1">
              <a:lnSpc>
                <a:spcPct val="80000"/>
              </a:lnSpc>
            </a:pPr>
            <a:r>
              <a:rPr lang="en-US" altLang="zh-TW" sz="1100">
                <a:ea typeface="新細明體" panose="02020500000000000000" pitchFamily="18" charset="-120"/>
              </a:rPr>
              <a:t>preemption in the same fashion as for round robin: at periodic intervals. Our example</a:t>
            </a:r>
          </a:p>
          <a:p>
            <a:pPr eaLnBrk="1" hangingPunct="1">
              <a:lnSpc>
                <a:spcPct val="80000"/>
              </a:lnSpc>
            </a:pPr>
            <a:r>
              <a:rPr lang="en-US" altLang="zh-TW" sz="1100">
                <a:ea typeface="新細明體" panose="02020500000000000000" pitchFamily="18" charset="-120"/>
              </a:rPr>
              <a:t>shows this ( Figure 9.5 and Table 9.5 ) for a quantum of one time unit. Note that in</a:t>
            </a:r>
          </a:p>
          <a:p>
            <a:pPr eaLnBrk="1" hangingPunct="1">
              <a:lnSpc>
                <a:spcPct val="80000"/>
              </a:lnSpc>
            </a:pPr>
            <a:r>
              <a:rPr lang="en-US" altLang="zh-TW" sz="1100">
                <a:ea typeface="新細明體" panose="02020500000000000000" pitchFamily="18" charset="-120"/>
              </a:rPr>
              <a:t>this case, the behavior is similar to round robin with a time quantum of 1.</a:t>
            </a:r>
          </a:p>
          <a:p>
            <a:pPr eaLnBrk="1" hangingPunct="1">
              <a:lnSpc>
                <a:spcPct val="80000"/>
              </a:lnSpc>
            </a:pPr>
            <a:endParaRPr lang="en-US" altLang="zh-TW" sz="1100">
              <a:ea typeface="新細明體" panose="02020500000000000000" pitchFamily="18" charset="-120"/>
            </a:endParaRPr>
          </a:p>
          <a:p>
            <a:pPr eaLnBrk="1" hangingPunct="1">
              <a:lnSpc>
                <a:spcPct val="80000"/>
              </a:lnSpc>
            </a:pPr>
            <a:r>
              <a:rPr lang="en-US" altLang="zh-TW" sz="1100">
                <a:ea typeface="新細明體" panose="02020500000000000000" pitchFamily="18" charset="-120"/>
              </a:rPr>
              <a:t>One problem with the simple scheme just outlined is that the turnaround time</a:t>
            </a:r>
          </a:p>
          <a:p>
            <a:pPr eaLnBrk="1" hangingPunct="1">
              <a:lnSpc>
                <a:spcPct val="80000"/>
              </a:lnSpc>
            </a:pPr>
            <a:r>
              <a:rPr lang="en-US" altLang="zh-TW" sz="1100">
                <a:ea typeface="新細明體" panose="02020500000000000000" pitchFamily="18" charset="-120"/>
              </a:rPr>
              <a:t>of longer processes can stretch out alarmingly. Indeed, it is possible for starvation to</a:t>
            </a:r>
          </a:p>
          <a:p>
            <a:pPr eaLnBrk="1" hangingPunct="1">
              <a:lnSpc>
                <a:spcPct val="80000"/>
              </a:lnSpc>
            </a:pPr>
            <a:r>
              <a:rPr lang="en-US" altLang="zh-TW" sz="1100">
                <a:ea typeface="新細明體" panose="02020500000000000000" pitchFamily="18" charset="-120"/>
              </a:rPr>
              <a:t>occur if new jobs are entering the system frequently. To compensate for this, we can</a:t>
            </a:r>
          </a:p>
          <a:p>
            <a:pPr eaLnBrk="1" hangingPunct="1">
              <a:lnSpc>
                <a:spcPct val="80000"/>
              </a:lnSpc>
            </a:pPr>
            <a:r>
              <a:rPr lang="en-US" altLang="zh-TW" sz="1100">
                <a:ea typeface="新細明體" panose="02020500000000000000" pitchFamily="18" charset="-120"/>
              </a:rPr>
              <a:t>vary the preemption times according to the queue: A process scheduled from RQ0</a:t>
            </a:r>
          </a:p>
          <a:p>
            <a:pPr eaLnBrk="1" hangingPunct="1">
              <a:lnSpc>
                <a:spcPct val="80000"/>
              </a:lnSpc>
            </a:pPr>
            <a:r>
              <a:rPr lang="en-US" altLang="zh-TW" sz="1100">
                <a:ea typeface="新細明體" panose="02020500000000000000" pitchFamily="18" charset="-120"/>
              </a:rPr>
              <a:t>is allowed to execute for one time unit and then is preempted; a process scheduled</a:t>
            </a:r>
          </a:p>
          <a:p>
            <a:pPr eaLnBrk="1" hangingPunct="1">
              <a:lnSpc>
                <a:spcPct val="80000"/>
              </a:lnSpc>
            </a:pPr>
            <a:r>
              <a:rPr lang="en-US" altLang="zh-TW" sz="1100">
                <a:ea typeface="新細明體" panose="02020500000000000000" pitchFamily="18" charset="-120"/>
              </a:rPr>
              <a:t>from RQ1 is allowed to execute two time units, and so on. In general, a process</a:t>
            </a:r>
          </a:p>
          <a:p>
            <a:pPr eaLnBrk="1" hangingPunct="1">
              <a:lnSpc>
                <a:spcPct val="80000"/>
              </a:lnSpc>
            </a:pPr>
            <a:r>
              <a:rPr lang="en-US" altLang="zh-TW" sz="1100">
                <a:ea typeface="新細明體" panose="02020500000000000000" pitchFamily="18" charset="-120"/>
              </a:rPr>
              <a:t>scheduled from RQ </a:t>
            </a:r>
            <a:r>
              <a:rPr lang="en-US" altLang="zh-TW" sz="1100" i="1">
                <a:ea typeface="新細明體" panose="02020500000000000000" pitchFamily="18" charset="-120"/>
              </a:rPr>
              <a:t>i is allowed to execute 2 i time units before preemption. This</a:t>
            </a:r>
          </a:p>
          <a:p>
            <a:pPr eaLnBrk="1" hangingPunct="1">
              <a:lnSpc>
                <a:spcPct val="80000"/>
              </a:lnSpc>
            </a:pPr>
            <a:r>
              <a:rPr lang="en-US" altLang="zh-TW" sz="1100">
                <a:ea typeface="新細明體" panose="02020500000000000000" pitchFamily="18" charset="-120"/>
              </a:rPr>
              <a:t>scheme is illustrated for our example in Figure 9.5 and Table 9.5 .</a:t>
            </a:r>
          </a:p>
          <a:p>
            <a:pPr eaLnBrk="1" hangingPunct="1">
              <a:lnSpc>
                <a:spcPct val="80000"/>
              </a:lnSpc>
            </a:pPr>
            <a:endParaRPr lang="en-US" altLang="zh-TW" sz="1100">
              <a:ea typeface="新細明體" panose="02020500000000000000" pitchFamily="18" charset="-120"/>
            </a:endParaRPr>
          </a:p>
          <a:p>
            <a:pPr eaLnBrk="1" hangingPunct="1">
              <a:lnSpc>
                <a:spcPct val="80000"/>
              </a:lnSpc>
            </a:pPr>
            <a:r>
              <a:rPr lang="en-US" altLang="zh-TW" sz="1100">
                <a:ea typeface="新細明體" panose="02020500000000000000" pitchFamily="18" charset="-120"/>
              </a:rPr>
              <a:t>Even with the allowance for greater time allocation at lower priority, a longer</a:t>
            </a:r>
          </a:p>
          <a:p>
            <a:pPr eaLnBrk="1" hangingPunct="1">
              <a:lnSpc>
                <a:spcPct val="80000"/>
              </a:lnSpc>
            </a:pPr>
            <a:r>
              <a:rPr lang="en-US" altLang="zh-TW" sz="1100">
                <a:ea typeface="新細明體" panose="02020500000000000000" pitchFamily="18" charset="-120"/>
              </a:rPr>
              <a:t>process may still suffer starvation. A possible remedy is to promote a process to a</a:t>
            </a:r>
          </a:p>
          <a:p>
            <a:pPr eaLnBrk="1" hangingPunct="1">
              <a:lnSpc>
                <a:spcPct val="80000"/>
              </a:lnSpc>
            </a:pPr>
            <a:r>
              <a:rPr lang="en-US" altLang="zh-TW" sz="1100">
                <a:ea typeface="新細明體" panose="02020500000000000000" pitchFamily="18" charset="-120"/>
              </a:rPr>
              <a:t>higher-priority queue after it spends a certain amount of time waiting for service in</a:t>
            </a:r>
          </a:p>
          <a:p>
            <a:pPr eaLnBrk="1" hangingPunct="1">
              <a:lnSpc>
                <a:spcPct val="80000"/>
              </a:lnSpc>
            </a:pPr>
            <a:r>
              <a:rPr lang="en-US" altLang="zh-TW" sz="1100">
                <a:ea typeface="新細明體" panose="02020500000000000000" pitchFamily="18" charset="-120"/>
              </a:rPr>
              <a:t>its current queue.</a:t>
            </a:r>
          </a:p>
          <a:p>
            <a:pPr eaLnBrk="1" hangingPunct="1">
              <a:lnSpc>
                <a:spcPct val="80000"/>
              </a:lnSpc>
            </a:pPr>
            <a:endParaRPr lang="en-NZ" altLang="zh-TW" sz="1100">
              <a:ea typeface="新細明體" panose="02020500000000000000" pitchFamily="18" charset="-120"/>
            </a:endParaRPr>
          </a:p>
        </p:txBody>
      </p:sp>
      <p:sp>
        <p:nvSpPr>
          <p:cNvPr id="454661" name="Slide Number Placeholder 3">
            <a:extLst>
              <a:ext uri="{FF2B5EF4-FFF2-40B4-BE49-F238E27FC236}">
                <a16:creationId xmlns:a16="http://schemas.microsoft.com/office/drawing/2014/main" id="{A811BBDB-71EC-4CA2-9FCD-04FEE53130F8}"/>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0A21DA46-BC7D-40D4-B566-3F5081F95845}" type="slidenum">
              <a:rPr kumimoji="0" lang="en-US" altLang="zh-TW" sz="1200">
                <a:latin typeface="Calibri" panose="020F0502020204030204" pitchFamily="34" charset="0"/>
              </a:rPr>
              <a:pPr algn="r" eaLnBrk="1" hangingPunct="1"/>
              <a:t>33</a:t>
            </a:fld>
            <a:endParaRPr kumimoji="0" lang="en-US" altLang="zh-TW" sz="1200">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7">
            <a:extLst>
              <a:ext uri="{FF2B5EF4-FFF2-40B4-BE49-F238E27FC236}">
                <a16:creationId xmlns:a16="http://schemas.microsoft.com/office/drawing/2014/main" id="{C32B03E8-D9FD-4706-8A8A-6DA17924C481}"/>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812CB942-9781-44CB-91F8-84E91AD9A705}" type="slidenum">
              <a:rPr lang="en-US" altLang="zh-TW" sz="1200"/>
              <a:pPr algn="r" eaLnBrk="1" hangingPunct="1"/>
              <a:t>34</a:t>
            </a:fld>
            <a:endParaRPr lang="en-US" altLang="zh-TW" sz="1200"/>
          </a:p>
        </p:txBody>
      </p:sp>
      <p:sp>
        <p:nvSpPr>
          <p:cNvPr id="456707" name="Slide Image Placeholder 1">
            <a:extLst>
              <a:ext uri="{FF2B5EF4-FFF2-40B4-BE49-F238E27FC236}">
                <a16:creationId xmlns:a16="http://schemas.microsoft.com/office/drawing/2014/main" id="{A175007F-309E-4520-BE86-82DD76EFBB1F}"/>
              </a:ext>
            </a:extLst>
          </p:cNvPr>
          <p:cNvSpPr>
            <a:spLocks noGrp="1" noRot="1" noChangeAspect="1" noTextEdit="1"/>
          </p:cNvSpPr>
          <p:nvPr>
            <p:ph type="sldImg"/>
          </p:nvPr>
        </p:nvSpPr>
        <p:spPr>
          <a:ln/>
        </p:spPr>
      </p:sp>
      <p:sp>
        <p:nvSpPr>
          <p:cNvPr id="456708" name="Notes Placeholder 2">
            <a:extLst>
              <a:ext uri="{FF2B5EF4-FFF2-40B4-BE49-F238E27FC236}">
                <a16:creationId xmlns:a16="http://schemas.microsoft.com/office/drawing/2014/main" id="{FFE84293-09A1-4DD1-A65A-7CE28CF929E6}"/>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For the example of Table 9.4 , Figure 9.5 shows the execution pattern for</a:t>
            </a:r>
          </a:p>
          <a:p>
            <a:pPr eaLnBrk="1" hangingPunct="1"/>
            <a:r>
              <a:rPr lang="en-US" altLang="zh-TW">
                <a:ea typeface="新細明體" panose="02020500000000000000" pitchFamily="18" charset="-120"/>
              </a:rPr>
              <a:t>each policy for one cycle, and Table 9.5 summarizes some key results. First, the</a:t>
            </a:r>
          </a:p>
          <a:p>
            <a:pPr eaLnBrk="1" hangingPunct="1"/>
            <a:r>
              <a:rPr lang="en-US" altLang="zh-TW">
                <a:ea typeface="新細明體" panose="02020500000000000000" pitchFamily="18" charset="-120"/>
              </a:rPr>
              <a:t>finish time of each process is determined. From this, we can determine the turnaround</a:t>
            </a:r>
          </a:p>
          <a:p>
            <a:pPr eaLnBrk="1" hangingPunct="1"/>
            <a:r>
              <a:rPr lang="en-US" altLang="zh-TW">
                <a:ea typeface="新細明體" panose="02020500000000000000" pitchFamily="18" charset="-120"/>
              </a:rPr>
              <a:t>time. In terms of the queuing model, </a:t>
            </a:r>
            <a:r>
              <a:rPr lang="en-US" altLang="zh-TW" b="1">
                <a:ea typeface="新細明體" panose="02020500000000000000" pitchFamily="18" charset="-120"/>
              </a:rPr>
              <a:t>turnaround time (TAT) is the residence</a:t>
            </a:r>
          </a:p>
          <a:p>
            <a:pPr eaLnBrk="1" hangingPunct="1"/>
            <a:r>
              <a:rPr lang="en-US" altLang="zh-TW">
                <a:ea typeface="新細明體" panose="02020500000000000000" pitchFamily="18" charset="-120"/>
              </a:rPr>
              <a:t>time </a:t>
            </a:r>
            <a:r>
              <a:rPr lang="en-US" altLang="zh-TW" i="1">
                <a:ea typeface="新細明體" panose="02020500000000000000" pitchFamily="18" charset="-120"/>
              </a:rPr>
              <a:t>T r , or total time that the item spends in the system (waiting time plus</a:t>
            </a:r>
          </a:p>
          <a:p>
            <a:pPr eaLnBrk="1" hangingPunct="1"/>
            <a:r>
              <a:rPr lang="en-US" altLang="zh-TW">
                <a:ea typeface="新細明體" panose="02020500000000000000" pitchFamily="18" charset="-120"/>
              </a:rPr>
              <a:t>service time). A more useful figure is the normalized turnaround time, which</a:t>
            </a:r>
          </a:p>
          <a:p>
            <a:pPr eaLnBrk="1" hangingPunct="1"/>
            <a:r>
              <a:rPr lang="en-US" altLang="zh-TW">
                <a:ea typeface="新細明體" panose="02020500000000000000" pitchFamily="18" charset="-120"/>
              </a:rPr>
              <a:t>is the ratio of turnaround time to service time. This value indicates the relative</a:t>
            </a:r>
          </a:p>
          <a:p>
            <a:pPr eaLnBrk="1" hangingPunct="1"/>
            <a:r>
              <a:rPr lang="en-US" altLang="zh-TW">
                <a:ea typeface="新細明體" panose="02020500000000000000" pitchFamily="18" charset="-120"/>
              </a:rPr>
              <a:t>delay experienced by a process. Typically, the longer the process execution time,</a:t>
            </a:r>
          </a:p>
          <a:p>
            <a:pPr eaLnBrk="1" hangingPunct="1"/>
            <a:r>
              <a:rPr lang="en-US" altLang="zh-TW">
                <a:ea typeface="新細明體" panose="02020500000000000000" pitchFamily="18" charset="-120"/>
              </a:rPr>
              <a:t>the greater is the absolute amount of delay that can be tolerated. The minimum</a:t>
            </a:r>
          </a:p>
          <a:p>
            <a:pPr eaLnBrk="1" hangingPunct="1"/>
            <a:r>
              <a:rPr lang="en-US" altLang="zh-TW">
                <a:ea typeface="新細明體" panose="02020500000000000000" pitchFamily="18" charset="-120"/>
              </a:rPr>
              <a:t>possible value for this ratio is 1.0; increasing values correspond to a decreasing</a:t>
            </a:r>
          </a:p>
          <a:p>
            <a:pPr eaLnBrk="1" hangingPunct="1"/>
            <a:r>
              <a:rPr lang="en-US" altLang="zh-TW">
                <a:ea typeface="新細明體" panose="02020500000000000000" pitchFamily="18" charset="-120"/>
              </a:rPr>
              <a:t>level of service.</a:t>
            </a:r>
          </a:p>
          <a:p>
            <a:pPr eaLnBrk="1" hangingPunct="1"/>
            <a:endParaRPr lang="en-US" altLang="zh-TW">
              <a:ea typeface="新細明體" panose="02020500000000000000" pitchFamily="18" charset="-120"/>
            </a:endParaRPr>
          </a:p>
          <a:p>
            <a:pPr eaLnBrk="1" hangingPunct="1"/>
            <a:endParaRPr lang="en-NZ" altLang="zh-TW">
              <a:ea typeface="新細明體" panose="02020500000000000000" pitchFamily="18" charset="-120"/>
            </a:endParaRPr>
          </a:p>
          <a:p>
            <a:pPr eaLnBrk="1" hangingPunct="1"/>
            <a:endParaRPr lang="en-US" altLang="zh-TW">
              <a:ea typeface="新細明體" panose="02020500000000000000" pitchFamily="18" charset="-120"/>
            </a:endParaRPr>
          </a:p>
        </p:txBody>
      </p:sp>
      <p:sp>
        <p:nvSpPr>
          <p:cNvPr id="456709" name="Slide Number Placeholder 3">
            <a:extLst>
              <a:ext uri="{FF2B5EF4-FFF2-40B4-BE49-F238E27FC236}">
                <a16:creationId xmlns:a16="http://schemas.microsoft.com/office/drawing/2014/main" id="{C671392D-6949-4CEE-806A-B0BEB6CAC08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214A0E52-E92D-4142-8C44-169A55CA1231}" type="slidenum">
              <a:rPr kumimoji="0" lang="en-US" altLang="zh-TW" sz="1200">
                <a:latin typeface="Calibri" panose="020F0502020204030204" pitchFamily="34" charset="0"/>
              </a:rPr>
              <a:pPr algn="r" eaLnBrk="1" hangingPunct="1"/>
              <a:t>34</a:t>
            </a:fld>
            <a:endParaRPr kumimoji="0" lang="en-US" altLang="zh-TW" sz="1200">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2">
            <a:extLst>
              <a:ext uri="{FF2B5EF4-FFF2-40B4-BE49-F238E27FC236}">
                <a16:creationId xmlns:a16="http://schemas.microsoft.com/office/drawing/2014/main" id="{12F44D07-1F33-4A55-819A-A798BE524701}"/>
              </a:ext>
            </a:extLst>
          </p:cNvPr>
          <p:cNvSpPr>
            <a:spLocks noGrp="1" noChangeArrowheads="1"/>
          </p:cNvSpPr>
          <p:nvPr>
            <p:ph type="sldNum" sz="quarter"/>
          </p:nvPr>
        </p:nvSpPr>
        <p:spPr>
          <a:noFill/>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cs typeface="Arial" panose="020B0604020202020204" pitchFamily="34" charset="0"/>
              </a:defRPr>
            </a:lvl9pPr>
          </a:lstStyle>
          <a:p>
            <a:fld id="{45FC0AD0-D0CE-49A1-9246-98FF639B2BF1}" type="slidenum">
              <a:rPr lang="en-US" altLang="en-US" smtClean="0">
                <a:solidFill>
                  <a:srgbClr val="000000"/>
                </a:solidFill>
                <a:latin typeface="Times New Roman" panose="02020603050405020304" pitchFamily="18" charset="0"/>
                <a:cs typeface="Segoe UI" panose="020B0502040204020203" pitchFamily="34" charset="0"/>
              </a:rPr>
              <a:pPr/>
              <a:t>35</a:t>
            </a:fld>
            <a:endParaRPr lang="en-US" altLang="en-US">
              <a:solidFill>
                <a:srgbClr val="000000"/>
              </a:solidFill>
              <a:latin typeface="Times New Roman" panose="02020603050405020304" pitchFamily="18" charset="0"/>
              <a:cs typeface="Segoe UI" panose="020B0502040204020203" pitchFamily="34" charset="0"/>
            </a:endParaRPr>
          </a:p>
        </p:txBody>
      </p:sp>
      <p:sp>
        <p:nvSpPr>
          <p:cNvPr id="62467" name="Rectangle 1">
            <a:extLst>
              <a:ext uri="{FF2B5EF4-FFF2-40B4-BE49-F238E27FC236}">
                <a16:creationId xmlns:a16="http://schemas.microsoft.com/office/drawing/2014/main" id="{6D8CC3DB-B974-4493-AA1F-219FFED06670}"/>
              </a:ext>
            </a:extLst>
          </p:cNvPr>
          <p:cNvSpPr>
            <a:spLocks noChangeArrowheads="1" noTextEdit="1"/>
          </p:cNvSpPr>
          <p:nvPr>
            <p:ph type="sldImg"/>
          </p:nvPr>
        </p:nvSpPr>
        <p:spPr>
          <a:xfrm>
            <a:off x="1144588" y="685800"/>
            <a:ext cx="4560887" cy="3421063"/>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a:extLst>
              <a:ext uri="{FF2B5EF4-FFF2-40B4-BE49-F238E27FC236}">
                <a16:creationId xmlns:a16="http://schemas.microsoft.com/office/drawing/2014/main" id="{2DF895D8-CBE0-45A1-85A5-017A986546E0}"/>
              </a:ext>
            </a:extLst>
          </p:cNvPr>
          <p:cNvSpPr>
            <a:spLocks noChangeArrowheads="1"/>
          </p:cNvSpPr>
          <p:nvPr>
            <p:ph type="body" idx="1"/>
          </p:nvPr>
        </p:nvSpPr>
        <p:spPr>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7">
            <a:extLst>
              <a:ext uri="{FF2B5EF4-FFF2-40B4-BE49-F238E27FC236}">
                <a16:creationId xmlns:a16="http://schemas.microsoft.com/office/drawing/2014/main" id="{4960BAAC-3A00-413D-8E4F-FEB23F096694}"/>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76331C88-17C0-4FD6-81D8-DFB6AAB0390A}" type="slidenum">
              <a:rPr lang="en-US" altLang="zh-TW" sz="1200"/>
              <a:pPr algn="r" eaLnBrk="1" hangingPunct="1"/>
              <a:t>37</a:t>
            </a:fld>
            <a:endParaRPr lang="en-US" altLang="zh-TW" sz="1200"/>
          </a:p>
        </p:txBody>
      </p:sp>
      <p:sp>
        <p:nvSpPr>
          <p:cNvPr id="458755" name="Slide Image Placeholder 1">
            <a:extLst>
              <a:ext uri="{FF2B5EF4-FFF2-40B4-BE49-F238E27FC236}">
                <a16:creationId xmlns:a16="http://schemas.microsoft.com/office/drawing/2014/main" id="{0B162058-EA90-4744-9D0A-A76755D7A20A}"/>
              </a:ext>
            </a:extLst>
          </p:cNvPr>
          <p:cNvSpPr>
            <a:spLocks noGrp="1" noRot="1" noChangeAspect="1" noTextEdit="1"/>
          </p:cNvSpPr>
          <p:nvPr>
            <p:ph type="sldImg"/>
          </p:nvPr>
        </p:nvSpPr>
        <p:spPr>
          <a:ln/>
        </p:spPr>
      </p:sp>
      <p:sp>
        <p:nvSpPr>
          <p:cNvPr id="458756" name="Notes Placeholder 2">
            <a:extLst>
              <a:ext uri="{FF2B5EF4-FFF2-40B4-BE49-F238E27FC236}">
                <a16:creationId xmlns:a16="http://schemas.microsoft.com/office/drawing/2014/main" id="{CFA57C15-44BD-4A66-A0CE-D5EC30BDB0A6}"/>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In this section we examine traditional UNIX scheduling, which is used in both</a:t>
            </a:r>
          </a:p>
          <a:p>
            <a:pPr eaLnBrk="1" hangingPunct="1"/>
            <a:r>
              <a:rPr lang="en-US" altLang="zh-TW">
                <a:ea typeface="新細明體" panose="02020500000000000000" pitchFamily="18" charset="-120"/>
              </a:rPr>
              <a:t>SVR3 and 4.3 BSD UNIX. These systems are primarily targeted at the time-sharing</a:t>
            </a:r>
          </a:p>
          <a:p>
            <a:pPr eaLnBrk="1" hangingPunct="1"/>
            <a:r>
              <a:rPr lang="en-US" altLang="zh-TW">
                <a:ea typeface="新細明體" panose="02020500000000000000" pitchFamily="18" charset="-120"/>
              </a:rPr>
              <a:t>interactive environment. The scheduling algorithm is designed to provide good</a:t>
            </a:r>
          </a:p>
          <a:p>
            <a:pPr eaLnBrk="1" hangingPunct="1"/>
            <a:r>
              <a:rPr lang="en-US" altLang="zh-TW">
                <a:ea typeface="新細明體" panose="02020500000000000000" pitchFamily="18" charset="-120"/>
              </a:rPr>
              <a:t>response time for interactive users while ensuring that low-priority background</a:t>
            </a:r>
          </a:p>
          <a:p>
            <a:pPr eaLnBrk="1" hangingPunct="1"/>
            <a:r>
              <a:rPr lang="en-US" altLang="zh-TW">
                <a:ea typeface="新細明體" panose="02020500000000000000" pitchFamily="18" charset="-120"/>
              </a:rPr>
              <a:t>jobs do not starve. Although this algorithm has been replaced in modern UNIX</a:t>
            </a:r>
          </a:p>
          <a:p>
            <a:pPr eaLnBrk="1" hangingPunct="1"/>
            <a:r>
              <a:rPr lang="en-US" altLang="zh-TW">
                <a:ea typeface="新細明體" panose="02020500000000000000" pitchFamily="18" charset="-120"/>
              </a:rPr>
              <a:t>systems, it is worthwhile to examine the approach because it is representative of</a:t>
            </a:r>
          </a:p>
          <a:p>
            <a:pPr eaLnBrk="1" hangingPunct="1"/>
            <a:r>
              <a:rPr lang="en-US" altLang="zh-TW">
                <a:ea typeface="新細明體" panose="02020500000000000000" pitchFamily="18" charset="-120"/>
              </a:rPr>
              <a:t>practical time-sharing scheduling algorithms. The scheduling scheme for SVR4</a:t>
            </a:r>
          </a:p>
          <a:p>
            <a:pPr eaLnBrk="1" hangingPunct="1"/>
            <a:r>
              <a:rPr lang="en-US" altLang="zh-TW">
                <a:ea typeface="新細明體" panose="02020500000000000000" pitchFamily="18" charset="-120"/>
              </a:rPr>
              <a:t>includes an accommodation for real-time requirements, and so its discussion is</a:t>
            </a:r>
          </a:p>
          <a:p>
            <a:pPr eaLnBrk="1" hangingPunct="1"/>
            <a:r>
              <a:rPr lang="en-US" altLang="zh-TW">
                <a:ea typeface="新細明體" panose="02020500000000000000" pitchFamily="18" charset="-120"/>
              </a:rPr>
              <a:t>deferred to Chapter 10 .</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The traditional UNIX scheduler employs multilevel feedback using round</a:t>
            </a:r>
          </a:p>
          <a:p>
            <a:pPr eaLnBrk="1" hangingPunct="1"/>
            <a:r>
              <a:rPr lang="en-US" altLang="zh-TW">
                <a:ea typeface="新細明體" panose="02020500000000000000" pitchFamily="18" charset="-120"/>
              </a:rPr>
              <a:t>robin within each of the priority queues. The system makes use of one-second</a:t>
            </a:r>
          </a:p>
          <a:p>
            <a:pPr eaLnBrk="1" hangingPunct="1"/>
            <a:r>
              <a:rPr lang="en-US" altLang="zh-TW">
                <a:ea typeface="新細明體" panose="02020500000000000000" pitchFamily="18" charset="-120"/>
              </a:rPr>
              <a:t>preemption. That is, if a running process does not block or complete within one</a:t>
            </a:r>
          </a:p>
          <a:p>
            <a:pPr eaLnBrk="1" hangingPunct="1"/>
            <a:r>
              <a:rPr lang="en-US" altLang="zh-TW">
                <a:ea typeface="新細明體" panose="02020500000000000000" pitchFamily="18" charset="-120"/>
              </a:rPr>
              <a:t>second, it is preempted. Priority is based on process type and execution history.</a:t>
            </a:r>
          </a:p>
        </p:txBody>
      </p:sp>
      <p:sp>
        <p:nvSpPr>
          <p:cNvPr id="458757" name="Slide Number Placeholder 3">
            <a:extLst>
              <a:ext uri="{FF2B5EF4-FFF2-40B4-BE49-F238E27FC236}">
                <a16:creationId xmlns:a16="http://schemas.microsoft.com/office/drawing/2014/main" id="{2F4266F1-D58D-4E77-8862-ACA4DD32FD1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04BB90EA-AE45-4330-B5F6-FE4422466A82}" type="slidenum">
              <a:rPr kumimoji="0" lang="en-US" altLang="zh-TW" sz="1200">
                <a:latin typeface="Calibri" panose="020F0502020204030204" pitchFamily="34" charset="0"/>
              </a:rPr>
              <a:pPr algn="r" eaLnBrk="1" hangingPunct="1"/>
              <a:t>37</a:t>
            </a:fld>
            <a:endParaRPr kumimoji="0" lang="en-US" altLang="zh-TW" sz="1200">
              <a:latin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7">
            <a:extLst>
              <a:ext uri="{FF2B5EF4-FFF2-40B4-BE49-F238E27FC236}">
                <a16:creationId xmlns:a16="http://schemas.microsoft.com/office/drawing/2014/main" id="{1A80FCBA-0592-4C3D-957A-AA6406959382}"/>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E25A918A-3E20-409A-821F-A4017CF5CE43}" type="slidenum">
              <a:rPr lang="en-US" altLang="zh-TW" sz="1200"/>
              <a:pPr algn="r" eaLnBrk="1" hangingPunct="1"/>
              <a:t>38</a:t>
            </a:fld>
            <a:endParaRPr lang="en-US" altLang="zh-TW" sz="1200"/>
          </a:p>
        </p:txBody>
      </p:sp>
      <p:sp>
        <p:nvSpPr>
          <p:cNvPr id="462851" name="Slide Image Placeholder 1">
            <a:extLst>
              <a:ext uri="{FF2B5EF4-FFF2-40B4-BE49-F238E27FC236}">
                <a16:creationId xmlns:a16="http://schemas.microsoft.com/office/drawing/2014/main" id="{E50CE94E-86D6-4E0B-AFFB-3C148572BC0D}"/>
              </a:ext>
            </a:extLst>
          </p:cNvPr>
          <p:cNvSpPr>
            <a:spLocks noGrp="1" noRot="1" noChangeAspect="1" noTextEdit="1"/>
          </p:cNvSpPr>
          <p:nvPr>
            <p:ph type="sldImg"/>
          </p:nvPr>
        </p:nvSpPr>
        <p:spPr>
          <a:ln/>
        </p:spPr>
      </p:sp>
      <p:sp>
        <p:nvSpPr>
          <p:cNvPr id="462852" name="Notes Placeholder 2">
            <a:extLst>
              <a:ext uri="{FF2B5EF4-FFF2-40B4-BE49-F238E27FC236}">
                <a16:creationId xmlns:a16="http://schemas.microsoft.com/office/drawing/2014/main" id="{795C60E7-F35E-4F99-9950-E4B5634A013C}"/>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In decreasing order of priority, the bands are:</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 Swapper</a:t>
            </a:r>
          </a:p>
          <a:p>
            <a:pPr eaLnBrk="1" hangingPunct="1"/>
            <a:r>
              <a:rPr lang="en-US" altLang="zh-TW">
                <a:ea typeface="新細明體" panose="02020500000000000000" pitchFamily="18" charset="-120"/>
              </a:rPr>
              <a:t>• Block I/O device control</a:t>
            </a:r>
          </a:p>
          <a:p>
            <a:pPr eaLnBrk="1" hangingPunct="1"/>
            <a:r>
              <a:rPr lang="en-US" altLang="zh-TW">
                <a:ea typeface="新細明體" panose="02020500000000000000" pitchFamily="18" charset="-120"/>
              </a:rPr>
              <a:t>• File manipulation</a:t>
            </a:r>
          </a:p>
          <a:p>
            <a:pPr eaLnBrk="1" hangingPunct="1"/>
            <a:r>
              <a:rPr lang="en-US" altLang="zh-TW">
                <a:ea typeface="新細明體" panose="02020500000000000000" pitchFamily="18" charset="-120"/>
              </a:rPr>
              <a:t>• Character I/O device control</a:t>
            </a:r>
          </a:p>
          <a:p>
            <a:pPr eaLnBrk="1" hangingPunct="1"/>
            <a:r>
              <a:rPr lang="en-US" altLang="zh-TW">
                <a:ea typeface="新細明體" panose="02020500000000000000" pitchFamily="18" charset="-120"/>
              </a:rPr>
              <a:t>• User processes</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This hierarchy should provide the most efficient use of the I/O devices.</a:t>
            </a:r>
          </a:p>
          <a:p>
            <a:pPr eaLnBrk="1" hangingPunct="1"/>
            <a:r>
              <a:rPr lang="en-US" altLang="zh-TW">
                <a:ea typeface="新細明體" panose="02020500000000000000" pitchFamily="18" charset="-120"/>
              </a:rPr>
              <a:t>Within the user process band, the use of execution history tends to penalize processor-</a:t>
            </a:r>
          </a:p>
          <a:p>
            <a:pPr eaLnBrk="1" hangingPunct="1"/>
            <a:r>
              <a:rPr lang="en-US" altLang="zh-TW">
                <a:ea typeface="新細明體" panose="02020500000000000000" pitchFamily="18" charset="-120"/>
              </a:rPr>
              <a:t>bound processes at the expense of I/O-bound processes. Again, this should</a:t>
            </a:r>
          </a:p>
          <a:p>
            <a:pPr eaLnBrk="1" hangingPunct="1"/>
            <a:r>
              <a:rPr lang="en-US" altLang="zh-TW">
                <a:ea typeface="新細明體" panose="02020500000000000000" pitchFamily="18" charset="-120"/>
              </a:rPr>
              <a:t>improve efficiency. Coupled with the round-robin preemption scheme, the scheduling</a:t>
            </a:r>
          </a:p>
          <a:p>
            <a:pPr eaLnBrk="1" hangingPunct="1"/>
            <a:r>
              <a:rPr lang="en-US" altLang="zh-TW">
                <a:ea typeface="新細明體" panose="02020500000000000000" pitchFamily="18" charset="-120"/>
              </a:rPr>
              <a:t>strategy is well equipped to satisfy the requirements for general-purpose</a:t>
            </a:r>
          </a:p>
          <a:p>
            <a:pPr eaLnBrk="1" hangingPunct="1"/>
            <a:r>
              <a:rPr lang="en-US" altLang="zh-TW">
                <a:ea typeface="新細明體" panose="02020500000000000000" pitchFamily="18" charset="-120"/>
              </a:rPr>
              <a:t>time sharing.</a:t>
            </a:r>
          </a:p>
          <a:p>
            <a:pPr eaLnBrk="1" hangingPunct="1"/>
            <a:endParaRPr lang="en-US" altLang="zh-TW">
              <a:ea typeface="新細明體" panose="02020500000000000000" pitchFamily="18" charset="-120"/>
            </a:endParaRPr>
          </a:p>
        </p:txBody>
      </p:sp>
      <p:sp>
        <p:nvSpPr>
          <p:cNvPr id="462853" name="Slide Number Placeholder 3">
            <a:extLst>
              <a:ext uri="{FF2B5EF4-FFF2-40B4-BE49-F238E27FC236}">
                <a16:creationId xmlns:a16="http://schemas.microsoft.com/office/drawing/2014/main" id="{A8D0A0AA-F023-4963-BAF4-01CB7D052244}"/>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43032A99-9CF8-4676-971D-45094A06C349}" type="slidenum">
              <a:rPr kumimoji="0" lang="en-US" altLang="zh-TW" sz="1200">
                <a:latin typeface="Calibri" panose="020F0502020204030204" pitchFamily="34" charset="0"/>
              </a:rPr>
              <a:pPr algn="r" eaLnBrk="1" hangingPunct="1"/>
              <a:t>38</a:t>
            </a:fld>
            <a:endParaRPr kumimoji="0" lang="en-US" altLang="zh-TW" sz="1200">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7">
            <a:extLst>
              <a:ext uri="{FF2B5EF4-FFF2-40B4-BE49-F238E27FC236}">
                <a16:creationId xmlns:a16="http://schemas.microsoft.com/office/drawing/2014/main" id="{588F6F83-F8ED-46A8-B2E7-E4E045C39C88}"/>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465A9273-9635-412A-8CF8-07ADE503BADD}" type="slidenum">
              <a:rPr lang="en-US" altLang="zh-TW" sz="1200"/>
              <a:pPr algn="r" eaLnBrk="1" hangingPunct="1"/>
              <a:t>39</a:t>
            </a:fld>
            <a:endParaRPr lang="en-US" altLang="zh-TW" sz="1200"/>
          </a:p>
        </p:txBody>
      </p:sp>
      <p:sp>
        <p:nvSpPr>
          <p:cNvPr id="460803" name="Slide Image Placeholder 1">
            <a:extLst>
              <a:ext uri="{FF2B5EF4-FFF2-40B4-BE49-F238E27FC236}">
                <a16:creationId xmlns:a16="http://schemas.microsoft.com/office/drawing/2014/main" id="{DB0AA832-AE4D-4783-A740-15B46767F5B2}"/>
              </a:ext>
            </a:extLst>
          </p:cNvPr>
          <p:cNvSpPr>
            <a:spLocks noGrp="1" noRot="1" noChangeAspect="1" noTextEdit="1"/>
          </p:cNvSpPr>
          <p:nvPr>
            <p:ph type="sldImg"/>
          </p:nvPr>
        </p:nvSpPr>
        <p:spPr>
          <a:ln/>
        </p:spPr>
      </p:sp>
      <p:sp>
        <p:nvSpPr>
          <p:cNvPr id="460804" name="Notes Placeholder 2">
            <a:extLst>
              <a:ext uri="{FF2B5EF4-FFF2-40B4-BE49-F238E27FC236}">
                <a16:creationId xmlns:a16="http://schemas.microsoft.com/office/drawing/2014/main" id="{26C9A022-2989-4216-BCA6-D7B135A64D9B}"/>
              </a:ext>
            </a:extLst>
          </p:cNvPr>
          <p:cNvSpPr>
            <a:spLocks noGrp="1"/>
          </p:cNvSpPr>
          <p:nvPr>
            <p:ph type="body" idx="1"/>
          </p:nvPr>
        </p:nvSpPr>
        <p:spPr>
          <a:noFill/>
        </p:spPr>
        <p:txBody>
          <a:bodyPr/>
          <a:lstStyle/>
          <a:p>
            <a:pPr eaLnBrk="1" hangingPunct="1">
              <a:lnSpc>
                <a:spcPct val="90000"/>
              </a:lnSpc>
            </a:pPr>
            <a:r>
              <a:rPr lang="en-US" altLang="zh-TW" sz="1100">
                <a:ea typeface="新細明體" panose="02020500000000000000" pitchFamily="18" charset="-120"/>
              </a:rPr>
              <a:t>The priority of each process is recomputed once per second, at which time a</a:t>
            </a:r>
          </a:p>
          <a:p>
            <a:pPr eaLnBrk="1" hangingPunct="1">
              <a:lnSpc>
                <a:spcPct val="90000"/>
              </a:lnSpc>
            </a:pPr>
            <a:r>
              <a:rPr lang="en-US" altLang="zh-TW" sz="1100">
                <a:ea typeface="新細明體" panose="02020500000000000000" pitchFamily="18" charset="-120"/>
              </a:rPr>
              <a:t>new scheduling decision is made. The purpose of the base priority is to divide all</a:t>
            </a:r>
          </a:p>
          <a:p>
            <a:pPr eaLnBrk="1" hangingPunct="1">
              <a:lnSpc>
                <a:spcPct val="90000"/>
              </a:lnSpc>
            </a:pPr>
            <a:r>
              <a:rPr lang="en-US" altLang="zh-TW" sz="1100">
                <a:ea typeface="新細明體" panose="02020500000000000000" pitchFamily="18" charset="-120"/>
              </a:rPr>
              <a:t>processes into fixed bands of priority levels. The </a:t>
            </a:r>
            <a:r>
              <a:rPr lang="en-US" altLang="zh-TW" sz="1100" i="1">
                <a:ea typeface="新細明體" panose="02020500000000000000" pitchFamily="18" charset="-120"/>
              </a:rPr>
              <a:t>CPU and nice components are</a:t>
            </a:r>
          </a:p>
          <a:p>
            <a:pPr eaLnBrk="1" hangingPunct="1">
              <a:lnSpc>
                <a:spcPct val="90000"/>
              </a:lnSpc>
            </a:pPr>
            <a:r>
              <a:rPr lang="en-US" altLang="zh-TW" sz="1100">
                <a:ea typeface="新細明體" panose="02020500000000000000" pitchFamily="18" charset="-120"/>
              </a:rPr>
              <a:t>restricted to prevent a process from migrating out of its assigned band (assigned by</a:t>
            </a:r>
          </a:p>
          <a:p>
            <a:pPr eaLnBrk="1" hangingPunct="1">
              <a:lnSpc>
                <a:spcPct val="90000"/>
              </a:lnSpc>
            </a:pPr>
            <a:r>
              <a:rPr lang="en-US" altLang="zh-TW" sz="1100">
                <a:ea typeface="新細明體" panose="02020500000000000000" pitchFamily="18" charset="-120"/>
              </a:rPr>
              <a:t>the base priority level). These bands are used to optimize access to block devices</a:t>
            </a:r>
          </a:p>
          <a:p>
            <a:pPr eaLnBrk="1" hangingPunct="1">
              <a:lnSpc>
                <a:spcPct val="90000"/>
              </a:lnSpc>
            </a:pPr>
            <a:r>
              <a:rPr lang="en-US" altLang="zh-TW" sz="1100">
                <a:ea typeface="新細明體" panose="02020500000000000000" pitchFamily="18" charset="-120"/>
              </a:rPr>
              <a:t>(e.g., disk) and to allow the operating system to respond quickly to system calls.</a:t>
            </a:r>
          </a:p>
        </p:txBody>
      </p:sp>
      <p:sp>
        <p:nvSpPr>
          <p:cNvPr id="460805" name="Slide Number Placeholder 3">
            <a:extLst>
              <a:ext uri="{FF2B5EF4-FFF2-40B4-BE49-F238E27FC236}">
                <a16:creationId xmlns:a16="http://schemas.microsoft.com/office/drawing/2014/main" id="{027CE05C-E5EA-41EB-AB43-66609D28F90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961BC9FD-4FD5-4793-A606-C6E64E2EFCF1}" type="slidenum">
              <a:rPr kumimoji="0" lang="en-US" altLang="zh-TW" sz="1200">
                <a:latin typeface="Calibri" panose="020F0502020204030204" pitchFamily="34" charset="0"/>
              </a:rPr>
              <a:pPr algn="r" eaLnBrk="1" hangingPunct="1"/>
              <a:t>39</a:t>
            </a:fld>
            <a:endParaRPr kumimoji="0" lang="en-US" altLang="zh-TW" sz="1200">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7">
            <a:extLst>
              <a:ext uri="{FF2B5EF4-FFF2-40B4-BE49-F238E27FC236}">
                <a16:creationId xmlns:a16="http://schemas.microsoft.com/office/drawing/2014/main" id="{C4DD7B19-9F84-4F85-83AD-75D71353C2F2}"/>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4A75762E-B128-4169-B0EF-D8BC6ED57546}" type="slidenum">
              <a:rPr lang="en-US" altLang="zh-TW" sz="1200"/>
              <a:pPr algn="r" eaLnBrk="1" hangingPunct="1"/>
              <a:t>40</a:t>
            </a:fld>
            <a:endParaRPr lang="en-US" altLang="zh-TW" sz="1200"/>
          </a:p>
        </p:txBody>
      </p:sp>
      <p:sp>
        <p:nvSpPr>
          <p:cNvPr id="464899" name="Slide Image Placeholder 1">
            <a:extLst>
              <a:ext uri="{FF2B5EF4-FFF2-40B4-BE49-F238E27FC236}">
                <a16:creationId xmlns:a16="http://schemas.microsoft.com/office/drawing/2014/main" id="{8EFC2D66-2D03-4DE5-82AF-8B7EE3713A57}"/>
              </a:ext>
            </a:extLst>
          </p:cNvPr>
          <p:cNvSpPr>
            <a:spLocks noGrp="1" noRot="1" noChangeAspect="1" noTextEdit="1"/>
          </p:cNvSpPr>
          <p:nvPr>
            <p:ph type="sldImg"/>
          </p:nvPr>
        </p:nvSpPr>
        <p:spPr>
          <a:ln/>
        </p:spPr>
      </p:sp>
      <p:sp>
        <p:nvSpPr>
          <p:cNvPr id="464900" name="Notes Placeholder 2">
            <a:extLst>
              <a:ext uri="{FF2B5EF4-FFF2-40B4-BE49-F238E27FC236}">
                <a16:creationId xmlns:a16="http://schemas.microsoft.com/office/drawing/2014/main" id="{F77FEAA5-7A2D-455D-AF18-5BE2E5C0942C}"/>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An example of process scheduling is shown in Figure 9.17 . Processes A, B,</a:t>
            </a:r>
          </a:p>
          <a:p>
            <a:pPr eaLnBrk="1" hangingPunct="1"/>
            <a:r>
              <a:rPr lang="en-US" altLang="zh-TW">
                <a:ea typeface="新細明體" panose="02020500000000000000" pitchFamily="18" charset="-120"/>
              </a:rPr>
              <a:t>and C are created at the same time with base priorities of 60 (we will ignore the</a:t>
            </a:r>
          </a:p>
          <a:p>
            <a:pPr eaLnBrk="1" hangingPunct="1"/>
            <a:r>
              <a:rPr lang="en-US" altLang="zh-TW" i="1">
                <a:ea typeface="新細明體" panose="02020500000000000000" pitchFamily="18" charset="-120"/>
              </a:rPr>
              <a:t>nice value). The clock interrupts the system 60 times per second and increments</a:t>
            </a:r>
          </a:p>
          <a:p>
            <a:pPr eaLnBrk="1" hangingPunct="1"/>
            <a:r>
              <a:rPr lang="en-US" altLang="zh-TW">
                <a:ea typeface="新細明體" panose="02020500000000000000" pitchFamily="18" charset="-120"/>
              </a:rPr>
              <a:t>a counter for the running process. The example assumes that none of the processes</a:t>
            </a:r>
          </a:p>
          <a:p>
            <a:pPr eaLnBrk="1" hangingPunct="1"/>
            <a:r>
              <a:rPr lang="en-US" altLang="zh-TW">
                <a:ea typeface="新細明體" panose="02020500000000000000" pitchFamily="18" charset="-120"/>
              </a:rPr>
              <a:t>block themselves and that no other processes are ready to run. Compare</a:t>
            </a:r>
          </a:p>
          <a:p>
            <a:pPr eaLnBrk="1" hangingPunct="1"/>
            <a:r>
              <a:rPr lang="en-US" altLang="zh-TW">
                <a:ea typeface="新細明體" panose="02020500000000000000" pitchFamily="18" charset="-120"/>
              </a:rPr>
              <a:t>this with Figure 9.16 .</a:t>
            </a:r>
          </a:p>
        </p:txBody>
      </p:sp>
      <p:sp>
        <p:nvSpPr>
          <p:cNvPr id="464901" name="Slide Number Placeholder 3">
            <a:extLst>
              <a:ext uri="{FF2B5EF4-FFF2-40B4-BE49-F238E27FC236}">
                <a16:creationId xmlns:a16="http://schemas.microsoft.com/office/drawing/2014/main" id="{E66797E8-A292-4E53-90CF-2BFFAD7BD6CD}"/>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D067258A-F4AC-4229-A978-F96582C2D372}" type="slidenum">
              <a:rPr kumimoji="0" lang="en-US" altLang="zh-TW" sz="1200">
                <a:latin typeface="Calibri" panose="020F0502020204030204" pitchFamily="34" charset="0"/>
              </a:rPr>
              <a:pPr algn="r" eaLnBrk="1" hangingPunct="1"/>
              <a:t>40</a:t>
            </a:fld>
            <a:endParaRPr kumimoji="0" lang="en-US" altLang="zh-TW" sz="1200">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7">
            <a:extLst>
              <a:ext uri="{FF2B5EF4-FFF2-40B4-BE49-F238E27FC236}">
                <a16:creationId xmlns:a16="http://schemas.microsoft.com/office/drawing/2014/main" id="{A2D4AC90-F4BC-4AC8-B2B0-8FD558D026F7}"/>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21165A20-F564-44B1-AD9B-B63845432AD3}" type="slidenum">
              <a:rPr lang="en-US" altLang="zh-TW" sz="1200"/>
              <a:pPr algn="r" eaLnBrk="1" hangingPunct="1"/>
              <a:t>41</a:t>
            </a:fld>
            <a:endParaRPr lang="en-US" altLang="zh-TW" sz="1200"/>
          </a:p>
        </p:txBody>
      </p:sp>
      <p:sp>
        <p:nvSpPr>
          <p:cNvPr id="466947" name="Slide Image Placeholder 1">
            <a:extLst>
              <a:ext uri="{FF2B5EF4-FFF2-40B4-BE49-F238E27FC236}">
                <a16:creationId xmlns:a16="http://schemas.microsoft.com/office/drawing/2014/main" id="{EDA2842E-0E96-48D5-8669-B873C9C1E045}"/>
              </a:ext>
            </a:extLst>
          </p:cNvPr>
          <p:cNvSpPr>
            <a:spLocks noGrp="1" noRot="1" noChangeAspect="1" noTextEdit="1"/>
          </p:cNvSpPr>
          <p:nvPr>
            <p:ph type="sldImg"/>
          </p:nvPr>
        </p:nvSpPr>
        <p:spPr>
          <a:ln/>
        </p:spPr>
      </p:sp>
      <p:sp>
        <p:nvSpPr>
          <p:cNvPr id="466948" name="Notes Placeholder 2">
            <a:extLst>
              <a:ext uri="{FF2B5EF4-FFF2-40B4-BE49-F238E27FC236}">
                <a16:creationId xmlns:a16="http://schemas.microsoft.com/office/drawing/2014/main" id="{E05FE5AC-73ED-4B10-BD28-1752B53ECE49}"/>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All of the scheduling algorithms discussed so far treat the collection of ready</a:t>
            </a:r>
          </a:p>
          <a:p>
            <a:pPr eaLnBrk="1" hangingPunct="1"/>
            <a:r>
              <a:rPr lang="en-US" altLang="zh-TW">
                <a:ea typeface="新細明體" panose="02020500000000000000" pitchFamily="18" charset="-120"/>
              </a:rPr>
              <a:t>processes as a single pool of processes from which to select the next running process.</a:t>
            </a:r>
          </a:p>
          <a:p>
            <a:pPr eaLnBrk="1" hangingPunct="1"/>
            <a:r>
              <a:rPr lang="en-US" altLang="zh-TW">
                <a:ea typeface="新細明體" panose="02020500000000000000" pitchFamily="18" charset="-120"/>
              </a:rPr>
              <a:t>This pool may be broken down by priority but is otherwise homogeneous.</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However, in a multiuser system, if individual user applications or jobs may be</a:t>
            </a:r>
          </a:p>
          <a:p>
            <a:pPr eaLnBrk="1" hangingPunct="1"/>
            <a:r>
              <a:rPr lang="en-US" altLang="zh-TW">
                <a:ea typeface="新細明體" panose="02020500000000000000" pitchFamily="18" charset="-120"/>
              </a:rPr>
              <a:t>organized as multiple processes (or threads), then there is a structure to the collection</a:t>
            </a:r>
          </a:p>
          <a:p>
            <a:pPr eaLnBrk="1" hangingPunct="1"/>
            <a:r>
              <a:rPr lang="en-US" altLang="zh-TW">
                <a:ea typeface="新細明體" panose="02020500000000000000" pitchFamily="18" charset="-120"/>
              </a:rPr>
              <a:t>of processes that is not recognized by a traditional scheduler. From the user’s</a:t>
            </a:r>
          </a:p>
          <a:p>
            <a:pPr eaLnBrk="1" hangingPunct="1"/>
            <a:r>
              <a:rPr lang="en-US" altLang="zh-TW">
                <a:ea typeface="新細明體" panose="02020500000000000000" pitchFamily="18" charset="-120"/>
              </a:rPr>
              <a:t>point of view, the concern is not how a particular process performs but rather how</a:t>
            </a:r>
          </a:p>
          <a:p>
            <a:pPr eaLnBrk="1" hangingPunct="1"/>
            <a:r>
              <a:rPr lang="en-US" altLang="zh-TW">
                <a:ea typeface="新細明體" panose="02020500000000000000" pitchFamily="18" charset="-120"/>
              </a:rPr>
              <a:t>his or her set of processes, which constitute a single application, performs. Thus, it</a:t>
            </a:r>
          </a:p>
          <a:p>
            <a:pPr eaLnBrk="1" hangingPunct="1"/>
            <a:r>
              <a:rPr lang="en-US" altLang="zh-TW">
                <a:ea typeface="新細明體" panose="02020500000000000000" pitchFamily="18" charset="-120"/>
              </a:rPr>
              <a:t>would be attractive to make scheduling decisions on the basis of these process sets.</a:t>
            </a:r>
          </a:p>
          <a:p>
            <a:pPr eaLnBrk="1" hangingPunct="1"/>
            <a:r>
              <a:rPr lang="en-US" altLang="zh-TW">
                <a:ea typeface="新細明體" panose="02020500000000000000" pitchFamily="18" charset="-120"/>
              </a:rPr>
              <a:t>This approach is generally known as fair-share scheduling. Further, the concept can</a:t>
            </a:r>
          </a:p>
          <a:p>
            <a:pPr eaLnBrk="1" hangingPunct="1"/>
            <a:r>
              <a:rPr lang="en-US" altLang="zh-TW">
                <a:ea typeface="新細明體" panose="02020500000000000000" pitchFamily="18" charset="-120"/>
              </a:rPr>
              <a:t>be extended to groups of users, even if each user is represented by a single process.</a:t>
            </a:r>
          </a:p>
          <a:p>
            <a:pPr eaLnBrk="1" hangingPunct="1"/>
            <a:r>
              <a:rPr lang="en-US" altLang="zh-TW">
                <a:ea typeface="新細明體" panose="02020500000000000000" pitchFamily="18" charset="-120"/>
              </a:rPr>
              <a:t>For example, in a time-sharing system, we might wish to consider all of the users</a:t>
            </a:r>
          </a:p>
          <a:p>
            <a:pPr eaLnBrk="1" hangingPunct="1"/>
            <a:r>
              <a:rPr lang="en-US" altLang="zh-TW">
                <a:ea typeface="新細明體" panose="02020500000000000000" pitchFamily="18" charset="-120"/>
              </a:rPr>
              <a:t>from a given department to be members of the same group. Scheduling decisions</a:t>
            </a:r>
          </a:p>
          <a:p>
            <a:pPr eaLnBrk="1" hangingPunct="1"/>
            <a:r>
              <a:rPr lang="en-US" altLang="zh-TW">
                <a:ea typeface="新細明體" panose="02020500000000000000" pitchFamily="18" charset="-120"/>
              </a:rPr>
              <a:t>could then be made that attempt to give each group similar service. Thus, if a large</a:t>
            </a:r>
          </a:p>
          <a:p>
            <a:pPr eaLnBrk="1" hangingPunct="1"/>
            <a:r>
              <a:rPr lang="en-US" altLang="zh-TW">
                <a:ea typeface="新細明體" panose="02020500000000000000" pitchFamily="18" charset="-120"/>
              </a:rPr>
              <a:t>number of people from one department log onto the system, we would like to see</a:t>
            </a:r>
          </a:p>
          <a:p>
            <a:pPr eaLnBrk="1" hangingPunct="1"/>
            <a:r>
              <a:rPr lang="en-US" altLang="zh-TW">
                <a:ea typeface="新細明體" panose="02020500000000000000" pitchFamily="18" charset="-120"/>
              </a:rPr>
              <a:t>response time degradation primarily affect members of that department rather than</a:t>
            </a:r>
          </a:p>
          <a:p>
            <a:pPr eaLnBrk="1" hangingPunct="1"/>
            <a:r>
              <a:rPr lang="en-US" altLang="zh-TW">
                <a:ea typeface="新細明體" panose="02020500000000000000" pitchFamily="18" charset="-120"/>
              </a:rPr>
              <a:t>users from other departments.</a:t>
            </a:r>
          </a:p>
          <a:p>
            <a:pPr eaLnBrk="1" hangingPunct="1"/>
            <a:endParaRPr lang="en-US" altLang="zh-TW">
              <a:ea typeface="新細明體" panose="02020500000000000000" pitchFamily="18" charset="-120"/>
            </a:endParaRPr>
          </a:p>
          <a:p>
            <a:pPr eaLnBrk="1" hangingPunct="1"/>
            <a:r>
              <a:rPr lang="en-US" altLang="zh-TW">
                <a:ea typeface="新細明體" panose="02020500000000000000" pitchFamily="18" charset="-120"/>
              </a:rPr>
              <a:t>The term </a:t>
            </a:r>
            <a:r>
              <a:rPr lang="en-US" altLang="zh-TW" i="1">
                <a:ea typeface="新細明體" panose="02020500000000000000" pitchFamily="18" charset="-120"/>
              </a:rPr>
              <a:t>fair share indicates the philosophy behind such a scheduler. Each</a:t>
            </a:r>
          </a:p>
          <a:p>
            <a:pPr eaLnBrk="1" hangingPunct="1"/>
            <a:r>
              <a:rPr lang="en-US" altLang="zh-TW">
                <a:ea typeface="新細明體" panose="02020500000000000000" pitchFamily="18" charset="-120"/>
              </a:rPr>
              <a:t>user is assigned a weighting of some sort that defines that user’s share of system</a:t>
            </a:r>
          </a:p>
          <a:p>
            <a:pPr eaLnBrk="1" hangingPunct="1"/>
            <a:r>
              <a:rPr lang="en-US" altLang="zh-TW">
                <a:ea typeface="新細明體" panose="02020500000000000000" pitchFamily="18" charset="-120"/>
              </a:rPr>
              <a:t>resources as a fraction of the total usage of those resources. In particular, each</a:t>
            </a:r>
          </a:p>
          <a:p>
            <a:pPr eaLnBrk="1" hangingPunct="1"/>
            <a:r>
              <a:rPr lang="en-US" altLang="zh-TW">
                <a:ea typeface="新細明體" panose="02020500000000000000" pitchFamily="18" charset="-120"/>
              </a:rPr>
              <a:t>user is assigned a share of the processor. Such a scheme should operate in a more</a:t>
            </a:r>
          </a:p>
          <a:p>
            <a:pPr eaLnBrk="1" hangingPunct="1"/>
            <a:r>
              <a:rPr lang="en-US" altLang="zh-TW">
                <a:ea typeface="新細明體" panose="02020500000000000000" pitchFamily="18" charset="-120"/>
              </a:rPr>
              <a:t>or less linear fashion, so that if user A has twice the weighting of user B, then in</a:t>
            </a:r>
          </a:p>
          <a:p>
            <a:pPr eaLnBrk="1" hangingPunct="1"/>
            <a:r>
              <a:rPr lang="en-US" altLang="zh-TW">
                <a:ea typeface="新細明體" panose="02020500000000000000" pitchFamily="18" charset="-120"/>
              </a:rPr>
              <a:t>the long run, user A should be able to do twice as much work as user B. The objective</a:t>
            </a:r>
          </a:p>
          <a:p>
            <a:pPr eaLnBrk="1" hangingPunct="1"/>
            <a:r>
              <a:rPr lang="en-US" altLang="zh-TW">
                <a:ea typeface="新細明體" panose="02020500000000000000" pitchFamily="18" charset="-120"/>
              </a:rPr>
              <a:t>of a fair-share scheduler is to monitor usage to give fewer resources to users</a:t>
            </a:r>
          </a:p>
          <a:p>
            <a:pPr eaLnBrk="1" hangingPunct="1"/>
            <a:r>
              <a:rPr lang="en-US" altLang="zh-TW">
                <a:ea typeface="新細明體" panose="02020500000000000000" pitchFamily="18" charset="-120"/>
              </a:rPr>
              <a:t>who have had more than their fair share and more to those who have had less than</a:t>
            </a:r>
          </a:p>
          <a:p>
            <a:pPr eaLnBrk="1" hangingPunct="1"/>
            <a:r>
              <a:rPr lang="en-US" altLang="zh-TW">
                <a:ea typeface="新細明體" panose="02020500000000000000" pitchFamily="18" charset="-120"/>
              </a:rPr>
              <a:t>their fair share.</a:t>
            </a:r>
            <a:endParaRPr lang="en-NZ" altLang="zh-TW">
              <a:ea typeface="新細明體" panose="02020500000000000000" pitchFamily="18" charset="-120"/>
            </a:endParaRPr>
          </a:p>
        </p:txBody>
      </p:sp>
      <p:sp>
        <p:nvSpPr>
          <p:cNvPr id="466949" name="Slide Number Placeholder 3">
            <a:extLst>
              <a:ext uri="{FF2B5EF4-FFF2-40B4-BE49-F238E27FC236}">
                <a16:creationId xmlns:a16="http://schemas.microsoft.com/office/drawing/2014/main" id="{BFB21D7E-C8DC-4F11-898B-0059A146C6B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C2C02D31-4AA3-460B-8342-56BFDEF4BCDD}" type="slidenum">
              <a:rPr kumimoji="0" lang="en-US" altLang="zh-TW" sz="1200">
                <a:latin typeface="Calibri" panose="020F0502020204030204" pitchFamily="34" charset="0"/>
              </a:rPr>
              <a:pPr algn="r" eaLnBrk="1" hangingPunct="1"/>
              <a:t>41</a:t>
            </a:fld>
            <a:endParaRPr kumimoji="0" lang="en-US" altLang="zh-TW" sz="12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B9165FBE-F695-4919-B8E5-62FE403F8323}"/>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4ADB760-BE6D-4920-AACB-5482B738A16B}" type="slidenum">
              <a:rPr lang="en-US" altLang="zh-TW" smtClean="0"/>
              <a:pPr/>
              <a:t>4</a:t>
            </a:fld>
            <a:endParaRPr lang="en-US" altLang="zh-TW"/>
          </a:p>
        </p:txBody>
      </p:sp>
      <p:sp>
        <p:nvSpPr>
          <p:cNvPr id="139267" name="Slide Image Placeholder 1">
            <a:extLst>
              <a:ext uri="{FF2B5EF4-FFF2-40B4-BE49-F238E27FC236}">
                <a16:creationId xmlns:a16="http://schemas.microsoft.com/office/drawing/2014/main" id="{73296EF6-B683-4919-874A-76E8E6D32906}"/>
              </a:ext>
            </a:extLst>
          </p:cNvPr>
          <p:cNvSpPr>
            <a:spLocks noGrp="1" noRot="1" noChangeAspect="1" noTextEdit="1"/>
          </p:cNvSpPr>
          <p:nvPr>
            <p:ph type="sldImg"/>
          </p:nvPr>
        </p:nvSpPr>
        <p:spPr>
          <a:ln/>
        </p:spPr>
      </p:sp>
      <p:sp>
        <p:nvSpPr>
          <p:cNvPr id="139268" name="Notes Placeholder 2">
            <a:extLst>
              <a:ext uri="{FF2B5EF4-FFF2-40B4-BE49-F238E27FC236}">
                <a16:creationId xmlns:a16="http://schemas.microsoft.com/office/drawing/2014/main" id="{3C4859E3-9714-4A48-9E99-720854F9D51A}"/>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Figure 9.1 relates the scheduling functions to the process state transition</a:t>
            </a:r>
          </a:p>
          <a:p>
            <a:pPr eaLnBrk="1" hangingPunct="1"/>
            <a:r>
              <a:rPr lang="en-US" altLang="zh-TW">
                <a:ea typeface="新細明體" panose="02020500000000000000" pitchFamily="18" charset="-120"/>
              </a:rPr>
              <a:t>diagram (first shown in Figure 3.9b ). Long-term scheduling is performed when a</a:t>
            </a:r>
          </a:p>
          <a:p>
            <a:pPr eaLnBrk="1" hangingPunct="1"/>
            <a:r>
              <a:rPr lang="en-US" altLang="zh-TW">
                <a:ea typeface="新細明體" panose="02020500000000000000" pitchFamily="18" charset="-120"/>
              </a:rPr>
              <a:t>new process is created. This is a decision whether to add a new process to the set</a:t>
            </a:r>
          </a:p>
          <a:p>
            <a:pPr eaLnBrk="1" hangingPunct="1"/>
            <a:r>
              <a:rPr lang="en-US" altLang="zh-TW">
                <a:ea typeface="新細明體" panose="02020500000000000000" pitchFamily="18" charset="-120"/>
              </a:rPr>
              <a:t>of processes that are currently active. Medium-term scheduling is a part of the</a:t>
            </a:r>
          </a:p>
          <a:p>
            <a:pPr eaLnBrk="1" hangingPunct="1"/>
            <a:r>
              <a:rPr lang="en-US" altLang="zh-TW">
                <a:ea typeface="新細明體" panose="02020500000000000000" pitchFamily="18" charset="-120"/>
              </a:rPr>
              <a:t>swapping function. This is a decision whether to add a process to those that are at</a:t>
            </a:r>
          </a:p>
          <a:p>
            <a:pPr eaLnBrk="1" hangingPunct="1"/>
            <a:r>
              <a:rPr lang="en-US" altLang="zh-TW">
                <a:ea typeface="新細明體" panose="02020500000000000000" pitchFamily="18" charset="-120"/>
              </a:rPr>
              <a:t>least partially in main memory and therefore available for execution. Short-term</a:t>
            </a:r>
          </a:p>
          <a:p>
            <a:pPr eaLnBrk="1" hangingPunct="1"/>
            <a:r>
              <a:rPr lang="en-US" altLang="zh-TW">
                <a:ea typeface="新細明體" panose="02020500000000000000" pitchFamily="18" charset="-120"/>
              </a:rPr>
              <a:t>scheduling is the actual decision of which ready process to execute next.</a:t>
            </a:r>
          </a:p>
        </p:txBody>
      </p:sp>
      <p:sp>
        <p:nvSpPr>
          <p:cNvPr id="139269" name="Slide Number Placeholder 3">
            <a:extLst>
              <a:ext uri="{FF2B5EF4-FFF2-40B4-BE49-F238E27FC236}">
                <a16:creationId xmlns:a16="http://schemas.microsoft.com/office/drawing/2014/main" id="{56F50851-5E55-479B-8694-88A01CB81FCB}"/>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ED09F8D8-38F4-447B-8516-F069F200BC78}" type="slidenum">
              <a:rPr kumimoji="0" lang="en-US" altLang="zh-TW" sz="1200">
                <a:latin typeface="Calibri" panose="020F0502020204030204" pitchFamily="34" charset="0"/>
              </a:rPr>
              <a:pPr algn="r" eaLnBrk="1" hangingPunct="1"/>
              <a:t>4</a:t>
            </a:fld>
            <a:endParaRPr kumimoji="0" lang="en-US" altLang="zh-TW" sz="1200">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7">
            <a:extLst>
              <a:ext uri="{FF2B5EF4-FFF2-40B4-BE49-F238E27FC236}">
                <a16:creationId xmlns:a16="http://schemas.microsoft.com/office/drawing/2014/main" id="{338AB0A4-DDCE-4CD5-AAB8-B367C90DA9A9}"/>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71C68358-4019-4AF5-820A-6574ABBBCB7C}" type="slidenum">
              <a:rPr lang="en-US" altLang="zh-TW" sz="1200"/>
              <a:pPr algn="r" eaLnBrk="1" hangingPunct="1"/>
              <a:t>42</a:t>
            </a:fld>
            <a:endParaRPr lang="en-US" altLang="zh-TW" sz="1200"/>
          </a:p>
        </p:txBody>
      </p:sp>
      <p:sp>
        <p:nvSpPr>
          <p:cNvPr id="468995" name="Slide Image Placeholder 1">
            <a:extLst>
              <a:ext uri="{FF2B5EF4-FFF2-40B4-BE49-F238E27FC236}">
                <a16:creationId xmlns:a16="http://schemas.microsoft.com/office/drawing/2014/main" id="{BFD75345-8D49-4470-A098-B4B1B009D1EC}"/>
              </a:ext>
            </a:extLst>
          </p:cNvPr>
          <p:cNvSpPr>
            <a:spLocks noGrp="1" noRot="1" noChangeAspect="1" noTextEdit="1"/>
          </p:cNvSpPr>
          <p:nvPr>
            <p:ph type="sldImg"/>
          </p:nvPr>
        </p:nvSpPr>
        <p:spPr>
          <a:ln/>
        </p:spPr>
      </p:sp>
      <p:sp>
        <p:nvSpPr>
          <p:cNvPr id="468996" name="Notes Placeholder 2">
            <a:extLst>
              <a:ext uri="{FF2B5EF4-FFF2-40B4-BE49-F238E27FC236}">
                <a16:creationId xmlns:a16="http://schemas.microsoft.com/office/drawing/2014/main" id="{1F8CBCDD-B3BA-4FED-B5B4-15B966607308}"/>
              </a:ext>
            </a:extLst>
          </p:cNvPr>
          <p:cNvSpPr>
            <a:spLocks noGrp="1"/>
          </p:cNvSpPr>
          <p:nvPr>
            <p:ph type="body" idx="1"/>
          </p:nvPr>
        </p:nvSpPr>
        <p:spPr>
          <a:noFill/>
        </p:spPr>
        <p:txBody>
          <a:bodyPr/>
          <a:lstStyle/>
          <a:p>
            <a:pPr eaLnBrk="1" hangingPunct="1">
              <a:lnSpc>
                <a:spcPct val="80000"/>
              </a:lnSpc>
            </a:pPr>
            <a:r>
              <a:rPr lang="en-NZ" altLang="en-US" sz="1000">
                <a:ea typeface="新細明體" panose="02020500000000000000" pitchFamily="18" charset="-120"/>
              </a:rPr>
              <a:t>This figure is an example in which process A is in one group and process B and process C are in a second group, </a:t>
            </a:r>
          </a:p>
          <a:p>
            <a:pPr lvl="1" eaLnBrk="1" hangingPunct="1">
              <a:lnSpc>
                <a:spcPct val="80000"/>
              </a:lnSpc>
              <a:buFontTx/>
              <a:buChar char="•"/>
            </a:pPr>
            <a:r>
              <a:rPr lang="en-NZ" altLang="en-US" sz="1000">
                <a:ea typeface="新細明體" panose="02020500000000000000" pitchFamily="18" charset="-120"/>
              </a:rPr>
              <a:t> with each group having a weighting of 0.5.</a:t>
            </a:r>
          </a:p>
          <a:p>
            <a:pPr eaLnBrk="1" hangingPunct="1">
              <a:lnSpc>
                <a:spcPct val="80000"/>
              </a:lnSpc>
            </a:pPr>
            <a:endParaRPr lang="en-NZ" altLang="en-US" sz="1000">
              <a:ea typeface="新細明體" panose="02020500000000000000" pitchFamily="18" charset="-120"/>
            </a:endParaRPr>
          </a:p>
          <a:p>
            <a:pPr eaLnBrk="1" hangingPunct="1">
              <a:lnSpc>
                <a:spcPct val="80000"/>
              </a:lnSpc>
            </a:pPr>
            <a:r>
              <a:rPr lang="en-NZ" altLang="en-US" sz="1000">
                <a:ea typeface="新細明體" panose="02020500000000000000" pitchFamily="18" charset="-120"/>
              </a:rPr>
              <a:t>Assume that all processes are processor bound and are usually ready to run.</a:t>
            </a:r>
          </a:p>
          <a:p>
            <a:pPr eaLnBrk="1" hangingPunct="1">
              <a:lnSpc>
                <a:spcPct val="80000"/>
              </a:lnSpc>
            </a:pPr>
            <a:endParaRPr lang="en-NZ" altLang="en-US" sz="1000">
              <a:ea typeface="新細明體" panose="02020500000000000000" pitchFamily="18" charset="-120"/>
            </a:endParaRPr>
          </a:p>
          <a:p>
            <a:pPr eaLnBrk="1" hangingPunct="1">
              <a:lnSpc>
                <a:spcPct val="80000"/>
              </a:lnSpc>
            </a:pPr>
            <a:r>
              <a:rPr lang="en-NZ" altLang="en-US" sz="1000">
                <a:ea typeface="新細明體" panose="02020500000000000000" pitchFamily="18" charset="-120"/>
              </a:rPr>
              <a:t>All processes have a base priority of 60. </a:t>
            </a:r>
          </a:p>
          <a:p>
            <a:pPr eaLnBrk="1" hangingPunct="1">
              <a:lnSpc>
                <a:spcPct val="80000"/>
              </a:lnSpc>
            </a:pPr>
            <a:endParaRPr lang="en-NZ" altLang="en-US" sz="1000">
              <a:ea typeface="新細明體" panose="02020500000000000000" pitchFamily="18" charset="-120"/>
            </a:endParaRPr>
          </a:p>
          <a:p>
            <a:pPr eaLnBrk="1" hangingPunct="1">
              <a:lnSpc>
                <a:spcPct val="80000"/>
              </a:lnSpc>
            </a:pPr>
            <a:r>
              <a:rPr lang="en-NZ" altLang="en-US" sz="1000">
                <a:ea typeface="新細明體" panose="02020500000000000000" pitchFamily="18" charset="-120"/>
              </a:rPr>
              <a:t>Processor utilization is measured as follows: </a:t>
            </a:r>
          </a:p>
          <a:p>
            <a:pPr lvl="1" eaLnBrk="1" hangingPunct="1">
              <a:lnSpc>
                <a:spcPct val="80000"/>
              </a:lnSpc>
              <a:buFontTx/>
              <a:buChar char="•"/>
            </a:pPr>
            <a:r>
              <a:rPr lang="en-NZ" altLang="en-US" sz="1000">
                <a:ea typeface="新細明體" panose="02020500000000000000" pitchFamily="18" charset="-120"/>
              </a:rPr>
              <a:t> The processor is interrupted 60 times per second;</a:t>
            </a:r>
          </a:p>
          <a:p>
            <a:pPr lvl="1" eaLnBrk="1" hangingPunct="1">
              <a:lnSpc>
                <a:spcPct val="80000"/>
              </a:lnSpc>
              <a:buFontTx/>
              <a:buChar char="•"/>
            </a:pPr>
            <a:r>
              <a:rPr lang="en-NZ" altLang="en-US" sz="1000">
                <a:ea typeface="新細明體" panose="02020500000000000000" pitchFamily="18" charset="-120"/>
              </a:rPr>
              <a:t> during each interrupt, the processor usage field of the currently running process is incremented, as is the corresponding group processor field.</a:t>
            </a:r>
          </a:p>
          <a:p>
            <a:pPr lvl="1" eaLnBrk="1" hangingPunct="1">
              <a:lnSpc>
                <a:spcPct val="80000"/>
              </a:lnSpc>
              <a:buFontTx/>
              <a:buChar char="•"/>
            </a:pPr>
            <a:r>
              <a:rPr lang="en-NZ" altLang="en-US" sz="1000">
                <a:ea typeface="新細明體" panose="02020500000000000000" pitchFamily="18" charset="-120"/>
              </a:rPr>
              <a:t> Once per second, priorities are recalculated.</a:t>
            </a:r>
          </a:p>
          <a:p>
            <a:pPr lvl="1" eaLnBrk="1" hangingPunct="1">
              <a:lnSpc>
                <a:spcPct val="80000"/>
              </a:lnSpc>
              <a:buFontTx/>
              <a:buChar char="•"/>
            </a:pPr>
            <a:endParaRPr lang="en-NZ" altLang="en-US" sz="1000">
              <a:ea typeface="新細明體" panose="02020500000000000000" pitchFamily="18" charset="-120"/>
            </a:endParaRPr>
          </a:p>
          <a:p>
            <a:pPr eaLnBrk="1" hangingPunct="1">
              <a:lnSpc>
                <a:spcPct val="80000"/>
              </a:lnSpc>
            </a:pPr>
            <a:r>
              <a:rPr lang="en-NZ" altLang="en-US" sz="1000">
                <a:ea typeface="新細明體" panose="02020500000000000000" pitchFamily="18" charset="-120"/>
              </a:rPr>
              <a:t>In the figure, process A is scheduled first.</a:t>
            </a:r>
          </a:p>
          <a:p>
            <a:pPr lvl="1" eaLnBrk="1" hangingPunct="1">
              <a:lnSpc>
                <a:spcPct val="80000"/>
              </a:lnSpc>
              <a:buFontTx/>
              <a:buChar char="•"/>
            </a:pPr>
            <a:r>
              <a:rPr lang="en-NZ" altLang="en-US" sz="1000">
                <a:ea typeface="新細明體" panose="02020500000000000000" pitchFamily="18" charset="-120"/>
              </a:rPr>
              <a:t> At the end of one second, it is pre-empted. </a:t>
            </a:r>
          </a:p>
          <a:p>
            <a:pPr lvl="1" eaLnBrk="1" hangingPunct="1">
              <a:lnSpc>
                <a:spcPct val="80000"/>
              </a:lnSpc>
              <a:buFontTx/>
              <a:buChar char="•"/>
            </a:pPr>
            <a:r>
              <a:rPr lang="en-NZ" altLang="en-US" sz="1000">
                <a:ea typeface="新細明體" panose="02020500000000000000" pitchFamily="18" charset="-120"/>
              </a:rPr>
              <a:t> Processes B and C now have the higher priority, and process B is scheduled.</a:t>
            </a:r>
          </a:p>
          <a:p>
            <a:pPr lvl="1" eaLnBrk="1" hangingPunct="1">
              <a:lnSpc>
                <a:spcPct val="80000"/>
              </a:lnSpc>
              <a:buFontTx/>
              <a:buChar char="•"/>
            </a:pPr>
            <a:endParaRPr lang="en-NZ" altLang="en-US" sz="1000">
              <a:ea typeface="新細明體" panose="02020500000000000000" pitchFamily="18" charset="-120"/>
            </a:endParaRPr>
          </a:p>
          <a:p>
            <a:pPr eaLnBrk="1" hangingPunct="1">
              <a:lnSpc>
                <a:spcPct val="80000"/>
              </a:lnSpc>
            </a:pPr>
            <a:r>
              <a:rPr lang="en-NZ" altLang="en-US" sz="1000">
                <a:ea typeface="新細明體" panose="02020500000000000000" pitchFamily="18" charset="-120"/>
              </a:rPr>
              <a:t>At the end of the second time unit, process A has the highest priority. </a:t>
            </a:r>
          </a:p>
          <a:p>
            <a:pPr eaLnBrk="1" hangingPunct="1">
              <a:lnSpc>
                <a:spcPct val="80000"/>
              </a:lnSpc>
            </a:pPr>
            <a:endParaRPr lang="en-NZ" altLang="en-US" sz="1000">
              <a:ea typeface="新細明體" panose="02020500000000000000" pitchFamily="18" charset="-120"/>
            </a:endParaRPr>
          </a:p>
          <a:p>
            <a:pPr eaLnBrk="1" hangingPunct="1">
              <a:lnSpc>
                <a:spcPct val="80000"/>
              </a:lnSpc>
            </a:pPr>
            <a:r>
              <a:rPr lang="en-NZ" altLang="en-US" sz="1000">
                <a:ea typeface="新細明體" panose="02020500000000000000" pitchFamily="18" charset="-120"/>
              </a:rPr>
              <a:t>Note that the pattern repeats: </a:t>
            </a:r>
          </a:p>
          <a:p>
            <a:pPr lvl="1" eaLnBrk="1" hangingPunct="1">
              <a:lnSpc>
                <a:spcPct val="80000"/>
              </a:lnSpc>
              <a:buFontTx/>
              <a:buChar char="•"/>
            </a:pPr>
            <a:r>
              <a:rPr lang="en-NZ" altLang="en-US" sz="1000">
                <a:ea typeface="新細明體" panose="02020500000000000000" pitchFamily="18" charset="-120"/>
              </a:rPr>
              <a:t> the kernel schedules the processes in order:A, B,A, C,A, B, and so on. </a:t>
            </a:r>
          </a:p>
          <a:p>
            <a:pPr lvl="1" eaLnBrk="1" hangingPunct="1">
              <a:lnSpc>
                <a:spcPct val="80000"/>
              </a:lnSpc>
              <a:buFontTx/>
              <a:buChar char="•"/>
            </a:pPr>
            <a:r>
              <a:rPr lang="en-NZ" altLang="en-US" sz="1000">
                <a:ea typeface="新細明體" panose="02020500000000000000" pitchFamily="18" charset="-120"/>
              </a:rPr>
              <a:t> Thus, 50% of the processor is allocated to process A, which constitutes one group, and 50% to processes B and C, which constitute another group.</a:t>
            </a:r>
            <a:endParaRPr lang="en-US" altLang="zh-TW" sz="1000">
              <a:ea typeface="新細明體" panose="02020500000000000000" pitchFamily="18" charset="-120"/>
            </a:endParaRPr>
          </a:p>
        </p:txBody>
      </p:sp>
      <p:sp>
        <p:nvSpPr>
          <p:cNvPr id="468997" name="Slide Number Placeholder 3">
            <a:extLst>
              <a:ext uri="{FF2B5EF4-FFF2-40B4-BE49-F238E27FC236}">
                <a16:creationId xmlns:a16="http://schemas.microsoft.com/office/drawing/2014/main" id="{85D57209-2CD7-46D8-90E3-FA6DAD86FC6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6F416227-7DD5-4604-9F58-C5E79D82264A}" type="slidenum">
              <a:rPr kumimoji="0" lang="en-US" altLang="zh-TW" sz="1200">
                <a:latin typeface="Calibri" panose="020F0502020204030204" pitchFamily="34" charset="0"/>
                <a:cs typeface="Arial" panose="020B0604020202020204" pitchFamily="34" charset="0"/>
              </a:rPr>
              <a:pPr algn="r" eaLnBrk="1" hangingPunct="1"/>
              <a:t>42</a:t>
            </a:fld>
            <a:endParaRPr kumimoji="0" lang="en-US" altLang="zh-TW" sz="1200">
              <a:latin typeface="Calibri" panose="020F0502020204030204" pitchFamily="34" charset="0"/>
              <a:cs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7">
            <a:extLst>
              <a:ext uri="{FF2B5EF4-FFF2-40B4-BE49-F238E27FC236}">
                <a16:creationId xmlns:a16="http://schemas.microsoft.com/office/drawing/2014/main" id="{DE28A6FC-C7DC-43DB-8955-7B4DCE80FBE3}"/>
              </a:ext>
            </a:extLst>
          </p:cNvPr>
          <p:cNvSpPr txBox="1">
            <a:spLocks noGrp="1"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76AFCE39-D436-49E9-9C02-9D26628249DF}" type="slidenum">
              <a:rPr lang="en-US" altLang="zh-TW" sz="1200"/>
              <a:pPr algn="r" eaLnBrk="1" hangingPunct="1"/>
              <a:t>43</a:t>
            </a:fld>
            <a:endParaRPr lang="en-US" altLang="zh-TW" sz="1200"/>
          </a:p>
        </p:txBody>
      </p:sp>
      <p:sp>
        <p:nvSpPr>
          <p:cNvPr id="471043" name="Slide Image Placeholder 1">
            <a:extLst>
              <a:ext uri="{FF2B5EF4-FFF2-40B4-BE49-F238E27FC236}">
                <a16:creationId xmlns:a16="http://schemas.microsoft.com/office/drawing/2014/main" id="{BFF79BF5-6797-4134-B0DF-0F8A013A9A61}"/>
              </a:ext>
            </a:extLst>
          </p:cNvPr>
          <p:cNvSpPr>
            <a:spLocks noGrp="1" noRot="1" noChangeAspect="1" noTextEdit="1"/>
          </p:cNvSpPr>
          <p:nvPr>
            <p:ph type="sldImg"/>
          </p:nvPr>
        </p:nvSpPr>
        <p:spPr>
          <a:ln/>
        </p:spPr>
      </p:sp>
      <p:sp>
        <p:nvSpPr>
          <p:cNvPr id="471044" name="Notes Placeholder 2">
            <a:extLst>
              <a:ext uri="{FF2B5EF4-FFF2-40B4-BE49-F238E27FC236}">
                <a16:creationId xmlns:a16="http://schemas.microsoft.com/office/drawing/2014/main" id="{AB626CFE-F2EB-4663-9BC6-33B8269276BE}"/>
              </a:ext>
            </a:extLst>
          </p:cNvPr>
          <p:cNvSpPr>
            <a:spLocks noGrp="1"/>
          </p:cNvSpPr>
          <p:nvPr>
            <p:ph type="body" idx="1"/>
          </p:nvPr>
        </p:nvSpPr>
        <p:spPr>
          <a:noFill/>
        </p:spPr>
        <p:txBody>
          <a:bodyPr/>
          <a:lstStyle/>
          <a:p>
            <a:pPr eaLnBrk="1" hangingPunct="1">
              <a:lnSpc>
                <a:spcPct val="80000"/>
              </a:lnSpc>
            </a:pPr>
            <a:r>
              <a:rPr lang="en-US" altLang="zh-TW" sz="700">
                <a:ea typeface="新細明體" panose="02020500000000000000" pitchFamily="18" charset="-120"/>
              </a:rPr>
              <a:t>The operating system must make three types of scheduling decisions with respect to</a:t>
            </a:r>
          </a:p>
          <a:p>
            <a:pPr eaLnBrk="1" hangingPunct="1">
              <a:lnSpc>
                <a:spcPct val="80000"/>
              </a:lnSpc>
            </a:pPr>
            <a:r>
              <a:rPr lang="en-US" altLang="zh-TW" sz="700">
                <a:ea typeface="新細明體" panose="02020500000000000000" pitchFamily="18" charset="-120"/>
              </a:rPr>
              <a:t>the execution of processes. Long-term scheduling determines when new processes</a:t>
            </a:r>
          </a:p>
          <a:p>
            <a:pPr eaLnBrk="1" hangingPunct="1">
              <a:lnSpc>
                <a:spcPct val="80000"/>
              </a:lnSpc>
            </a:pPr>
            <a:r>
              <a:rPr lang="en-US" altLang="zh-TW" sz="700">
                <a:ea typeface="新細明體" panose="02020500000000000000" pitchFamily="18" charset="-120"/>
              </a:rPr>
              <a:t>are admitted to the system. Medium-term scheduling is part of the swapping function</a:t>
            </a:r>
          </a:p>
          <a:p>
            <a:pPr eaLnBrk="1" hangingPunct="1">
              <a:lnSpc>
                <a:spcPct val="80000"/>
              </a:lnSpc>
            </a:pPr>
            <a:r>
              <a:rPr lang="en-US" altLang="zh-TW" sz="700">
                <a:ea typeface="新細明體" panose="02020500000000000000" pitchFamily="18" charset="-120"/>
              </a:rPr>
              <a:t>and determines when a program is brought partially or fully into main memory</a:t>
            </a:r>
          </a:p>
          <a:p>
            <a:pPr eaLnBrk="1" hangingPunct="1">
              <a:lnSpc>
                <a:spcPct val="80000"/>
              </a:lnSpc>
            </a:pPr>
            <a:r>
              <a:rPr lang="en-US" altLang="zh-TW" sz="700">
                <a:ea typeface="新細明體" panose="02020500000000000000" pitchFamily="18" charset="-120"/>
              </a:rPr>
              <a:t>so that it may be executed. Short-term scheduling determines which ready process</a:t>
            </a:r>
          </a:p>
          <a:p>
            <a:pPr eaLnBrk="1" hangingPunct="1">
              <a:lnSpc>
                <a:spcPct val="80000"/>
              </a:lnSpc>
            </a:pPr>
            <a:r>
              <a:rPr lang="en-US" altLang="zh-TW" sz="700">
                <a:ea typeface="新細明體" panose="02020500000000000000" pitchFamily="18" charset="-120"/>
              </a:rPr>
              <a:t>will be executed next by the processor. This chapter focuses on the issues relating to</a:t>
            </a:r>
          </a:p>
          <a:p>
            <a:pPr eaLnBrk="1" hangingPunct="1">
              <a:lnSpc>
                <a:spcPct val="80000"/>
              </a:lnSpc>
            </a:pPr>
            <a:r>
              <a:rPr lang="en-US" altLang="zh-TW" sz="700">
                <a:ea typeface="新細明體" panose="02020500000000000000" pitchFamily="18" charset="-120"/>
              </a:rPr>
              <a:t>short-term scheduling.</a:t>
            </a:r>
          </a:p>
          <a:p>
            <a:pPr eaLnBrk="1" hangingPunct="1">
              <a:lnSpc>
                <a:spcPct val="80000"/>
              </a:lnSpc>
            </a:pPr>
            <a:endParaRPr lang="en-US" altLang="zh-TW" sz="700">
              <a:ea typeface="新細明體" panose="02020500000000000000" pitchFamily="18" charset="-120"/>
            </a:endParaRPr>
          </a:p>
          <a:p>
            <a:pPr eaLnBrk="1" hangingPunct="1">
              <a:lnSpc>
                <a:spcPct val="80000"/>
              </a:lnSpc>
            </a:pPr>
            <a:r>
              <a:rPr lang="en-US" altLang="zh-TW" sz="700">
                <a:ea typeface="新細明體" panose="02020500000000000000" pitchFamily="18" charset="-120"/>
              </a:rPr>
              <a:t>A variety of criteria are used in designing the short-term scheduler. Some of</a:t>
            </a:r>
          </a:p>
          <a:p>
            <a:pPr eaLnBrk="1" hangingPunct="1">
              <a:lnSpc>
                <a:spcPct val="80000"/>
              </a:lnSpc>
            </a:pPr>
            <a:r>
              <a:rPr lang="en-US" altLang="zh-TW" sz="700">
                <a:ea typeface="新細明體" panose="02020500000000000000" pitchFamily="18" charset="-120"/>
              </a:rPr>
              <a:t>these criteria relate to the behavior of the system as perceived by the individual user</a:t>
            </a:r>
          </a:p>
          <a:p>
            <a:pPr eaLnBrk="1" hangingPunct="1">
              <a:lnSpc>
                <a:spcPct val="80000"/>
              </a:lnSpc>
            </a:pPr>
            <a:r>
              <a:rPr lang="en-US" altLang="zh-TW" sz="700">
                <a:ea typeface="新細明體" panose="02020500000000000000" pitchFamily="18" charset="-120"/>
              </a:rPr>
              <a:t>(user oriented), while others view the total effectiveness of the system in meeting</a:t>
            </a:r>
          </a:p>
          <a:p>
            <a:pPr eaLnBrk="1" hangingPunct="1">
              <a:lnSpc>
                <a:spcPct val="80000"/>
              </a:lnSpc>
            </a:pPr>
            <a:r>
              <a:rPr lang="en-US" altLang="zh-TW" sz="700">
                <a:ea typeface="新細明體" panose="02020500000000000000" pitchFamily="18" charset="-120"/>
              </a:rPr>
              <a:t>the needs of all users (system oriented). Some of the criteria relate specifically to</a:t>
            </a:r>
          </a:p>
          <a:p>
            <a:pPr eaLnBrk="1" hangingPunct="1">
              <a:lnSpc>
                <a:spcPct val="80000"/>
              </a:lnSpc>
            </a:pPr>
            <a:r>
              <a:rPr lang="en-US" altLang="zh-TW" sz="700">
                <a:ea typeface="新細明體" panose="02020500000000000000" pitchFamily="18" charset="-120"/>
              </a:rPr>
              <a:t>quantitative measures of performance, while others are more qualitative in nature.</a:t>
            </a:r>
          </a:p>
          <a:p>
            <a:pPr eaLnBrk="1" hangingPunct="1">
              <a:lnSpc>
                <a:spcPct val="80000"/>
              </a:lnSpc>
            </a:pPr>
            <a:r>
              <a:rPr lang="en-US" altLang="zh-TW" sz="700">
                <a:ea typeface="新細明體" panose="02020500000000000000" pitchFamily="18" charset="-120"/>
              </a:rPr>
              <a:t>From a user’s point of view, response time is generally the most important characteristic</a:t>
            </a:r>
          </a:p>
          <a:p>
            <a:pPr eaLnBrk="1" hangingPunct="1">
              <a:lnSpc>
                <a:spcPct val="80000"/>
              </a:lnSpc>
            </a:pPr>
            <a:r>
              <a:rPr lang="en-US" altLang="zh-TW" sz="700">
                <a:ea typeface="新細明體" panose="02020500000000000000" pitchFamily="18" charset="-120"/>
              </a:rPr>
              <a:t>of a system, while from a system point of view, throughput or processor</a:t>
            </a:r>
          </a:p>
          <a:p>
            <a:pPr eaLnBrk="1" hangingPunct="1">
              <a:lnSpc>
                <a:spcPct val="80000"/>
              </a:lnSpc>
            </a:pPr>
            <a:r>
              <a:rPr lang="en-US" altLang="zh-TW" sz="700">
                <a:ea typeface="新細明體" panose="02020500000000000000" pitchFamily="18" charset="-120"/>
              </a:rPr>
              <a:t>utilization is important.</a:t>
            </a:r>
          </a:p>
          <a:p>
            <a:pPr eaLnBrk="1" hangingPunct="1">
              <a:lnSpc>
                <a:spcPct val="80000"/>
              </a:lnSpc>
            </a:pPr>
            <a:endParaRPr lang="en-US" altLang="zh-TW" sz="700">
              <a:ea typeface="新細明體" panose="02020500000000000000" pitchFamily="18" charset="-120"/>
            </a:endParaRPr>
          </a:p>
          <a:p>
            <a:pPr eaLnBrk="1" hangingPunct="1">
              <a:lnSpc>
                <a:spcPct val="80000"/>
              </a:lnSpc>
            </a:pPr>
            <a:r>
              <a:rPr lang="en-US" altLang="zh-TW" sz="700">
                <a:ea typeface="新細明體" panose="02020500000000000000" pitchFamily="18" charset="-120"/>
              </a:rPr>
              <a:t>A variety of algorithms have been developed for making the short-term scheduling</a:t>
            </a:r>
          </a:p>
          <a:p>
            <a:pPr eaLnBrk="1" hangingPunct="1">
              <a:lnSpc>
                <a:spcPct val="80000"/>
              </a:lnSpc>
            </a:pPr>
            <a:r>
              <a:rPr lang="en-US" altLang="zh-TW" sz="700">
                <a:ea typeface="新細明體" panose="02020500000000000000" pitchFamily="18" charset="-120"/>
              </a:rPr>
              <a:t>decision among all ready processes:</a:t>
            </a:r>
          </a:p>
          <a:p>
            <a:pPr eaLnBrk="1" hangingPunct="1">
              <a:lnSpc>
                <a:spcPct val="80000"/>
              </a:lnSpc>
            </a:pPr>
            <a:endParaRPr lang="en-US" altLang="zh-TW" sz="700">
              <a:ea typeface="新細明體" panose="02020500000000000000" pitchFamily="18" charset="-120"/>
            </a:endParaRPr>
          </a:p>
          <a:p>
            <a:pPr eaLnBrk="1" hangingPunct="1">
              <a:lnSpc>
                <a:spcPct val="80000"/>
              </a:lnSpc>
            </a:pPr>
            <a:r>
              <a:rPr lang="en-US" altLang="zh-TW" sz="700">
                <a:ea typeface="新細明體" panose="02020500000000000000" pitchFamily="18" charset="-120"/>
              </a:rPr>
              <a:t>• </a:t>
            </a:r>
            <a:r>
              <a:rPr lang="en-US" altLang="zh-TW" sz="700" b="1">
                <a:ea typeface="新細明體" panose="02020500000000000000" pitchFamily="18" charset="-120"/>
              </a:rPr>
              <a:t>First-come-first-served : Select the process that has been waiting the longest</a:t>
            </a:r>
          </a:p>
          <a:p>
            <a:pPr eaLnBrk="1" hangingPunct="1">
              <a:lnSpc>
                <a:spcPct val="80000"/>
              </a:lnSpc>
            </a:pPr>
            <a:r>
              <a:rPr lang="en-US" altLang="zh-TW" sz="700">
                <a:ea typeface="新細明體" panose="02020500000000000000" pitchFamily="18" charset="-120"/>
              </a:rPr>
              <a:t>for service.</a:t>
            </a:r>
          </a:p>
          <a:p>
            <a:pPr eaLnBrk="1" hangingPunct="1">
              <a:lnSpc>
                <a:spcPct val="80000"/>
              </a:lnSpc>
            </a:pPr>
            <a:r>
              <a:rPr lang="en-US" altLang="zh-TW" sz="700">
                <a:ea typeface="新細明體" panose="02020500000000000000" pitchFamily="18" charset="-120"/>
              </a:rPr>
              <a:t>• </a:t>
            </a:r>
            <a:r>
              <a:rPr lang="en-US" altLang="zh-TW" sz="700" b="1">
                <a:ea typeface="新細明體" panose="02020500000000000000" pitchFamily="18" charset="-120"/>
              </a:rPr>
              <a:t>Round robin : Use time slicing to limit any running process to a short burst of</a:t>
            </a:r>
          </a:p>
          <a:p>
            <a:pPr eaLnBrk="1" hangingPunct="1">
              <a:lnSpc>
                <a:spcPct val="80000"/>
              </a:lnSpc>
            </a:pPr>
            <a:r>
              <a:rPr lang="en-US" altLang="zh-TW" sz="700">
                <a:ea typeface="新細明體" panose="02020500000000000000" pitchFamily="18" charset="-120"/>
              </a:rPr>
              <a:t>processor time, and rotate among all ready processes.</a:t>
            </a:r>
          </a:p>
          <a:p>
            <a:pPr eaLnBrk="1" hangingPunct="1">
              <a:lnSpc>
                <a:spcPct val="80000"/>
              </a:lnSpc>
            </a:pPr>
            <a:r>
              <a:rPr lang="en-US" altLang="zh-TW" sz="700">
                <a:ea typeface="新細明體" panose="02020500000000000000" pitchFamily="18" charset="-120"/>
              </a:rPr>
              <a:t>• </a:t>
            </a:r>
            <a:r>
              <a:rPr lang="en-US" altLang="zh-TW" sz="700" b="1">
                <a:ea typeface="新細明體" panose="02020500000000000000" pitchFamily="18" charset="-120"/>
              </a:rPr>
              <a:t>Shortest process next: Select the process with the shortest expected processing</a:t>
            </a:r>
          </a:p>
          <a:p>
            <a:pPr eaLnBrk="1" hangingPunct="1">
              <a:lnSpc>
                <a:spcPct val="80000"/>
              </a:lnSpc>
            </a:pPr>
            <a:r>
              <a:rPr lang="en-US" altLang="zh-TW" sz="700">
                <a:ea typeface="新細明體" panose="02020500000000000000" pitchFamily="18" charset="-120"/>
              </a:rPr>
              <a:t>time, and do not preempt the process.</a:t>
            </a:r>
          </a:p>
          <a:p>
            <a:pPr eaLnBrk="1" hangingPunct="1">
              <a:lnSpc>
                <a:spcPct val="80000"/>
              </a:lnSpc>
            </a:pPr>
            <a:r>
              <a:rPr lang="en-US" altLang="zh-TW" sz="700">
                <a:ea typeface="新細明體" panose="02020500000000000000" pitchFamily="18" charset="-120"/>
              </a:rPr>
              <a:t>• </a:t>
            </a:r>
            <a:r>
              <a:rPr lang="en-US" altLang="zh-TW" sz="700" b="1">
                <a:ea typeface="新細明體" panose="02020500000000000000" pitchFamily="18" charset="-120"/>
              </a:rPr>
              <a:t>Shortest remaining time: Select the process with the shortest expected remaining</a:t>
            </a:r>
          </a:p>
          <a:p>
            <a:pPr eaLnBrk="1" hangingPunct="1">
              <a:lnSpc>
                <a:spcPct val="80000"/>
              </a:lnSpc>
            </a:pPr>
            <a:r>
              <a:rPr lang="en-US" altLang="zh-TW" sz="700">
                <a:ea typeface="新細明體" panose="02020500000000000000" pitchFamily="18" charset="-120"/>
              </a:rPr>
              <a:t>process time. A process may be preempted when another process becomes</a:t>
            </a:r>
          </a:p>
          <a:p>
            <a:pPr eaLnBrk="1" hangingPunct="1">
              <a:lnSpc>
                <a:spcPct val="80000"/>
              </a:lnSpc>
            </a:pPr>
            <a:r>
              <a:rPr lang="en-US" altLang="zh-TW" sz="700">
                <a:ea typeface="新細明體" panose="02020500000000000000" pitchFamily="18" charset="-120"/>
              </a:rPr>
              <a:t>ready.</a:t>
            </a:r>
          </a:p>
          <a:p>
            <a:pPr eaLnBrk="1" hangingPunct="1">
              <a:lnSpc>
                <a:spcPct val="80000"/>
              </a:lnSpc>
            </a:pPr>
            <a:r>
              <a:rPr lang="en-US" altLang="zh-TW" sz="700">
                <a:ea typeface="新細明體" panose="02020500000000000000" pitchFamily="18" charset="-120"/>
              </a:rPr>
              <a:t>• </a:t>
            </a:r>
            <a:r>
              <a:rPr lang="en-US" altLang="zh-TW" sz="700" b="1">
                <a:ea typeface="新細明體" panose="02020500000000000000" pitchFamily="18" charset="-120"/>
              </a:rPr>
              <a:t>Highest response ratio next: Base the scheduling decision on an estimate of</a:t>
            </a:r>
          </a:p>
          <a:p>
            <a:pPr eaLnBrk="1" hangingPunct="1">
              <a:lnSpc>
                <a:spcPct val="80000"/>
              </a:lnSpc>
            </a:pPr>
            <a:r>
              <a:rPr lang="en-US" altLang="zh-TW" sz="700">
                <a:ea typeface="新細明體" panose="02020500000000000000" pitchFamily="18" charset="-120"/>
              </a:rPr>
              <a:t>normalized turnaround time.</a:t>
            </a:r>
          </a:p>
          <a:p>
            <a:pPr eaLnBrk="1" hangingPunct="1">
              <a:lnSpc>
                <a:spcPct val="80000"/>
              </a:lnSpc>
            </a:pPr>
            <a:r>
              <a:rPr lang="en-US" altLang="zh-TW" sz="700">
                <a:ea typeface="新細明體" panose="02020500000000000000" pitchFamily="18" charset="-120"/>
              </a:rPr>
              <a:t>• </a:t>
            </a:r>
            <a:r>
              <a:rPr lang="en-US" altLang="zh-TW" sz="700" b="1">
                <a:ea typeface="新細明體" panose="02020500000000000000" pitchFamily="18" charset="-120"/>
              </a:rPr>
              <a:t>Feedback: Establish a set of scheduling queues and allocate processes to</a:t>
            </a:r>
          </a:p>
          <a:p>
            <a:pPr eaLnBrk="1" hangingPunct="1">
              <a:lnSpc>
                <a:spcPct val="80000"/>
              </a:lnSpc>
            </a:pPr>
            <a:r>
              <a:rPr lang="en-US" altLang="zh-TW" sz="700">
                <a:ea typeface="新細明體" panose="02020500000000000000" pitchFamily="18" charset="-120"/>
              </a:rPr>
              <a:t>queues based on execution history and other criteria.</a:t>
            </a:r>
          </a:p>
          <a:p>
            <a:pPr eaLnBrk="1" hangingPunct="1">
              <a:lnSpc>
                <a:spcPct val="80000"/>
              </a:lnSpc>
            </a:pPr>
            <a:endParaRPr lang="en-US" altLang="zh-TW" sz="700">
              <a:ea typeface="新細明體" panose="02020500000000000000" pitchFamily="18" charset="-120"/>
            </a:endParaRPr>
          </a:p>
          <a:p>
            <a:pPr eaLnBrk="1" hangingPunct="1">
              <a:lnSpc>
                <a:spcPct val="80000"/>
              </a:lnSpc>
            </a:pPr>
            <a:r>
              <a:rPr lang="en-US" altLang="zh-TW" sz="700">
                <a:ea typeface="新細明體" panose="02020500000000000000" pitchFamily="18" charset="-120"/>
              </a:rPr>
              <a:t>The choice of scheduling algorithm will depend on expected performance and</a:t>
            </a:r>
          </a:p>
          <a:p>
            <a:pPr eaLnBrk="1" hangingPunct="1">
              <a:lnSpc>
                <a:spcPct val="80000"/>
              </a:lnSpc>
            </a:pPr>
            <a:r>
              <a:rPr lang="en-US" altLang="zh-TW" sz="700">
                <a:ea typeface="新細明體" panose="02020500000000000000" pitchFamily="18" charset="-120"/>
              </a:rPr>
              <a:t>on implementation complexity.</a:t>
            </a:r>
          </a:p>
        </p:txBody>
      </p:sp>
      <p:sp>
        <p:nvSpPr>
          <p:cNvPr id="471045" name="Slide Number Placeholder 3">
            <a:extLst>
              <a:ext uri="{FF2B5EF4-FFF2-40B4-BE49-F238E27FC236}">
                <a16:creationId xmlns:a16="http://schemas.microsoft.com/office/drawing/2014/main" id="{35E942FF-E36C-4572-B03E-C1CCB7358DCF}"/>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13E88C9F-29D8-4D77-AA9E-B44B378D6C0A}" type="slidenum">
              <a:rPr kumimoji="0" lang="en-US" altLang="zh-TW" sz="1200">
                <a:latin typeface="Calibri" panose="020F0502020204030204" pitchFamily="34" charset="0"/>
              </a:rPr>
              <a:pPr algn="r" eaLnBrk="1" hangingPunct="1"/>
              <a:t>43</a:t>
            </a:fld>
            <a:endParaRPr kumimoji="0" lang="en-US" altLang="zh-TW"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929F417D-D46F-4A5D-8AE7-138470CEBC7E}"/>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5E8F3E15-3151-43BF-BF6F-B5C2EF9BC97D}" type="slidenum">
              <a:rPr lang="en-US" altLang="zh-TW" smtClean="0"/>
              <a:pPr/>
              <a:t>5</a:t>
            </a:fld>
            <a:endParaRPr lang="en-US" altLang="zh-TW"/>
          </a:p>
        </p:txBody>
      </p:sp>
      <p:sp>
        <p:nvSpPr>
          <p:cNvPr id="141315" name="Slide Image Placeholder 1">
            <a:extLst>
              <a:ext uri="{FF2B5EF4-FFF2-40B4-BE49-F238E27FC236}">
                <a16:creationId xmlns:a16="http://schemas.microsoft.com/office/drawing/2014/main" id="{193A2EDA-EF55-4482-8EF7-D0415B1196CA}"/>
              </a:ext>
            </a:extLst>
          </p:cNvPr>
          <p:cNvSpPr>
            <a:spLocks noGrp="1" noRot="1" noChangeAspect="1" noTextEdit="1"/>
          </p:cNvSpPr>
          <p:nvPr>
            <p:ph type="sldImg"/>
          </p:nvPr>
        </p:nvSpPr>
        <p:spPr>
          <a:ln/>
        </p:spPr>
      </p:sp>
      <p:sp>
        <p:nvSpPr>
          <p:cNvPr id="141316" name="Notes Placeholder 2">
            <a:extLst>
              <a:ext uri="{FF2B5EF4-FFF2-40B4-BE49-F238E27FC236}">
                <a16:creationId xmlns:a16="http://schemas.microsoft.com/office/drawing/2014/main" id="{16116591-D0FE-4EAB-912B-F4EB3AF69197}"/>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Figure 9.2</a:t>
            </a:r>
          </a:p>
          <a:p>
            <a:pPr eaLnBrk="1" hangingPunct="1"/>
            <a:r>
              <a:rPr lang="en-US" altLang="zh-TW">
                <a:ea typeface="新細明體" panose="02020500000000000000" pitchFamily="18" charset="-120"/>
              </a:rPr>
              <a:t>reorganizes the state transition diagram of Figure 3.9b to suggest the nesting of</a:t>
            </a:r>
          </a:p>
          <a:p>
            <a:pPr eaLnBrk="1" hangingPunct="1"/>
            <a:r>
              <a:rPr lang="en-US" altLang="zh-TW">
                <a:ea typeface="新細明體" panose="02020500000000000000" pitchFamily="18" charset="-120"/>
              </a:rPr>
              <a:t>scheduling functions.</a:t>
            </a:r>
          </a:p>
        </p:txBody>
      </p:sp>
      <p:sp>
        <p:nvSpPr>
          <p:cNvPr id="141317" name="Slide Number Placeholder 3">
            <a:extLst>
              <a:ext uri="{FF2B5EF4-FFF2-40B4-BE49-F238E27FC236}">
                <a16:creationId xmlns:a16="http://schemas.microsoft.com/office/drawing/2014/main" id="{2E1506C0-0A71-4FC8-9578-2187D14BA7CC}"/>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B7489C31-93CD-423E-B0D9-8378DB77F034}" type="slidenum">
              <a:rPr kumimoji="0" lang="en-US" altLang="zh-TW" sz="1200">
                <a:latin typeface="Calibri" panose="020F0502020204030204" pitchFamily="34" charset="0"/>
              </a:rPr>
              <a:pPr algn="r" eaLnBrk="1" hangingPunct="1"/>
              <a:t>5</a:t>
            </a:fld>
            <a:endParaRPr kumimoji="0" lang="en-US" altLang="zh-TW" sz="12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3E43F36D-894A-48D4-BBFA-6A061A59ED10}"/>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C0766E2-FE6F-4261-AFCB-7D2FD82698BD}" type="slidenum">
              <a:rPr lang="en-US" altLang="zh-TW" smtClean="0"/>
              <a:pPr/>
              <a:t>6</a:t>
            </a:fld>
            <a:endParaRPr lang="en-US" altLang="zh-TW"/>
          </a:p>
        </p:txBody>
      </p:sp>
      <p:sp>
        <p:nvSpPr>
          <p:cNvPr id="143363" name="Slide Image Placeholder 1">
            <a:extLst>
              <a:ext uri="{FF2B5EF4-FFF2-40B4-BE49-F238E27FC236}">
                <a16:creationId xmlns:a16="http://schemas.microsoft.com/office/drawing/2014/main" id="{56AA1299-A02D-4EFF-A590-A79EC3212925}"/>
              </a:ext>
            </a:extLst>
          </p:cNvPr>
          <p:cNvSpPr>
            <a:spLocks noGrp="1" noRot="1" noChangeAspect="1" noTextEdit="1"/>
          </p:cNvSpPr>
          <p:nvPr>
            <p:ph type="sldImg"/>
          </p:nvPr>
        </p:nvSpPr>
        <p:spPr>
          <a:ln/>
        </p:spPr>
      </p:sp>
      <p:sp>
        <p:nvSpPr>
          <p:cNvPr id="143364" name="Notes Placeholder 2">
            <a:extLst>
              <a:ext uri="{FF2B5EF4-FFF2-40B4-BE49-F238E27FC236}">
                <a16:creationId xmlns:a16="http://schemas.microsoft.com/office/drawing/2014/main" id="{AE7C5F09-B3DA-4904-8220-67DC4C988BFD}"/>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Scheduling affects the performance of the system because it determines</a:t>
            </a:r>
          </a:p>
          <a:p>
            <a:pPr eaLnBrk="1" hangingPunct="1"/>
            <a:r>
              <a:rPr lang="en-US" altLang="zh-TW">
                <a:ea typeface="新細明體" panose="02020500000000000000" pitchFamily="18" charset="-120"/>
              </a:rPr>
              <a:t>which processes will wait and which will progress. This point of view is presented in</a:t>
            </a:r>
          </a:p>
          <a:p>
            <a:pPr eaLnBrk="1" hangingPunct="1"/>
            <a:r>
              <a:rPr lang="en-US" altLang="zh-TW">
                <a:ea typeface="新細明體" panose="02020500000000000000" pitchFamily="18" charset="-120"/>
              </a:rPr>
              <a:t>Figure 9.3 , which shows the queues involved in the state transitions of a process. 1</a:t>
            </a:r>
          </a:p>
          <a:p>
            <a:pPr eaLnBrk="1" hangingPunct="1"/>
            <a:r>
              <a:rPr lang="en-US" altLang="zh-TW">
                <a:ea typeface="新細明體" panose="02020500000000000000" pitchFamily="18" charset="-120"/>
              </a:rPr>
              <a:t>Fundamentally, scheduling is a matter of managing queues to minimize queuing</a:t>
            </a:r>
          </a:p>
          <a:p>
            <a:pPr eaLnBrk="1" hangingPunct="1"/>
            <a:r>
              <a:rPr lang="en-US" altLang="zh-TW">
                <a:ea typeface="新細明體" panose="02020500000000000000" pitchFamily="18" charset="-120"/>
              </a:rPr>
              <a:t>delay and to optimize performance in a queuing environment.</a:t>
            </a:r>
          </a:p>
        </p:txBody>
      </p:sp>
      <p:sp>
        <p:nvSpPr>
          <p:cNvPr id="143365" name="Slide Number Placeholder 3">
            <a:extLst>
              <a:ext uri="{FF2B5EF4-FFF2-40B4-BE49-F238E27FC236}">
                <a16:creationId xmlns:a16="http://schemas.microsoft.com/office/drawing/2014/main" id="{04D15F54-ADC5-4B29-AD48-85D4FD9912D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DCEB3D46-C005-4F00-A8CF-34F8B74F6DAC}" type="slidenum">
              <a:rPr kumimoji="0" lang="en-US" altLang="zh-TW" sz="1200">
                <a:latin typeface="Calibri" panose="020F0502020204030204" pitchFamily="34" charset="0"/>
              </a:rPr>
              <a:pPr algn="r" eaLnBrk="1" hangingPunct="1"/>
              <a:t>6</a:t>
            </a:fld>
            <a:endParaRPr kumimoji="0" lang="en-US" altLang="zh-TW"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B7F41AF4-50F1-437E-AA15-29A663FFB36A}"/>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3583B8E8-A4C3-4171-AEE0-42568FC7CE80}" type="slidenum">
              <a:rPr lang="en-US" altLang="zh-TW" smtClean="0"/>
              <a:pPr/>
              <a:t>7</a:t>
            </a:fld>
            <a:endParaRPr lang="en-US" altLang="zh-TW"/>
          </a:p>
        </p:txBody>
      </p:sp>
      <p:sp>
        <p:nvSpPr>
          <p:cNvPr id="145411" name="Slide Image Placeholder 1">
            <a:extLst>
              <a:ext uri="{FF2B5EF4-FFF2-40B4-BE49-F238E27FC236}">
                <a16:creationId xmlns:a16="http://schemas.microsoft.com/office/drawing/2014/main" id="{1F59CE04-3A09-4C9A-A434-D7E9BD7CF74C}"/>
              </a:ext>
            </a:extLst>
          </p:cNvPr>
          <p:cNvSpPr>
            <a:spLocks noGrp="1" noRot="1" noChangeAspect="1" noTextEdit="1"/>
          </p:cNvSpPr>
          <p:nvPr>
            <p:ph type="sldImg"/>
          </p:nvPr>
        </p:nvSpPr>
        <p:spPr>
          <a:ln/>
        </p:spPr>
      </p:sp>
      <p:sp>
        <p:nvSpPr>
          <p:cNvPr id="145412" name="Notes Placeholder 2">
            <a:extLst>
              <a:ext uri="{FF2B5EF4-FFF2-40B4-BE49-F238E27FC236}">
                <a16:creationId xmlns:a16="http://schemas.microsoft.com/office/drawing/2014/main" id="{112C0D2C-F464-416B-B755-B69EA36AA546}"/>
              </a:ext>
            </a:extLst>
          </p:cNvPr>
          <p:cNvSpPr>
            <a:spLocks noGrp="1"/>
          </p:cNvSpPr>
          <p:nvPr>
            <p:ph type="body" idx="1"/>
          </p:nvPr>
        </p:nvSpPr>
        <p:spPr>
          <a:noFill/>
        </p:spPr>
        <p:txBody>
          <a:bodyPr/>
          <a:lstStyle/>
          <a:p>
            <a:pPr eaLnBrk="1" hangingPunct="1">
              <a:lnSpc>
                <a:spcPct val="80000"/>
              </a:lnSpc>
            </a:pPr>
            <a:r>
              <a:rPr lang="en-US" altLang="zh-TW" sz="1000">
                <a:ea typeface="新細明體" panose="02020500000000000000" pitchFamily="18" charset="-120"/>
              </a:rPr>
              <a:t>The long-term scheduler determines which programs are admitted to the system for</a:t>
            </a:r>
          </a:p>
          <a:p>
            <a:pPr eaLnBrk="1" hangingPunct="1">
              <a:lnSpc>
                <a:spcPct val="80000"/>
              </a:lnSpc>
            </a:pPr>
            <a:r>
              <a:rPr lang="en-US" altLang="zh-TW" sz="1000">
                <a:ea typeface="新細明體" panose="02020500000000000000" pitchFamily="18" charset="-120"/>
              </a:rPr>
              <a:t>processing. Thus, it controls the degree of multiprogramming. Once admitted, a job</a:t>
            </a:r>
          </a:p>
          <a:p>
            <a:pPr eaLnBrk="1" hangingPunct="1">
              <a:lnSpc>
                <a:spcPct val="80000"/>
              </a:lnSpc>
            </a:pPr>
            <a:r>
              <a:rPr lang="en-US" altLang="zh-TW" sz="1000">
                <a:ea typeface="新細明體" panose="02020500000000000000" pitchFamily="18" charset="-120"/>
              </a:rPr>
              <a:t>or user program becomes a process and is added to the queue for the short-term</a:t>
            </a:r>
          </a:p>
          <a:p>
            <a:pPr eaLnBrk="1" hangingPunct="1">
              <a:lnSpc>
                <a:spcPct val="80000"/>
              </a:lnSpc>
            </a:pPr>
            <a:r>
              <a:rPr lang="en-US" altLang="zh-TW" sz="1000">
                <a:ea typeface="新細明體" panose="02020500000000000000" pitchFamily="18" charset="-120"/>
              </a:rPr>
              <a:t>scheduler. In some systems, a newly created process begins in a swapped-out condition,</a:t>
            </a:r>
          </a:p>
          <a:p>
            <a:pPr eaLnBrk="1" hangingPunct="1">
              <a:lnSpc>
                <a:spcPct val="80000"/>
              </a:lnSpc>
            </a:pPr>
            <a:r>
              <a:rPr lang="en-US" altLang="zh-TW" sz="1000">
                <a:ea typeface="新細明體" panose="02020500000000000000" pitchFamily="18" charset="-120"/>
              </a:rPr>
              <a:t>in which case it is added to a queue for the medium-term scheduler.</a:t>
            </a:r>
          </a:p>
          <a:p>
            <a:pPr eaLnBrk="1" hangingPunct="1">
              <a:lnSpc>
                <a:spcPct val="80000"/>
              </a:lnSpc>
            </a:pPr>
            <a:endParaRPr lang="en-US" altLang="zh-TW" sz="1000">
              <a:ea typeface="新細明體" panose="02020500000000000000" pitchFamily="18" charset="-120"/>
            </a:endParaRPr>
          </a:p>
          <a:p>
            <a:pPr eaLnBrk="1" hangingPunct="1">
              <a:lnSpc>
                <a:spcPct val="80000"/>
              </a:lnSpc>
            </a:pPr>
            <a:r>
              <a:rPr lang="en-US" altLang="zh-TW" sz="1000">
                <a:ea typeface="新細明體" panose="02020500000000000000" pitchFamily="18" charset="-120"/>
              </a:rPr>
              <a:t>In a batch system, or for the batch portion of a general-purpose operating</a:t>
            </a:r>
          </a:p>
          <a:p>
            <a:pPr eaLnBrk="1" hangingPunct="1">
              <a:lnSpc>
                <a:spcPct val="80000"/>
              </a:lnSpc>
            </a:pPr>
            <a:r>
              <a:rPr lang="en-US" altLang="zh-TW" sz="1000">
                <a:ea typeface="新細明體" panose="02020500000000000000" pitchFamily="18" charset="-120"/>
              </a:rPr>
              <a:t>system, newly submitted jobs are routed to disk and held in a batch queue. The long-term</a:t>
            </a:r>
          </a:p>
          <a:p>
            <a:pPr eaLnBrk="1" hangingPunct="1">
              <a:lnSpc>
                <a:spcPct val="80000"/>
              </a:lnSpc>
            </a:pPr>
            <a:r>
              <a:rPr lang="en-US" altLang="zh-TW" sz="1000">
                <a:ea typeface="新細明體" panose="02020500000000000000" pitchFamily="18" charset="-120"/>
              </a:rPr>
              <a:t>scheduler creates processes from the queue when it can. There are two decisions</a:t>
            </a:r>
          </a:p>
          <a:p>
            <a:pPr eaLnBrk="1" hangingPunct="1">
              <a:lnSpc>
                <a:spcPct val="80000"/>
              </a:lnSpc>
            </a:pPr>
            <a:r>
              <a:rPr lang="en-US" altLang="zh-TW" sz="1000">
                <a:ea typeface="新細明體" panose="02020500000000000000" pitchFamily="18" charset="-120"/>
              </a:rPr>
              <a:t>involved here. First, the scheduler must decide when the operating system can take</a:t>
            </a:r>
          </a:p>
          <a:p>
            <a:pPr eaLnBrk="1" hangingPunct="1">
              <a:lnSpc>
                <a:spcPct val="80000"/>
              </a:lnSpc>
            </a:pPr>
            <a:r>
              <a:rPr lang="en-US" altLang="zh-TW" sz="1000">
                <a:ea typeface="新細明體" panose="02020500000000000000" pitchFamily="18" charset="-120"/>
              </a:rPr>
              <a:t>on one or more additional processes. Second, the scheduler must decide which job</a:t>
            </a:r>
          </a:p>
          <a:p>
            <a:pPr eaLnBrk="1" hangingPunct="1">
              <a:lnSpc>
                <a:spcPct val="80000"/>
              </a:lnSpc>
            </a:pPr>
            <a:r>
              <a:rPr lang="en-US" altLang="zh-TW" sz="1000">
                <a:ea typeface="新細明體" panose="02020500000000000000" pitchFamily="18" charset="-120"/>
              </a:rPr>
              <a:t>or jobs to accept and turn into processes.</a:t>
            </a:r>
          </a:p>
          <a:p>
            <a:pPr eaLnBrk="1" hangingPunct="1">
              <a:lnSpc>
                <a:spcPct val="80000"/>
              </a:lnSpc>
            </a:pPr>
            <a:endParaRPr lang="en-US" altLang="zh-TW" sz="1000">
              <a:ea typeface="新細明體" panose="02020500000000000000" pitchFamily="18" charset="-120"/>
            </a:endParaRPr>
          </a:p>
          <a:p>
            <a:pPr eaLnBrk="1" hangingPunct="1">
              <a:lnSpc>
                <a:spcPct val="80000"/>
              </a:lnSpc>
            </a:pPr>
            <a:r>
              <a:rPr lang="en-US" altLang="zh-TW" sz="1000">
                <a:ea typeface="新細明體" panose="02020500000000000000" pitchFamily="18" charset="-120"/>
              </a:rPr>
              <a:t>The decision as to when to create a new process is generally driven by the</a:t>
            </a:r>
          </a:p>
          <a:p>
            <a:pPr eaLnBrk="1" hangingPunct="1">
              <a:lnSpc>
                <a:spcPct val="80000"/>
              </a:lnSpc>
            </a:pPr>
            <a:r>
              <a:rPr lang="en-US" altLang="zh-TW" sz="1000">
                <a:ea typeface="新細明體" panose="02020500000000000000" pitchFamily="18" charset="-120"/>
              </a:rPr>
              <a:t>desired degree of multiprogramming. The more processes that are created, the</a:t>
            </a:r>
          </a:p>
          <a:p>
            <a:pPr eaLnBrk="1" hangingPunct="1">
              <a:lnSpc>
                <a:spcPct val="80000"/>
              </a:lnSpc>
            </a:pPr>
            <a:r>
              <a:rPr lang="en-US" altLang="zh-TW" sz="1000">
                <a:ea typeface="新細明體" panose="02020500000000000000" pitchFamily="18" charset="-120"/>
              </a:rPr>
              <a:t>smaller is the percentage of time that each process can be executed (i.e., more processes</a:t>
            </a:r>
          </a:p>
          <a:p>
            <a:pPr eaLnBrk="1" hangingPunct="1">
              <a:lnSpc>
                <a:spcPct val="80000"/>
              </a:lnSpc>
            </a:pPr>
            <a:r>
              <a:rPr lang="en-US" altLang="zh-TW" sz="1000">
                <a:ea typeface="新細明體" panose="02020500000000000000" pitchFamily="18" charset="-120"/>
              </a:rPr>
              <a:t>are competing for the same amount of processor time). Thus, the long-term</a:t>
            </a:r>
          </a:p>
          <a:p>
            <a:pPr eaLnBrk="1" hangingPunct="1">
              <a:lnSpc>
                <a:spcPct val="80000"/>
              </a:lnSpc>
            </a:pPr>
            <a:r>
              <a:rPr lang="en-US" altLang="zh-TW" sz="1000">
                <a:ea typeface="新細明體" panose="02020500000000000000" pitchFamily="18" charset="-120"/>
              </a:rPr>
              <a:t>scheduler may limit the degree of multiprogramming to provide satisfactory service</a:t>
            </a:r>
          </a:p>
          <a:p>
            <a:pPr eaLnBrk="1" hangingPunct="1">
              <a:lnSpc>
                <a:spcPct val="80000"/>
              </a:lnSpc>
            </a:pPr>
            <a:r>
              <a:rPr lang="en-US" altLang="zh-TW" sz="1000">
                <a:ea typeface="新細明體" panose="02020500000000000000" pitchFamily="18" charset="-120"/>
              </a:rPr>
              <a:t>to the current set of processes. Each time a job terminates, the scheduler may decide</a:t>
            </a:r>
          </a:p>
          <a:p>
            <a:pPr eaLnBrk="1" hangingPunct="1">
              <a:lnSpc>
                <a:spcPct val="80000"/>
              </a:lnSpc>
            </a:pPr>
            <a:r>
              <a:rPr lang="en-US" altLang="zh-TW" sz="1000">
                <a:ea typeface="新細明體" panose="02020500000000000000" pitchFamily="18" charset="-120"/>
              </a:rPr>
              <a:t>to add one or more new jobs. Additionally, if the fraction of time that the processor</a:t>
            </a:r>
          </a:p>
          <a:p>
            <a:pPr eaLnBrk="1" hangingPunct="1">
              <a:lnSpc>
                <a:spcPct val="80000"/>
              </a:lnSpc>
            </a:pPr>
            <a:r>
              <a:rPr lang="en-US" altLang="zh-TW" sz="1000">
                <a:ea typeface="新細明體" panose="02020500000000000000" pitchFamily="18" charset="-120"/>
              </a:rPr>
              <a:t>is idle exceeds a certain threshold, the long-term scheduler may be invoked.</a:t>
            </a:r>
          </a:p>
          <a:p>
            <a:pPr eaLnBrk="1" hangingPunct="1">
              <a:lnSpc>
                <a:spcPct val="80000"/>
              </a:lnSpc>
            </a:pPr>
            <a:endParaRPr lang="en-US" altLang="zh-TW" sz="1000">
              <a:ea typeface="新細明體" panose="02020500000000000000" pitchFamily="18" charset="-120"/>
            </a:endParaRPr>
          </a:p>
          <a:p>
            <a:pPr eaLnBrk="1" hangingPunct="1">
              <a:lnSpc>
                <a:spcPct val="80000"/>
              </a:lnSpc>
            </a:pPr>
            <a:r>
              <a:rPr lang="en-US" altLang="zh-TW" sz="1000">
                <a:ea typeface="新細明體" panose="02020500000000000000" pitchFamily="18" charset="-120"/>
              </a:rPr>
              <a:t>The decision as to which job to admit next can be on a simple first-comefirst-</a:t>
            </a:r>
          </a:p>
          <a:p>
            <a:pPr eaLnBrk="1" hangingPunct="1">
              <a:lnSpc>
                <a:spcPct val="80000"/>
              </a:lnSpc>
            </a:pPr>
            <a:r>
              <a:rPr lang="en-US" altLang="zh-TW" sz="1000">
                <a:ea typeface="新細明體" panose="02020500000000000000" pitchFamily="18" charset="-120"/>
              </a:rPr>
              <a:t>served (FCFS) basis, or it can be a tool to manage system performance. The</a:t>
            </a:r>
          </a:p>
          <a:p>
            <a:pPr eaLnBrk="1" hangingPunct="1">
              <a:lnSpc>
                <a:spcPct val="80000"/>
              </a:lnSpc>
            </a:pPr>
            <a:r>
              <a:rPr lang="en-US" altLang="zh-TW" sz="1000">
                <a:ea typeface="新細明體" panose="02020500000000000000" pitchFamily="18" charset="-120"/>
              </a:rPr>
              <a:t>criteria used may include priority, expected execution time, and I/O requirements.</a:t>
            </a:r>
          </a:p>
          <a:p>
            <a:pPr eaLnBrk="1" hangingPunct="1">
              <a:lnSpc>
                <a:spcPct val="80000"/>
              </a:lnSpc>
            </a:pPr>
            <a:r>
              <a:rPr lang="en-US" altLang="zh-TW" sz="1000">
                <a:ea typeface="新細明體" panose="02020500000000000000" pitchFamily="18" charset="-120"/>
              </a:rPr>
              <a:t>For example, if the information is available, the scheduler may attempt to keep a</a:t>
            </a:r>
          </a:p>
          <a:p>
            <a:pPr eaLnBrk="1" hangingPunct="1">
              <a:lnSpc>
                <a:spcPct val="80000"/>
              </a:lnSpc>
            </a:pPr>
            <a:r>
              <a:rPr lang="en-US" altLang="zh-TW" sz="1000">
                <a:ea typeface="新細明體" panose="02020500000000000000" pitchFamily="18" charset="-120"/>
              </a:rPr>
              <a:t>mix of processor-bound and I/O-bound processes. 2 Also, the decision can depend</a:t>
            </a:r>
          </a:p>
          <a:p>
            <a:pPr eaLnBrk="1" hangingPunct="1">
              <a:lnSpc>
                <a:spcPct val="80000"/>
              </a:lnSpc>
            </a:pPr>
            <a:r>
              <a:rPr lang="en-US" altLang="zh-TW" sz="1000">
                <a:ea typeface="新細明體" panose="02020500000000000000" pitchFamily="18" charset="-120"/>
              </a:rPr>
              <a:t>on which I/O resources are to be requested, in an attempt to balance I/O usage.</a:t>
            </a:r>
          </a:p>
          <a:p>
            <a:pPr eaLnBrk="1" hangingPunct="1">
              <a:lnSpc>
                <a:spcPct val="80000"/>
              </a:lnSpc>
            </a:pPr>
            <a:endParaRPr lang="en-US" altLang="zh-TW" sz="1000">
              <a:ea typeface="新細明體" panose="02020500000000000000" pitchFamily="18" charset="-120"/>
            </a:endParaRPr>
          </a:p>
          <a:p>
            <a:pPr eaLnBrk="1" hangingPunct="1">
              <a:lnSpc>
                <a:spcPct val="80000"/>
              </a:lnSpc>
            </a:pPr>
            <a:r>
              <a:rPr lang="en-US" altLang="zh-TW" sz="1000">
                <a:ea typeface="新細明體" panose="02020500000000000000" pitchFamily="18" charset="-120"/>
              </a:rPr>
              <a:t>For interactive programs in a time-sharing system, a process creation request</a:t>
            </a:r>
          </a:p>
          <a:p>
            <a:pPr eaLnBrk="1" hangingPunct="1">
              <a:lnSpc>
                <a:spcPct val="80000"/>
              </a:lnSpc>
            </a:pPr>
            <a:r>
              <a:rPr lang="en-US" altLang="zh-TW" sz="1000">
                <a:ea typeface="新細明體" panose="02020500000000000000" pitchFamily="18" charset="-120"/>
              </a:rPr>
              <a:t>can be generated by the act of a user attempting to connect to the system. Timesharing</a:t>
            </a:r>
          </a:p>
          <a:p>
            <a:pPr eaLnBrk="1" hangingPunct="1">
              <a:lnSpc>
                <a:spcPct val="80000"/>
              </a:lnSpc>
            </a:pPr>
            <a:r>
              <a:rPr lang="en-US" altLang="zh-TW" sz="1000">
                <a:ea typeface="新細明體" panose="02020500000000000000" pitchFamily="18" charset="-120"/>
              </a:rPr>
              <a:t>users are not simply queued up and kept waiting until the system can accept</a:t>
            </a:r>
          </a:p>
          <a:p>
            <a:pPr eaLnBrk="1" hangingPunct="1">
              <a:lnSpc>
                <a:spcPct val="80000"/>
              </a:lnSpc>
            </a:pPr>
            <a:r>
              <a:rPr lang="en-US" altLang="zh-TW" sz="1000">
                <a:ea typeface="新細明體" panose="02020500000000000000" pitchFamily="18" charset="-120"/>
              </a:rPr>
              <a:t>them. Rather, the operating system will accept all authorized comers until the</a:t>
            </a:r>
          </a:p>
          <a:p>
            <a:pPr eaLnBrk="1" hangingPunct="1">
              <a:lnSpc>
                <a:spcPct val="80000"/>
              </a:lnSpc>
            </a:pPr>
            <a:r>
              <a:rPr lang="en-US" altLang="zh-TW" sz="1000">
                <a:ea typeface="新細明體" panose="02020500000000000000" pitchFamily="18" charset="-120"/>
              </a:rPr>
              <a:t>system is saturated, using some predefined measure of saturation. At that point, a</a:t>
            </a:r>
          </a:p>
          <a:p>
            <a:pPr eaLnBrk="1" hangingPunct="1">
              <a:lnSpc>
                <a:spcPct val="80000"/>
              </a:lnSpc>
            </a:pPr>
            <a:r>
              <a:rPr lang="en-US" altLang="zh-TW" sz="1000">
                <a:ea typeface="新細明體" panose="02020500000000000000" pitchFamily="18" charset="-120"/>
              </a:rPr>
              <a:t>connection request is met with a message indicating that the system is full and the</a:t>
            </a:r>
          </a:p>
          <a:p>
            <a:pPr eaLnBrk="1" hangingPunct="1">
              <a:lnSpc>
                <a:spcPct val="80000"/>
              </a:lnSpc>
            </a:pPr>
            <a:r>
              <a:rPr lang="en-US" altLang="zh-TW" sz="1000">
                <a:ea typeface="新細明體" panose="02020500000000000000" pitchFamily="18" charset="-120"/>
              </a:rPr>
              <a:t>user should try again later.</a:t>
            </a:r>
          </a:p>
          <a:p>
            <a:pPr eaLnBrk="1" hangingPunct="1">
              <a:lnSpc>
                <a:spcPct val="80000"/>
              </a:lnSpc>
            </a:pPr>
            <a:endParaRPr lang="en-NZ" altLang="zh-TW" sz="1000">
              <a:ea typeface="新細明體" panose="02020500000000000000" pitchFamily="18" charset="-120"/>
            </a:endParaRPr>
          </a:p>
        </p:txBody>
      </p:sp>
      <p:sp>
        <p:nvSpPr>
          <p:cNvPr id="145413" name="Slide Number Placeholder 3">
            <a:extLst>
              <a:ext uri="{FF2B5EF4-FFF2-40B4-BE49-F238E27FC236}">
                <a16:creationId xmlns:a16="http://schemas.microsoft.com/office/drawing/2014/main" id="{5DA1FDB5-4C1B-4F4A-9DDD-EA2EE7790ED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58D8A8EB-5446-4242-AF0A-89544C59B8DA}" type="slidenum">
              <a:rPr kumimoji="0" lang="en-US" altLang="zh-TW" sz="1200">
                <a:latin typeface="Calibri" panose="020F0502020204030204" pitchFamily="34" charset="0"/>
              </a:rPr>
              <a:pPr algn="r" eaLnBrk="1" hangingPunct="1"/>
              <a:t>7</a:t>
            </a:fld>
            <a:endParaRPr kumimoji="0" lang="en-US" altLang="zh-TW"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345470C1-60F5-44EF-9BA9-633C439D1DEF}"/>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B98DAAC5-5674-4A87-8E65-0EA3868F9181}" type="slidenum">
              <a:rPr lang="en-US" altLang="zh-TW" smtClean="0"/>
              <a:pPr/>
              <a:t>8</a:t>
            </a:fld>
            <a:endParaRPr lang="en-US" altLang="zh-TW"/>
          </a:p>
        </p:txBody>
      </p:sp>
      <p:sp>
        <p:nvSpPr>
          <p:cNvPr id="147459" name="Slide Image Placeholder 1">
            <a:extLst>
              <a:ext uri="{FF2B5EF4-FFF2-40B4-BE49-F238E27FC236}">
                <a16:creationId xmlns:a16="http://schemas.microsoft.com/office/drawing/2014/main" id="{E26CA4CD-E388-4603-9623-639DC605113A}"/>
              </a:ext>
            </a:extLst>
          </p:cNvPr>
          <p:cNvSpPr>
            <a:spLocks noGrp="1" noRot="1" noChangeAspect="1" noTextEdit="1"/>
          </p:cNvSpPr>
          <p:nvPr>
            <p:ph type="sldImg"/>
          </p:nvPr>
        </p:nvSpPr>
        <p:spPr>
          <a:ln/>
        </p:spPr>
      </p:sp>
      <p:sp>
        <p:nvSpPr>
          <p:cNvPr id="147460" name="Notes Placeholder 2">
            <a:extLst>
              <a:ext uri="{FF2B5EF4-FFF2-40B4-BE49-F238E27FC236}">
                <a16:creationId xmlns:a16="http://schemas.microsoft.com/office/drawing/2014/main" id="{E930DA08-0B8B-41A4-AA63-C5629AA26334}"/>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Medium-term scheduling is part of the swapping function. The issues involved are</a:t>
            </a:r>
          </a:p>
          <a:p>
            <a:pPr eaLnBrk="1" hangingPunct="1"/>
            <a:r>
              <a:rPr lang="en-US" altLang="zh-TW">
                <a:ea typeface="新細明體" panose="02020500000000000000" pitchFamily="18" charset="-120"/>
              </a:rPr>
              <a:t>discussed in Chapters 3 , 7 , and 8 . Typically, the swapping-in decision is based on</a:t>
            </a:r>
          </a:p>
          <a:p>
            <a:pPr eaLnBrk="1" hangingPunct="1"/>
            <a:r>
              <a:rPr lang="en-US" altLang="zh-TW">
                <a:ea typeface="新細明體" panose="02020500000000000000" pitchFamily="18" charset="-120"/>
              </a:rPr>
              <a:t>the need to manage the degree of multiprogramming. On a system that does not</a:t>
            </a:r>
          </a:p>
          <a:p>
            <a:pPr eaLnBrk="1" hangingPunct="1"/>
            <a:r>
              <a:rPr lang="en-US" altLang="zh-TW">
                <a:ea typeface="新細明體" panose="02020500000000000000" pitchFamily="18" charset="-120"/>
              </a:rPr>
              <a:t>use virtual memory, memory management is also an issue. Thus, the swapping-in</a:t>
            </a:r>
          </a:p>
          <a:p>
            <a:pPr eaLnBrk="1" hangingPunct="1"/>
            <a:r>
              <a:rPr lang="en-US" altLang="zh-TW">
                <a:ea typeface="新細明體" panose="02020500000000000000" pitchFamily="18" charset="-120"/>
              </a:rPr>
              <a:t>decision will consider the memory requirements of the swapped-out processes.</a:t>
            </a:r>
          </a:p>
        </p:txBody>
      </p:sp>
      <p:sp>
        <p:nvSpPr>
          <p:cNvPr id="147461" name="Slide Number Placeholder 3">
            <a:extLst>
              <a:ext uri="{FF2B5EF4-FFF2-40B4-BE49-F238E27FC236}">
                <a16:creationId xmlns:a16="http://schemas.microsoft.com/office/drawing/2014/main" id="{6B3F3400-6DA1-4D30-8A58-7890D8C70863}"/>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A8B700A5-02F4-4F97-AE26-04486E4A3076}" type="slidenum">
              <a:rPr kumimoji="0" lang="en-US" altLang="zh-TW" sz="1200">
                <a:latin typeface="Calibri" panose="020F0502020204030204" pitchFamily="34" charset="0"/>
              </a:rPr>
              <a:pPr algn="r" eaLnBrk="1" hangingPunct="1"/>
              <a:t>8</a:t>
            </a:fld>
            <a:endParaRPr kumimoji="0" lang="en-US" altLang="zh-TW"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18AB7DEA-ECE5-4D0D-A977-07635E07D2D7}"/>
              </a:ext>
            </a:extLst>
          </p:cNvPr>
          <p:cNvSpPr>
            <a:spLocks noGrp="1" noChangeArrowheads="1"/>
          </p:cNvSpPr>
          <p:nvPr>
            <p:ph type="sldNum" sz="quarter" idx="5"/>
          </p:nvPr>
        </p:nvSpPr>
        <p:spPr>
          <a:noFill/>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2A528B4B-EDC2-4C0E-8D48-58038F9060C3}" type="slidenum">
              <a:rPr lang="en-US" altLang="zh-TW" smtClean="0"/>
              <a:pPr/>
              <a:t>9</a:t>
            </a:fld>
            <a:endParaRPr lang="en-US" altLang="zh-TW"/>
          </a:p>
        </p:txBody>
      </p:sp>
      <p:sp>
        <p:nvSpPr>
          <p:cNvPr id="149507" name="Slide Image Placeholder 1">
            <a:extLst>
              <a:ext uri="{FF2B5EF4-FFF2-40B4-BE49-F238E27FC236}">
                <a16:creationId xmlns:a16="http://schemas.microsoft.com/office/drawing/2014/main" id="{A243CD2D-7750-4941-A0B2-AF0F4730E40E}"/>
              </a:ext>
            </a:extLst>
          </p:cNvPr>
          <p:cNvSpPr>
            <a:spLocks noGrp="1" noRot="1" noChangeAspect="1" noTextEdit="1"/>
          </p:cNvSpPr>
          <p:nvPr>
            <p:ph type="sldImg"/>
          </p:nvPr>
        </p:nvSpPr>
        <p:spPr>
          <a:ln/>
        </p:spPr>
      </p:sp>
      <p:sp>
        <p:nvSpPr>
          <p:cNvPr id="149508" name="Notes Placeholder 2">
            <a:extLst>
              <a:ext uri="{FF2B5EF4-FFF2-40B4-BE49-F238E27FC236}">
                <a16:creationId xmlns:a16="http://schemas.microsoft.com/office/drawing/2014/main" id="{04F4592D-B2C9-44A2-B1D4-A92E1DB4507F}"/>
              </a:ext>
            </a:extLst>
          </p:cNvPr>
          <p:cNvSpPr>
            <a:spLocks noGrp="1"/>
          </p:cNvSpPr>
          <p:nvPr>
            <p:ph type="body" idx="1"/>
          </p:nvPr>
        </p:nvSpPr>
        <p:spPr>
          <a:noFill/>
        </p:spPr>
        <p:txBody>
          <a:bodyPr/>
          <a:lstStyle/>
          <a:p>
            <a:pPr eaLnBrk="1" hangingPunct="1"/>
            <a:r>
              <a:rPr lang="en-US" altLang="zh-TW">
                <a:ea typeface="新細明體" panose="02020500000000000000" pitchFamily="18" charset="-120"/>
              </a:rPr>
              <a:t>In terms of frequency of execution, the long-term scheduler executes relatively</a:t>
            </a:r>
          </a:p>
          <a:p>
            <a:pPr eaLnBrk="1" hangingPunct="1"/>
            <a:r>
              <a:rPr lang="en-US" altLang="zh-TW">
                <a:ea typeface="新細明體" panose="02020500000000000000" pitchFamily="18" charset="-120"/>
              </a:rPr>
              <a:t>infrequently and makes the coarse-grained decision of whether or not to take on</a:t>
            </a:r>
          </a:p>
          <a:p>
            <a:pPr eaLnBrk="1" hangingPunct="1"/>
            <a:r>
              <a:rPr lang="en-US" altLang="zh-TW">
                <a:ea typeface="新細明體" panose="02020500000000000000" pitchFamily="18" charset="-120"/>
              </a:rPr>
              <a:t>a new process and which one to take. The medium-term scheduler is executed</a:t>
            </a:r>
          </a:p>
          <a:p>
            <a:pPr eaLnBrk="1" hangingPunct="1"/>
            <a:r>
              <a:rPr lang="en-US" altLang="zh-TW">
                <a:ea typeface="新細明體" panose="02020500000000000000" pitchFamily="18" charset="-120"/>
              </a:rPr>
              <a:t>somewhat more frequently to make a swapping decision. The short-term scheduler,</a:t>
            </a:r>
          </a:p>
          <a:p>
            <a:pPr eaLnBrk="1" hangingPunct="1"/>
            <a:r>
              <a:rPr lang="en-US" altLang="zh-TW">
                <a:ea typeface="新細明體" panose="02020500000000000000" pitchFamily="18" charset="-120"/>
              </a:rPr>
              <a:t>also known as the dispatcher, executes most frequently and makes the fine-grained</a:t>
            </a:r>
          </a:p>
          <a:p>
            <a:pPr eaLnBrk="1" hangingPunct="1"/>
            <a:r>
              <a:rPr lang="en-US" altLang="zh-TW">
                <a:ea typeface="新細明體" panose="02020500000000000000" pitchFamily="18" charset="-120"/>
              </a:rPr>
              <a:t>decision of which process to execute next.</a:t>
            </a:r>
          </a:p>
          <a:p>
            <a:pPr eaLnBrk="1" hangingPunct="1"/>
            <a:r>
              <a:rPr lang="en-US" altLang="zh-TW">
                <a:ea typeface="新細明體" panose="02020500000000000000" pitchFamily="18" charset="-120"/>
              </a:rPr>
              <a:t>The short-term scheduler is invoked whenever an event occurs that may lead</a:t>
            </a:r>
          </a:p>
          <a:p>
            <a:pPr eaLnBrk="1" hangingPunct="1"/>
            <a:r>
              <a:rPr lang="en-US" altLang="zh-TW">
                <a:ea typeface="新細明體" panose="02020500000000000000" pitchFamily="18" charset="-120"/>
              </a:rPr>
              <a:t>to the blocking of the current process or that may provide an opportunity to preempt</a:t>
            </a:r>
          </a:p>
          <a:p>
            <a:pPr eaLnBrk="1" hangingPunct="1"/>
            <a:r>
              <a:rPr lang="en-US" altLang="zh-TW">
                <a:ea typeface="新細明體" panose="02020500000000000000" pitchFamily="18" charset="-120"/>
              </a:rPr>
              <a:t>a currently running process in favor of another. Examples of such events include</a:t>
            </a:r>
          </a:p>
          <a:p>
            <a:pPr eaLnBrk="1" hangingPunct="1"/>
            <a:r>
              <a:rPr lang="en-US" altLang="zh-TW">
                <a:ea typeface="新細明體" panose="02020500000000000000" pitchFamily="18" charset="-120"/>
              </a:rPr>
              <a:t>• Clock interrupts</a:t>
            </a:r>
          </a:p>
          <a:p>
            <a:pPr eaLnBrk="1" hangingPunct="1"/>
            <a:r>
              <a:rPr lang="en-US" altLang="zh-TW">
                <a:ea typeface="新細明體" panose="02020500000000000000" pitchFamily="18" charset="-120"/>
              </a:rPr>
              <a:t>• I/O interrupts</a:t>
            </a:r>
          </a:p>
          <a:p>
            <a:pPr eaLnBrk="1" hangingPunct="1"/>
            <a:r>
              <a:rPr lang="en-US" altLang="zh-TW">
                <a:ea typeface="新細明體" panose="02020500000000000000" pitchFamily="18" charset="-120"/>
              </a:rPr>
              <a:t>• Operating system calls</a:t>
            </a:r>
          </a:p>
          <a:p>
            <a:pPr eaLnBrk="1" hangingPunct="1"/>
            <a:r>
              <a:rPr lang="en-US" altLang="zh-TW">
                <a:ea typeface="新細明體" panose="02020500000000000000" pitchFamily="18" charset="-120"/>
              </a:rPr>
              <a:t>• Signals (e.g., semaphores)</a:t>
            </a:r>
          </a:p>
        </p:txBody>
      </p:sp>
      <p:sp>
        <p:nvSpPr>
          <p:cNvPr id="149509" name="Slide Number Placeholder 3">
            <a:extLst>
              <a:ext uri="{FF2B5EF4-FFF2-40B4-BE49-F238E27FC236}">
                <a16:creationId xmlns:a16="http://schemas.microsoft.com/office/drawing/2014/main" id="{4F8AC99A-63FB-4512-9691-7710C2F36E2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r" eaLnBrk="1" hangingPunct="1"/>
            <a:fld id="{9D2BE720-07DA-478D-AB6A-238593C6170B}" type="slidenum">
              <a:rPr kumimoji="0" lang="en-US" altLang="zh-TW" sz="1200">
                <a:latin typeface="Calibri" panose="020F0502020204030204" pitchFamily="34" charset="0"/>
              </a:rPr>
              <a:pPr algn="r" eaLnBrk="1" hangingPunct="1"/>
              <a:t>9</a:t>
            </a:fld>
            <a:endParaRPr kumimoji="0" lang="en-US" altLang="zh-TW"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6.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jpe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9.xml"/><Relationship Id="rId4" Type="http://schemas.openxmlformats.org/officeDocument/2006/relationships/image" Target="../media/image13.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564FB3-4E22-4200-9698-1FEDB55A567E}"/>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2803FDEE-3F02-47AC-BA24-6D84A3C70626}"/>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78B5738-0EA9-4EFC-89DD-E7F6D01F2749}"/>
              </a:ext>
            </a:extLst>
          </p:cNvPr>
          <p:cNvSpPr>
            <a:spLocks noGrp="1"/>
          </p:cNvSpPr>
          <p:nvPr>
            <p:ph type="sldNum" sz="quarter" idx="12"/>
          </p:nvPr>
        </p:nvSpPr>
        <p:spPr/>
        <p:txBody>
          <a:bodyPr/>
          <a:lstStyle>
            <a:lvl1pPr>
              <a:defRPr/>
            </a:lvl1pPr>
          </a:lstStyle>
          <a:p>
            <a:pPr>
              <a:defRPr/>
            </a:pPr>
            <a:fld id="{E350DD75-0C9E-4B98-880F-8B2524C33021}" type="slidenum">
              <a:rPr lang="en-US" altLang="zh-TW"/>
              <a:pPr>
                <a:defRPr/>
              </a:pPr>
              <a:t>‹#›</a:t>
            </a:fld>
            <a:endParaRPr lang="en-US" altLang="zh-TW"/>
          </a:p>
        </p:txBody>
      </p:sp>
    </p:spTree>
    <p:extLst>
      <p:ext uri="{BB962C8B-B14F-4D97-AF65-F5344CB8AC3E}">
        <p14:creationId xmlns:p14="http://schemas.microsoft.com/office/powerpoint/2010/main" val="178336959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EEEEA-ECE7-4E00-A1FF-9570D82F0C65}"/>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0AED93D4-50E9-4223-9B10-45044737D9B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AC1F8B5B-2CFB-4758-8EF6-2D5BE3E93206}"/>
              </a:ext>
            </a:extLst>
          </p:cNvPr>
          <p:cNvSpPr>
            <a:spLocks noGrp="1"/>
          </p:cNvSpPr>
          <p:nvPr>
            <p:ph type="sldNum" sz="quarter" idx="12"/>
          </p:nvPr>
        </p:nvSpPr>
        <p:spPr/>
        <p:txBody>
          <a:bodyPr/>
          <a:lstStyle>
            <a:lvl1pPr>
              <a:defRPr/>
            </a:lvl1pPr>
          </a:lstStyle>
          <a:p>
            <a:pPr>
              <a:defRPr/>
            </a:pPr>
            <a:fld id="{EBD678CA-F65D-4D5D-A747-8A119A703680}" type="slidenum">
              <a:rPr lang="en-US" altLang="zh-TW"/>
              <a:pPr>
                <a:defRPr/>
              </a:pPr>
              <a:t>‹#›</a:t>
            </a:fld>
            <a:endParaRPr lang="en-US" altLang="zh-TW"/>
          </a:p>
        </p:txBody>
      </p:sp>
    </p:spTree>
    <p:extLst>
      <p:ext uri="{BB962C8B-B14F-4D97-AF65-F5344CB8AC3E}">
        <p14:creationId xmlns:p14="http://schemas.microsoft.com/office/powerpoint/2010/main" val="2494408083"/>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A32D091-241C-48E2-A78F-03C2515AC272}"/>
              </a:ext>
            </a:extLst>
          </p:cNvPr>
          <p:cNvSpPr>
            <a:spLocks noGrp="1"/>
          </p:cNvSpPr>
          <p:nvPr>
            <p:ph type="dt" sz="half" idx="10"/>
          </p:nvPr>
        </p:nvSpPr>
        <p:spPr/>
        <p:txBody>
          <a:bodyPr/>
          <a:lstStyle>
            <a:lvl1pPr eaLnBrk="0" hangingPunct="0">
              <a:defRPr kumimoji="1">
                <a:ea typeface="新細明體" charset="-120"/>
              </a:defRPr>
            </a:lvl1pPr>
          </a:lstStyle>
          <a:p>
            <a:pPr>
              <a:defRPr/>
            </a:pPr>
            <a:fld id="{C034DC94-3E13-4E6E-8713-E0E942450A6B}" type="datetimeFigureOut">
              <a:rPr lang="en-US"/>
              <a:pPr>
                <a:defRPr/>
              </a:pPr>
              <a:t>7/30/2020</a:t>
            </a:fld>
            <a:endParaRPr lang="en-US" dirty="0"/>
          </a:p>
        </p:txBody>
      </p:sp>
      <p:sp>
        <p:nvSpPr>
          <p:cNvPr id="4" name="Footer Placeholder 4">
            <a:extLst>
              <a:ext uri="{FF2B5EF4-FFF2-40B4-BE49-F238E27FC236}">
                <a16:creationId xmlns:a16="http://schemas.microsoft.com/office/drawing/2014/main" id="{4E81A4D6-1E66-41E3-84BC-851E7DF0C078}"/>
              </a:ext>
            </a:extLst>
          </p:cNvPr>
          <p:cNvSpPr>
            <a:spLocks noGrp="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Slide Number Placeholder 5">
            <a:extLst>
              <a:ext uri="{FF2B5EF4-FFF2-40B4-BE49-F238E27FC236}">
                <a16:creationId xmlns:a16="http://schemas.microsoft.com/office/drawing/2014/main" id="{178DB8A9-67CB-4EBB-9679-F118730FB811}"/>
              </a:ext>
            </a:extLst>
          </p:cNvPr>
          <p:cNvSpPr>
            <a:spLocks noGrp="1"/>
          </p:cNvSpPr>
          <p:nvPr>
            <p:ph type="sldNum" sz="quarter" idx="12"/>
          </p:nvPr>
        </p:nvSpPr>
        <p:spPr/>
        <p:txBody>
          <a:bodyPr/>
          <a:lstStyle>
            <a:lvl1pPr eaLnBrk="0" hangingPunct="0">
              <a:defRPr kumimoji="1">
                <a:cs typeface="+mn-cs"/>
              </a:defRPr>
            </a:lvl1pPr>
          </a:lstStyle>
          <a:p>
            <a:pPr>
              <a:defRPr/>
            </a:pPr>
            <a:fld id="{ED651859-3339-4C51-8A92-0B5D48F6C35D}" type="slidenum">
              <a:rPr lang="zh-TW" altLang="en-US"/>
              <a:pPr>
                <a:defRPr/>
              </a:pPr>
              <a:t>‹#›</a:t>
            </a:fld>
            <a:endParaRPr lang="en-US" altLang="zh-TW"/>
          </a:p>
        </p:txBody>
      </p:sp>
    </p:spTree>
    <p:extLst>
      <p:ext uri="{BB962C8B-B14F-4D97-AF65-F5344CB8AC3E}">
        <p14:creationId xmlns:p14="http://schemas.microsoft.com/office/powerpoint/2010/main" val="2684980491"/>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0785868-2517-4314-9165-C0023ECE7056}"/>
              </a:ext>
            </a:extLst>
          </p:cNvPr>
          <p:cNvSpPr>
            <a:spLocks noGrp="1"/>
          </p:cNvSpPr>
          <p:nvPr>
            <p:ph type="dt" sz="half" idx="10"/>
          </p:nvPr>
        </p:nvSpPr>
        <p:spPr/>
        <p:txBody>
          <a:bodyPr/>
          <a:lstStyle>
            <a:lvl1pPr eaLnBrk="0" hangingPunct="0">
              <a:defRPr kumimoji="1">
                <a:ea typeface="新細明體" charset="-120"/>
              </a:defRPr>
            </a:lvl1pPr>
          </a:lstStyle>
          <a:p>
            <a:pPr>
              <a:defRPr/>
            </a:pPr>
            <a:fld id="{60C51CBF-739C-48E9-93F0-AB32F6B4B5D8}" type="datetimeFigureOut">
              <a:rPr lang="en-US"/>
              <a:pPr>
                <a:defRPr/>
              </a:pPr>
              <a:t>7/30/2020</a:t>
            </a:fld>
            <a:endParaRPr lang="en-US" dirty="0"/>
          </a:p>
        </p:txBody>
      </p:sp>
      <p:sp>
        <p:nvSpPr>
          <p:cNvPr id="3" name="Footer Placeholder 4">
            <a:extLst>
              <a:ext uri="{FF2B5EF4-FFF2-40B4-BE49-F238E27FC236}">
                <a16:creationId xmlns:a16="http://schemas.microsoft.com/office/drawing/2014/main" id="{A8B35478-5E8A-41A0-9C98-E105C3F3D437}"/>
              </a:ext>
            </a:extLst>
          </p:cNvPr>
          <p:cNvSpPr>
            <a:spLocks noGrp="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4" name="Slide Number Placeholder 5">
            <a:extLst>
              <a:ext uri="{FF2B5EF4-FFF2-40B4-BE49-F238E27FC236}">
                <a16:creationId xmlns:a16="http://schemas.microsoft.com/office/drawing/2014/main" id="{92A3B1A1-E183-4E8B-9D67-0FF2315422A9}"/>
              </a:ext>
            </a:extLst>
          </p:cNvPr>
          <p:cNvSpPr>
            <a:spLocks noGrp="1"/>
          </p:cNvSpPr>
          <p:nvPr>
            <p:ph type="sldNum" sz="quarter" idx="12"/>
          </p:nvPr>
        </p:nvSpPr>
        <p:spPr/>
        <p:txBody>
          <a:bodyPr/>
          <a:lstStyle>
            <a:lvl1pPr eaLnBrk="0" hangingPunct="0">
              <a:defRPr kumimoji="1">
                <a:cs typeface="+mn-cs"/>
              </a:defRPr>
            </a:lvl1pPr>
          </a:lstStyle>
          <a:p>
            <a:pPr>
              <a:defRPr/>
            </a:pPr>
            <a:fld id="{C8640503-BE54-4088-92D0-07FC6AAE3A01}" type="slidenum">
              <a:rPr lang="zh-TW" altLang="en-US"/>
              <a:pPr>
                <a:defRPr/>
              </a:pPr>
              <a:t>‹#›</a:t>
            </a:fld>
            <a:endParaRPr lang="en-US" altLang="zh-TW"/>
          </a:p>
        </p:txBody>
      </p:sp>
    </p:spTree>
    <p:extLst>
      <p:ext uri="{BB962C8B-B14F-4D97-AF65-F5344CB8AC3E}">
        <p14:creationId xmlns:p14="http://schemas.microsoft.com/office/powerpoint/2010/main" val="3730251317"/>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B349BC3-94B9-400D-A31F-B36AA1133A3E}"/>
              </a:ext>
            </a:extLst>
          </p:cNvPr>
          <p:cNvSpPr>
            <a:spLocks noGrp="1"/>
          </p:cNvSpPr>
          <p:nvPr>
            <p:ph type="dt" sz="half" idx="10"/>
          </p:nvPr>
        </p:nvSpPr>
        <p:spPr/>
        <p:txBody>
          <a:bodyPr/>
          <a:lstStyle>
            <a:lvl1pPr eaLnBrk="0" hangingPunct="0">
              <a:defRPr kumimoji="1">
                <a:ea typeface="新細明體" charset="-120"/>
              </a:defRPr>
            </a:lvl1pPr>
          </a:lstStyle>
          <a:p>
            <a:pPr>
              <a:defRPr/>
            </a:pPr>
            <a:fld id="{E91AFAA5-CC54-4740-BF7E-837631D71143}" type="datetimeFigureOut">
              <a:rPr lang="en-US"/>
              <a:pPr>
                <a:defRPr/>
              </a:pPr>
              <a:t>7/30/2020</a:t>
            </a:fld>
            <a:endParaRPr lang="en-US" dirty="0"/>
          </a:p>
        </p:txBody>
      </p:sp>
      <p:sp>
        <p:nvSpPr>
          <p:cNvPr id="6" name="Footer Placeholder 4">
            <a:extLst>
              <a:ext uri="{FF2B5EF4-FFF2-40B4-BE49-F238E27FC236}">
                <a16:creationId xmlns:a16="http://schemas.microsoft.com/office/drawing/2014/main" id="{0948744E-CF49-455B-9E57-F20C92CB2F98}"/>
              </a:ext>
            </a:extLst>
          </p:cNvPr>
          <p:cNvSpPr>
            <a:spLocks noGrp="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5">
            <a:extLst>
              <a:ext uri="{FF2B5EF4-FFF2-40B4-BE49-F238E27FC236}">
                <a16:creationId xmlns:a16="http://schemas.microsoft.com/office/drawing/2014/main" id="{CBA41EBE-9B83-4C87-B70B-CA3D1B23304D}"/>
              </a:ext>
            </a:extLst>
          </p:cNvPr>
          <p:cNvSpPr>
            <a:spLocks noGrp="1"/>
          </p:cNvSpPr>
          <p:nvPr>
            <p:ph type="sldNum" sz="quarter" idx="12"/>
          </p:nvPr>
        </p:nvSpPr>
        <p:spPr/>
        <p:txBody>
          <a:bodyPr/>
          <a:lstStyle>
            <a:lvl1pPr eaLnBrk="0" hangingPunct="0">
              <a:defRPr kumimoji="1">
                <a:cs typeface="+mn-cs"/>
              </a:defRPr>
            </a:lvl1pPr>
          </a:lstStyle>
          <a:p>
            <a:pPr>
              <a:defRPr/>
            </a:pPr>
            <a:fld id="{B0F204E9-A98F-4035-8C8C-D2E00DF81764}" type="slidenum">
              <a:rPr lang="zh-TW" altLang="en-US"/>
              <a:pPr>
                <a:defRPr/>
              </a:pPr>
              <a:t>‹#›</a:t>
            </a:fld>
            <a:endParaRPr lang="en-US" altLang="zh-TW"/>
          </a:p>
        </p:txBody>
      </p:sp>
    </p:spTree>
    <p:extLst>
      <p:ext uri="{BB962C8B-B14F-4D97-AF65-F5344CB8AC3E}">
        <p14:creationId xmlns:p14="http://schemas.microsoft.com/office/powerpoint/2010/main" val="1813803933"/>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57099F0-2426-4A17-BE0E-B0E6283E738D}"/>
              </a:ext>
            </a:extLst>
          </p:cNvPr>
          <p:cNvSpPr>
            <a:spLocks noGrp="1"/>
          </p:cNvSpPr>
          <p:nvPr>
            <p:ph type="dt" sz="half" idx="10"/>
          </p:nvPr>
        </p:nvSpPr>
        <p:spPr/>
        <p:txBody>
          <a:bodyPr/>
          <a:lstStyle>
            <a:lvl1pPr eaLnBrk="0" hangingPunct="0">
              <a:defRPr kumimoji="1">
                <a:ea typeface="新細明體" charset="-120"/>
              </a:defRPr>
            </a:lvl1pPr>
          </a:lstStyle>
          <a:p>
            <a:pPr>
              <a:defRPr/>
            </a:pPr>
            <a:fld id="{D718AEB1-41BB-4967-A095-B9F4D40C0D5E}" type="datetimeFigureOut">
              <a:rPr lang="en-US"/>
              <a:pPr>
                <a:defRPr/>
              </a:pPr>
              <a:t>7/30/2020</a:t>
            </a:fld>
            <a:endParaRPr lang="en-US" dirty="0"/>
          </a:p>
        </p:txBody>
      </p:sp>
      <p:sp>
        <p:nvSpPr>
          <p:cNvPr id="6" name="Footer Placeholder 4">
            <a:extLst>
              <a:ext uri="{FF2B5EF4-FFF2-40B4-BE49-F238E27FC236}">
                <a16:creationId xmlns:a16="http://schemas.microsoft.com/office/drawing/2014/main" id="{C569452B-E641-4D89-938C-7F0DBF534831}"/>
              </a:ext>
            </a:extLst>
          </p:cNvPr>
          <p:cNvSpPr>
            <a:spLocks noGrp="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5">
            <a:extLst>
              <a:ext uri="{FF2B5EF4-FFF2-40B4-BE49-F238E27FC236}">
                <a16:creationId xmlns:a16="http://schemas.microsoft.com/office/drawing/2014/main" id="{E02D54D1-A3F2-4A84-BB64-7715F73F8077}"/>
              </a:ext>
            </a:extLst>
          </p:cNvPr>
          <p:cNvSpPr>
            <a:spLocks noGrp="1"/>
          </p:cNvSpPr>
          <p:nvPr>
            <p:ph type="sldNum" sz="quarter" idx="12"/>
          </p:nvPr>
        </p:nvSpPr>
        <p:spPr/>
        <p:txBody>
          <a:bodyPr/>
          <a:lstStyle>
            <a:lvl1pPr eaLnBrk="0" hangingPunct="0">
              <a:defRPr kumimoji="1">
                <a:cs typeface="+mn-cs"/>
              </a:defRPr>
            </a:lvl1pPr>
          </a:lstStyle>
          <a:p>
            <a:pPr>
              <a:defRPr/>
            </a:pPr>
            <a:fld id="{FBB68BA6-126B-49BA-B5B8-D684E8C1F56B}" type="slidenum">
              <a:rPr lang="zh-TW" altLang="en-US"/>
              <a:pPr>
                <a:defRPr/>
              </a:pPr>
              <a:t>‹#›</a:t>
            </a:fld>
            <a:endParaRPr lang="en-US" altLang="zh-TW"/>
          </a:p>
        </p:txBody>
      </p:sp>
    </p:spTree>
    <p:extLst>
      <p:ext uri="{BB962C8B-B14F-4D97-AF65-F5344CB8AC3E}">
        <p14:creationId xmlns:p14="http://schemas.microsoft.com/office/powerpoint/2010/main" val="3478450513"/>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42D49-F02B-43FA-9761-7960DDBD1D0F}"/>
              </a:ext>
            </a:extLst>
          </p:cNvPr>
          <p:cNvSpPr>
            <a:spLocks noGrp="1"/>
          </p:cNvSpPr>
          <p:nvPr>
            <p:ph type="dt" sz="half" idx="10"/>
          </p:nvPr>
        </p:nvSpPr>
        <p:spPr/>
        <p:txBody>
          <a:bodyPr/>
          <a:lstStyle>
            <a:lvl1pPr eaLnBrk="0" hangingPunct="0">
              <a:defRPr kumimoji="1">
                <a:ea typeface="新細明體" charset="-120"/>
              </a:defRPr>
            </a:lvl1pPr>
          </a:lstStyle>
          <a:p>
            <a:pPr>
              <a:defRPr/>
            </a:pPr>
            <a:fld id="{679F1E53-C69B-4B1A-A7CB-175A32C815A8}" type="datetimeFigureOut">
              <a:rPr lang="en-US"/>
              <a:pPr>
                <a:defRPr/>
              </a:pPr>
              <a:t>7/30/2020</a:t>
            </a:fld>
            <a:endParaRPr lang="en-US" dirty="0"/>
          </a:p>
        </p:txBody>
      </p:sp>
      <p:sp>
        <p:nvSpPr>
          <p:cNvPr id="5" name="Footer Placeholder 4">
            <a:extLst>
              <a:ext uri="{FF2B5EF4-FFF2-40B4-BE49-F238E27FC236}">
                <a16:creationId xmlns:a16="http://schemas.microsoft.com/office/drawing/2014/main" id="{62B80668-23AB-4799-BB44-EBA373E1A7A2}"/>
              </a:ext>
            </a:extLst>
          </p:cNvPr>
          <p:cNvSpPr>
            <a:spLocks noGrp="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Slide Number Placeholder 5">
            <a:extLst>
              <a:ext uri="{FF2B5EF4-FFF2-40B4-BE49-F238E27FC236}">
                <a16:creationId xmlns:a16="http://schemas.microsoft.com/office/drawing/2014/main" id="{EA22FDDA-F776-42C3-AB34-ACB5C0A95ECD}"/>
              </a:ext>
            </a:extLst>
          </p:cNvPr>
          <p:cNvSpPr>
            <a:spLocks noGrp="1"/>
          </p:cNvSpPr>
          <p:nvPr>
            <p:ph type="sldNum" sz="quarter" idx="12"/>
          </p:nvPr>
        </p:nvSpPr>
        <p:spPr/>
        <p:txBody>
          <a:bodyPr/>
          <a:lstStyle>
            <a:lvl1pPr eaLnBrk="0" hangingPunct="0">
              <a:defRPr kumimoji="1">
                <a:cs typeface="+mn-cs"/>
              </a:defRPr>
            </a:lvl1pPr>
          </a:lstStyle>
          <a:p>
            <a:pPr>
              <a:defRPr/>
            </a:pPr>
            <a:fld id="{33A4271C-3C23-4042-9F21-3BE9A7CA53E5}" type="slidenum">
              <a:rPr lang="zh-TW" altLang="en-US"/>
              <a:pPr>
                <a:defRPr/>
              </a:pPr>
              <a:t>‹#›</a:t>
            </a:fld>
            <a:endParaRPr lang="en-US" altLang="zh-TW"/>
          </a:p>
        </p:txBody>
      </p:sp>
    </p:spTree>
    <p:extLst>
      <p:ext uri="{BB962C8B-B14F-4D97-AF65-F5344CB8AC3E}">
        <p14:creationId xmlns:p14="http://schemas.microsoft.com/office/powerpoint/2010/main" val="3640540581"/>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DCDA8-C150-4DDF-BADF-E293377F9C73}"/>
              </a:ext>
            </a:extLst>
          </p:cNvPr>
          <p:cNvSpPr>
            <a:spLocks noGrp="1"/>
          </p:cNvSpPr>
          <p:nvPr>
            <p:ph type="dt" sz="half" idx="10"/>
          </p:nvPr>
        </p:nvSpPr>
        <p:spPr/>
        <p:txBody>
          <a:bodyPr/>
          <a:lstStyle>
            <a:lvl1pPr eaLnBrk="0" hangingPunct="0">
              <a:defRPr kumimoji="1">
                <a:ea typeface="新細明體" charset="-120"/>
              </a:defRPr>
            </a:lvl1pPr>
          </a:lstStyle>
          <a:p>
            <a:pPr>
              <a:defRPr/>
            </a:pPr>
            <a:fld id="{DCFE15E7-175D-4C43-AE89-6B960B70FB3B}" type="datetimeFigureOut">
              <a:rPr lang="en-US"/>
              <a:pPr>
                <a:defRPr/>
              </a:pPr>
              <a:t>7/30/2020</a:t>
            </a:fld>
            <a:endParaRPr lang="en-US" dirty="0"/>
          </a:p>
        </p:txBody>
      </p:sp>
      <p:sp>
        <p:nvSpPr>
          <p:cNvPr id="5" name="Footer Placeholder 4">
            <a:extLst>
              <a:ext uri="{FF2B5EF4-FFF2-40B4-BE49-F238E27FC236}">
                <a16:creationId xmlns:a16="http://schemas.microsoft.com/office/drawing/2014/main" id="{204C67D6-42E6-42B6-871F-86C52BE5869C}"/>
              </a:ext>
            </a:extLst>
          </p:cNvPr>
          <p:cNvSpPr>
            <a:spLocks noGrp="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Slide Number Placeholder 5">
            <a:extLst>
              <a:ext uri="{FF2B5EF4-FFF2-40B4-BE49-F238E27FC236}">
                <a16:creationId xmlns:a16="http://schemas.microsoft.com/office/drawing/2014/main" id="{0344B7EE-B35F-4435-864A-9518D88B358C}"/>
              </a:ext>
            </a:extLst>
          </p:cNvPr>
          <p:cNvSpPr>
            <a:spLocks noGrp="1"/>
          </p:cNvSpPr>
          <p:nvPr>
            <p:ph type="sldNum" sz="quarter" idx="12"/>
          </p:nvPr>
        </p:nvSpPr>
        <p:spPr/>
        <p:txBody>
          <a:bodyPr/>
          <a:lstStyle>
            <a:lvl1pPr eaLnBrk="0" hangingPunct="0">
              <a:defRPr kumimoji="1">
                <a:cs typeface="+mn-cs"/>
              </a:defRPr>
            </a:lvl1pPr>
          </a:lstStyle>
          <a:p>
            <a:pPr>
              <a:defRPr/>
            </a:pPr>
            <a:fld id="{4D1604B0-1F12-45A2-BE54-5779E92A50E6}" type="slidenum">
              <a:rPr lang="zh-TW" altLang="en-US"/>
              <a:pPr>
                <a:defRPr/>
              </a:pPr>
              <a:t>‹#›</a:t>
            </a:fld>
            <a:endParaRPr lang="en-US" altLang="zh-TW"/>
          </a:p>
        </p:txBody>
      </p:sp>
    </p:spTree>
    <p:extLst>
      <p:ext uri="{BB962C8B-B14F-4D97-AF65-F5344CB8AC3E}">
        <p14:creationId xmlns:p14="http://schemas.microsoft.com/office/powerpoint/2010/main" val="705711362"/>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4" name="Picture 7" descr="Top">
            <a:extLst>
              <a:ext uri="{FF2B5EF4-FFF2-40B4-BE49-F238E27FC236}">
                <a16:creationId xmlns:a16="http://schemas.microsoft.com/office/drawing/2014/main" id="{854187D4-2025-434E-8F53-C43607768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EarthSmall">
            <a:extLst>
              <a:ext uri="{FF2B5EF4-FFF2-40B4-BE49-F238E27FC236}">
                <a16:creationId xmlns:a16="http://schemas.microsoft.com/office/drawing/2014/main" id="{52C6CB36-FD77-4518-A1F7-69462B710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666"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88166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6" name="Rectangle 4">
            <a:extLst>
              <a:ext uri="{FF2B5EF4-FFF2-40B4-BE49-F238E27FC236}">
                <a16:creationId xmlns:a16="http://schemas.microsoft.com/office/drawing/2014/main" id="{4C80CE8B-E6A3-4856-BB88-1E1E589F5428}"/>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7" name="Rectangle 5">
            <a:extLst>
              <a:ext uri="{FF2B5EF4-FFF2-40B4-BE49-F238E27FC236}">
                <a16:creationId xmlns:a16="http://schemas.microsoft.com/office/drawing/2014/main" id="{1E58C259-0104-49EC-BAAD-BFBB5BEEBFD8}"/>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8" name="Rectangle 6">
            <a:extLst>
              <a:ext uri="{FF2B5EF4-FFF2-40B4-BE49-F238E27FC236}">
                <a16:creationId xmlns:a16="http://schemas.microsoft.com/office/drawing/2014/main" id="{FCB93D9F-E920-41F1-8513-9A451F957A3B}"/>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5BE3D595-3E4A-4050-99F3-8C26CC968CED}" type="slidenum">
              <a:rPr lang="en-US" altLang="en-US"/>
              <a:pPr>
                <a:defRPr/>
              </a:pPr>
              <a:t>‹#›</a:t>
            </a:fld>
            <a:endParaRPr lang="en-US" altLang="en-US"/>
          </a:p>
        </p:txBody>
      </p:sp>
    </p:spTree>
    <p:extLst>
      <p:ext uri="{BB962C8B-B14F-4D97-AF65-F5344CB8AC3E}">
        <p14:creationId xmlns:p14="http://schemas.microsoft.com/office/powerpoint/2010/main" val="3612497593"/>
      </p:ext>
    </p:extLst>
  </p:cSld>
  <p:clrMapOvr>
    <a:masterClrMapping/>
  </p:clrMapOvr>
  <p:transition spd="med">
    <p:cover dir="rd"/>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0F387EA-386A-4805-B196-2DA8F2160860}"/>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107A60B1-2D97-4035-B24F-18B10E204713}"/>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C866F4D7-FBF2-4D52-898E-2145218597E1}"/>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EC4BACDE-11AB-418A-90A5-770DE4C7E7C2}" type="slidenum">
              <a:rPr lang="en-US" altLang="en-US"/>
              <a:pPr>
                <a:defRPr/>
              </a:pPr>
              <a:t>‹#›</a:t>
            </a:fld>
            <a:endParaRPr lang="en-US" altLang="en-US"/>
          </a:p>
        </p:txBody>
      </p:sp>
    </p:spTree>
    <p:extLst>
      <p:ext uri="{BB962C8B-B14F-4D97-AF65-F5344CB8AC3E}">
        <p14:creationId xmlns:p14="http://schemas.microsoft.com/office/powerpoint/2010/main" val="2475638170"/>
      </p:ext>
    </p:extLst>
  </p:cSld>
  <p:clrMapOvr>
    <a:masterClrMapping/>
  </p:clrMapOvr>
  <p:transition spd="med">
    <p:cover dir="rd"/>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647F258-CAAA-4310-96AB-BF827B9DACFF}"/>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84F3AD44-AE29-47EB-933D-CAD72B08FE10}"/>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CA0CFC29-1AD7-4E10-8224-D4D8FECB1BED}"/>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59FC6CD6-1816-4C4A-9B3D-88865EFAF96A}" type="slidenum">
              <a:rPr lang="en-US" altLang="en-US"/>
              <a:pPr>
                <a:defRPr/>
              </a:pPr>
              <a:t>‹#›</a:t>
            </a:fld>
            <a:endParaRPr lang="en-US" altLang="en-US"/>
          </a:p>
        </p:txBody>
      </p:sp>
    </p:spTree>
    <p:extLst>
      <p:ext uri="{BB962C8B-B14F-4D97-AF65-F5344CB8AC3E}">
        <p14:creationId xmlns:p14="http://schemas.microsoft.com/office/powerpoint/2010/main" val="469319632"/>
      </p:ext>
    </p:extLst>
  </p:cSld>
  <p:clrMapOvr>
    <a:masterClrMapping/>
  </p:clrMapOvr>
  <p:transition spd="med">
    <p:cover dir="rd"/>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2D8B5D-0304-475A-96E7-05E0D0C4D4C2}"/>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EAF5ADFF-005C-420D-85F1-56A0D080301A}"/>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E7D5A951-9CC0-4977-A8DE-D6E8907A3BFA}"/>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974754B8-26AB-49B0-986D-5BCE636301C5}" type="slidenum">
              <a:rPr lang="en-US" altLang="en-US"/>
              <a:pPr>
                <a:defRPr/>
              </a:pPr>
              <a:t>‹#›</a:t>
            </a:fld>
            <a:endParaRPr lang="en-US" altLang="en-US"/>
          </a:p>
        </p:txBody>
      </p:sp>
    </p:spTree>
    <p:extLst>
      <p:ext uri="{BB962C8B-B14F-4D97-AF65-F5344CB8AC3E}">
        <p14:creationId xmlns:p14="http://schemas.microsoft.com/office/powerpoint/2010/main" val="4171965033"/>
      </p:ext>
    </p:extLst>
  </p:cSld>
  <p:clrMapOvr>
    <a:masterClrMapping/>
  </p:clrMapOvr>
  <p:transition spd="med">
    <p:cover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455613"/>
            <a:ext cx="1955800" cy="567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8813" y="455613"/>
            <a:ext cx="5716587" cy="567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456614-A5AA-40B0-BDB6-46B2CC9DD224}"/>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00D255A2-B5A3-46C6-B092-E76B341B79D5}"/>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D8F373ED-DD1E-4906-AC08-EB75024842B2}"/>
              </a:ext>
            </a:extLst>
          </p:cNvPr>
          <p:cNvSpPr>
            <a:spLocks noGrp="1"/>
          </p:cNvSpPr>
          <p:nvPr>
            <p:ph type="sldNum" sz="quarter" idx="12"/>
          </p:nvPr>
        </p:nvSpPr>
        <p:spPr/>
        <p:txBody>
          <a:bodyPr/>
          <a:lstStyle>
            <a:lvl1pPr>
              <a:defRPr/>
            </a:lvl1pPr>
          </a:lstStyle>
          <a:p>
            <a:pPr>
              <a:defRPr/>
            </a:pPr>
            <a:fld id="{79C06DE9-075B-4D32-BB2F-B65561224E15}" type="slidenum">
              <a:rPr lang="en-US" altLang="zh-TW"/>
              <a:pPr>
                <a:defRPr/>
              </a:pPr>
              <a:t>‹#›</a:t>
            </a:fld>
            <a:endParaRPr lang="en-US" altLang="zh-TW"/>
          </a:p>
        </p:txBody>
      </p:sp>
    </p:spTree>
    <p:extLst>
      <p:ext uri="{BB962C8B-B14F-4D97-AF65-F5344CB8AC3E}">
        <p14:creationId xmlns:p14="http://schemas.microsoft.com/office/powerpoint/2010/main" val="2168924359"/>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099CCF0-1AB1-45E5-8BE5-72215C7F0C72}"/>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8" name="Rectangle 5">
            <a:extLst>
              <a:ext uri="{FF2B5EF4-FFF2-40B4-BE49-F238E27FC236}">
                <a16:creationId xmlns:a16="http://schemas.microsoft.com/office/drawing/2014/main" id="{DC3643F9-843B-457D-87FA-1837D7AE074F}"/>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9" name="Rectangle 6">
            <a:extLst>
              <a:ext uri="{FF2B5EF4-FFF2-40B4-BE49-F238E27FC236}">
                <a16:creationId xmlns:a16="http://schemas.microsoft.com/office/drawing/2014/main" id="{AF86F187-9EAE-4ADA-8E49-F07CC9A0470C}"/>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579E3B14-2D71-46B7-8649-DCCF88653717}" type="slidenum">
              <a:rPr lang="en-US" altLang="en-US"/>
              <a:pPr>
                <a:defRPr/>
              </a:pPr>
              <a:t>‹#›</a:t>
            </a:fld>
            <a:endParaRPr lang="en-US" altLang="en-US"/>
          </a:p>
        </p:txBody>
      </p:sp>
    </p:spTree>
    <p:extLst>
      <p:ext uri="{BB962C8B-B14F-4D97-AF65-F5344CB8AC3E}">
        <p14:creationId xmlns:p14="http://schemas.microsoft.com/office/powerpoint/2010/main" val="4060655921"/>
      </p:ext>
    </p:extLst>
  </p:cSld>
  <p:clrMapOvr>
    <a:masterClrMapping/>
  </p:clrMapOvr>
  <p:transition spd="med">
    <p:cover dir="rd"/>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79B5235-0328-4E3E-AD1F-452A95234247}"/>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4" name="Rectangle 5">
            <a:extLst>
              <a:ext uri="{FF2B5EF4-FFF2-40B4-BE49-F238E27FC236}">
                <a16:creationId xmlns:a16="http://schemas.microsoft.com/office/drawing/2014/main" id="{00435B48-9A04-4621-9C78-C6637551B059}"/>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Rectangle 6">
            <a:extLst>
              <a:ext uri="{FF2B5EF4-FFF2-40B4-BE49-F238E27FC236}">
                <a16:creationId xmlns:a16="http://schemas.microsoft.com/office/drawing/2014/main" id="{C5E51316-AF55-415C-A523-9579620B6E1D}"/>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AF63D936-707B-442A-B598-7811EEFCC3B2}" type="slidenum">
              <a:rPr lang="en-US" altLang="en-US"/>
              <a:pPr>
                <a:defRPr/>
              </a:pPr>
              <a:t>‹#›</a:t>
            </a:fld>
            <a:endParaRPr lang="en-US" altLang="en-US"/>
          </a:p>
        </p:txBody>
      </p:sp>
    </p:spTree>
    <p:extLst>
      <p:ext uri="{BB962C8B-B14F-4D97-AF65-F5344CB8AC3E}">
        <p14:creationId xmlns:p14="http://schemas.microsoft.com/office/powerpoint/2010/main" val="2450961937"/>
      </p:ext>
    </p:extLst>
  </p:cSld>
  <p:clrMapOvr>
    <a:masterClrMapping/>
  </p:clrMapOvr>
  <p:transition spd="med">
    <p:cover dir="rd"/>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C882A61-30D1-4B4B-BAA5-D8E0461DAC6F}"/>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3" name="Rectangle 5">
            <a:extLst>
              <a:ext uri="{FF2B5EF4-FFF2-40B4-BE49-F238E27FC236}">
                <a16:creationId xmlns:a16="http://schemas.microsoft.com/office/drawing/2014/main" id="{201E5C3E-AC06-4449-A7E8-67B4F68910A9}"/>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4" name="Rectangle 6">
            <a:extLst>
              <a:ext uri="{FF2B5EF4-FFF2-40B4-BE49-F238E27FC236}">
                <a16:creationId xmlns:a16="http://schemas.microsoft.com/office/drawing/2014/main" id="{7D588378-8BF2-4C2D-BAE5-B94B9DCE9ECC}"/>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D8A6B81A-2C1A-4865-8822-6B222924ECC2}" type="slidenum">
              <a:rPr lang="en-US" altLang="en-US"/>
              <a:pPr>
                <a:defRPr/>
              </a:pPr>
              <a:t>‹#›</a:t>
            </a:fld>
            <a:endParaRPr lang="en-US" altLang="en-US"/>
          </a:p>
        </p:txBody>
      </p:sp>
    </p:spTree>
    <p:extLst>
      <p:ext uri="{BB962C8B-B14F-4D97-AF65-F5344CB8AC3E}">
        <p14:creationId xmlns:p14="http://schemas.microsoft.com/office/powerpoint/2010/main" val="199767394"/>
      </p:ext>
    </p:extLst>
  </p:cSld>
  <p:clrMapOvr>
    <a:masterClrMapping/>
  </p:clrMapOvr>
  <p:transition spd="med">
    <p:cover dir="rd"/>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76D9A6DB-B684-4B10-915B-09E0CE0291D0}"/>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7E88DB93-82ED-4B62-BC48-B88349A78902}"/>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477B51DF-65AA-49C4-8EA5-E60E445899C3}"/>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138D0AB1-927E-41EC-8E96-C37104E9FFA8}" type="slidenum">
              <a:rPr lang="en-US" altLang="en-US"/>
              <a:pPr>
                <a:defRPr/>
              </a:pPr>
              <a:t>‹#›</a:t>
            </a:fld>
            <a:endParaRPr lang="en-US" altLang="en-US"/>
          </a:p>
        </p:txBody>
      </p:sp>
    </p:spTree>
    <p:extLst>
      <p:ext uri="{BB962C8B-B14F-4D97-AF65-F5344CB8AC3E}">
        <p14:creationId xmlns:p14="http://schemas.microsoft.com/office/powerpoint/2010/main" val="4248374505"/>
      </p:ext>
    </p:extLst>
  </p:cSld>
  <p:clrMapOvr>
    <a:masterClrMapping/>
  </p:clrMapOvr>
  <p:transition spd="med">
    <p:cover dir="rd"/>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9756E447-5B9F-42CA-B156-C323632C0142}"/>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D3CC240C-25E4-4D07-8AEA-1D9F33899D5E}"/>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5C403BBB-C638-49FD-AE11-16701898EC4D}"/>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B7023C1D-3C30-4F60-A19E-B59C56CE8758}" type="slidenum">
              <a:rPr lang="en-US" altLang="en-US"/>
              <a:pPr>
                <a:defRPr/>
              </a:pPr>
              <a:t>‹#›</a:t>
            </a:fld>
            <a:endParaRPr lang="en-US" altLang="en-US"/>
          </a:p>
        </p:txBody>
      </p:sp>
    </p:spTree>
    <p:extLst>
      <p:ext uri="{BB962C8B-B14F-4D97-AF65-F5344CB8AC3E}">
        <p14:creationId xmlns:p14="http://schemas.microsoft.com/office/powerpoint/2010/main" val="213575134"/>
      </p:ext>
    </p:extLst>
  </p:cSld>
  <p:clrMapOvr>
    <a:masterClrMapping/>
  </p:clrMapOvr>
  <p:transition spd="med">
    <p:cover dir="rd"/>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02A2943-AF1C-4D4F-BBCE-EA7CA5935AE1}"/>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EE02B970-E374-4931-9ED7-6442FD32005D}"/>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5ACAF6C2-D777-4620-9DB1-EFDD3319520B}"/>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74DB3FC0-40ED-4BA1-BDAC-CB954E8619E0}" type="slidenum">
              <a:rPr lang="en-US" altLang="en-US"/>
              <a:pPr>
                <a:defRPr/>
              </a:pPr>
              <a:t>‹#›</a:t>
            </a:fld>
            <a:endParaRPr lang="en-US" altLang="en-US"/>
          </a:p>
        </p:txBody>
      </p:sp>
    </p:spTree>
    <p:extLst>
      <p:ext uri="{BB962C8B-B14F-4D97-AF65-F5344CB8AC3E}">
        <p14:creationId xmlns:p14="http://schemas.microsoft.com/office/powerpoint/2010/main" val="1678193725"/>
      </p:ext>
    </p:extLst>
  </p:cSld>
  <p:clrMapOvr>
    <a:masterClrMapping/>
  </p:clrMapOvr>
  <p:transition spd="med">
    <p:cover dir="rd"/>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274638"/>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DF302FA-B9AE-4979-9EEA-7EC5BF6510E5}"/>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B1D674D0-D0E2-4B8A-B834-40CE273A3EA6}"/>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76D746A7-7534-4715-A43A-07C4694F7148}"/>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F21D989F-0C32-46FC-A133-B4747FB6BD3F}" type="slidenum">
              <a:rPr lang="en-US" altLang="en-US"/>
              <a:pPr>
                <a:defRPr/>
              </a:pPr>
              <a:t>‹#›</a:t>
            </a:fld>
            <a:endParaRPr lang="en-US" altLang="en-US"/>
          </a:p>
        </p:txBody>
      </p:sp>
    </p:spTree>
    <p:extLst>
      <p:ext uri="{BB962C8B-B14F-4D97-AF65-F5344CB8AC3E}">
        <p14:creationId xmlns:p14="http://schemas.microsoft.com/office/powerpoint/2010/main" val="864386213"/>
      </p:ext>
    </p:extLst>
  </p:cSld>
  <p:clrMapOvr>
    <a:masterClrMapping/>
  </p:clrMapOvr>
  <p:transition spd="med">
    <p:cover dir="rd"/>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74638"/>
            <a:ext cx="76200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63BC9D38-A4CB-4B3F-AFCB-E0E1513D3A43}"/>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4" name="Rectangle 5">
            <a:extLst>
              <a:ext uri="{FF2B5EF4-FFF2-40B4-BE49-F238E27FC236}">
                <a16:creationId xmlns:a16="http://schemas.microsoft.com/office/drawing/2014/main" id="{671005DE-1EA4-4F73-BAAB-D20DD7AE4FDE}"/>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Rectangle 6">
            <a:extLst>
              <a:ext uri="{FF2B5EF4-FFF2-40B4-BE49-F238E27FC236}">
                <a16:creationId xmlns:a16="http://schemas.microsoft.com/office/drawing/2014/main" id="{729B33BD-A46C-4532-8AF0-3D2F3AE56DF0}"/>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237F19F0-6097-4762-ACB6-3C724903C7BC}" type="slidenum">
              <a:rPr lang="en-US" altLang="en-US"/>
              <a:pPr>
                <a:defRPr/>
              </a:pPr>
              <a:t>‹#›</a:t>
            </a:fld>
            <a:endParaRPr lang="en-US" altLang="en-US"/>
          </a:p>
        </p:txBody>
      </p:sp>
    </p:spTree>
    <p:extLst>
      <p:ext uri="{BB962C8B-B14F-4D97-AF65-F5344CB8AC3E}">
        <p14:creationId xmlns:p14="http://schemas.microsoft.com/office/powerpoint/2010/main" val="2941505641"/>
      </p:ext>
    </p:extLst>
  </p:cSld>
  <p:clrMapOvr>
    <a:masterClrMapping/>
  </p:clrMapOvr>
  <p:transition spd="med">
    <p:cover dir="rd"/>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43800" cy="1143000"/>
          </a:xfrm>
        </p:spPr>
        <p:txBody>
          <a:bodyPr/>
          <a:lstStyle/>
          <a:p>
            <a:r>
              <a:rPr lang="en-US"/>
              <a:t>Click to edit Master title style</a:t>
            </a:r>
          </a:p>
        </p:txBody>
      </p:sp>
      <p:sp>
        <p:nvSpPr>
          <p:cNvPr id="3" name="Text Placeholder 2"/>
          <p:cNvSpPr>
            <a:spLocks noGrp="1"/>
          </p:cNvSpPr>
          <p:nvPr>
            <p:ph type="body" sz="half" idx="1"/>
          </p:nvPr>
        </p:nvSpPr>
        <p:spPr>
          <a:xfrm>
            <a:off x="13716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D6CECF-8002-4C14-990F-65CBDAF58A09}"/>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83DC93F1-0CB2-43F2-BD4B-5B334C07281B}"/>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9703D543-ED7C-4B99-839F-C0963F054024}"/>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08017592-A32C-4AD2-8FD5-CEA4264359DC}" type="slidenum">
              <a:rPr lang="en-US" altLang="en-US"/>
              <a:pPr>
                <a:defRPr/>
              </a:pPr>
              <a:t>‹#›</a:t>
            </a:fld>
            <a:endParaRPr lang="en-US" altLang="en-US"/>
          </a:p>
        </p:txBody>
      </p:sp>
    </p:spTree>
    <p:extLst>
      <p:ext uri="{BB962C8B-B14F-4D97-AF65-F5344CB8AC3E}">
        <p14:creationId xmlns:p14="http://schemas.microsoft.com/office/powerpoint/2010/main" val="1845026274"/>
      </p:ext>
    </p:extLst>
  </p:cSld>
  <p:clrMapOvr>
    <a:masterClrMapping/>
  </p:clrMapOvr>
  <p:transition spd="med">
    <p:cover dir="rd"/>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4" name="Picture 7" descr="Top">
            <a:extLst>
              <a:ext uri="{FF2B5EF4-FFF2-40B4-BE49-F238E27FC236}">
                <a16:creationId xmlns:a16="http://schemas.microsoft.com/office/drawing/2014/main" id="{D2326EE5-366E-4A60-B6F7-484A05730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EarthSmall">
            <a:extLst>
              <a:ext uri="{FF2B5EF4-FFF2-40B4-BE49-F238E27FC236}">
                <a16:creationId xmlns:a16="http://schemas.microsoft.com/office/drawing/2014/main" id="{547CAB61-81C4-41D6-B5F2-C2ACA37C0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666"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88166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6" name="Rectangle 4">
            <a:extLst>
              <a:ext uri="{FF2B5EF4-FFF2-40B4-BE49-F238E27FC236}">
                <a16:creationId xmlns:a16="http://schemas.microsoft.com/office/drawing/2014/main" id="{D491DC32-3B60-4189-9516-500B016A7498}"/>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7" name="Rectangle 5">
            <a:extLst>
              <a:ext uri="{FF2B5EF4-FFF2-40B4-BE49-F238E27FC236}">
                <a16:creationId xmlns:a16="http://schemas.microsoft.com/office/drawing/2014/main" id="{0F88D0ED-EC37-4C14-BCA9-55A4687DFD3E}"/>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8" name="Rectangle 6">
            <a:extLst>
              <a:ext uri="{FF2B5EF4-FFF2-40B4-BE49-F238E27FC236}">
                <a16:creationId xmlns:a16="http://schemas.microsoft.com/office/drawing/2014/main" id="{A6EF7B71-EC7C-4950-BDE1-CF1C4D9198F7}"/>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CEE355A4-69E3-46CB-A692-DE3F43BEB579}" type="slidenum">
              <a:rPr lang="en-US" altLang="en-US"/>
              <a:pPr>
                <a:defRPr/>
              </a:pPr>
              <a:t>‹#›</a:t>
            </a:fld>
            <a:endParaRPr lang="en-US" altLang="en-US"/>
          </a:p>
        </p:txBody>
      </p:sp>
    </p:spTree>
    <p:extLst>
      <p:ext uri="{BB962C8B-B14F-4D97-AF65-F5344CB8AC3E}">
        <p14:creationId xmlns:p14="http://schemas.microsoft.com/office/powerpoint/2010/main" val="3152948790"/>
      </p:ext>
    </p:extLst>
  </p:cSld>
  <p:clrMapOvr>
    <a:masterClrMapping/>
  </p:clrMapOvr>
  <p:transition spd="med">
    <p:cover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CBBBBB-85D7-446F-966F-3A2EC3D41124}"/>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94C4FD20-A664-4211-97EA-B8657346DF8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903105E-63D0-4722-BCA4-E7C46BC6F1B1}"/>
              </a:ext>
            </a:extLst>
          </p:cNvPr>
          <p:cNvSpPr>
            <a:spLocks noGrp="1"/>
          </p:cNvSpPr>
          <p:nvPr>
            <p:ph type="sldNum" sz="quarter" idx="12"/>
          </p:nvPr>
        </p:nvSpPr>
        <p:spPr/>
        <p:txBody>
          <a:bodyPr/>
          <a:lstStyle>
            <a:lvl1pPr>
              <a:defRPr/>
            </a:lvl1pPr>
          </a:lstStyle>
          <a:p>
            <a:pPr>
              <a:defRPr/>
            </a:pPr>
            <a:fld id="{75CAF97B-FBA9-4EBA-91CF-07881DE47193}" type="slidenum">
              <a:rPr lang="en-US" altLang="zh-TW"/>
              <a:pPr>
                <a:defRPr/>
              </a:pPr>
              <a:t>‹#›</a:t>
            </a:fld>
            <a:endParaRPr lang="en-US" altLang="zh-TW"/>
          </a:p>
        </p:txBody>
      </p:sp>
    </p:spTree>
    <p:extLst>
      <p:ext uri="{BB962C8B-B14F-4D97-AF65-F5344CB8AC3E}">
        <p14:creationId xmlns:p14="http://schemas.microsoft.com/office/powerpoint/2010/main" val="4143441551"/>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9805AF9-F7DE-4978-8A73-9E9E28EC1406}"/>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1AD3BD62-BB84-41A6-8EEA-E2E97E548F9F}"/>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D16C3352-33C6-4FD3-87C1-F9AAABCD3E39}"/>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C2FBE931-7717-4222-8FE5-A5406A3F1ADD}" type="slidenum">
              <a:rPr lang="en-US" altLang="en-US"/>
              <a:pPr>
                <a:defRPr/>
              </a:pPr>
              <a:t>‹#›</a:t>
            </a:fld>
            <a:endParaRPr lang="en-US" altLang="en-US"/>
          </a:p>
        </p:txBody>
      </p:sp>
    </p:spTree>
    <p:extLst>
      <p:ext uri="{BB962C8B-B14F-4D97-AF65-F5344CB8AC3E}">
        <p14:creationId xmlns:p14="http://schemas.microsoft.com/office/powerpoint/2010/main" val="339515554"/>
      </p:ext>
    </p:extLst>
  </p:cSld>
  <p:clrMapOvr>
    <a:masterClrMapping/>
  </p:clrMapOvr>
  <p:transition spd="med">
    <p:cover dir="rd"/>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18B1A55-A4BE-4940-B6A4-0CDF5ED1365E}"/>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A07E7D32-DFB8-4176-81E8-59FB8BEAA3DF}"/>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7F637889-7898-4D72-BB47-6830CF38E02E}"/>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5E04787C-2B0F-4B35-9FC5-D033E9F435B8}" type="slidenum">
              <a:rPr lang="en-US" altLang="en-US"/>
              <a:pPr>
                <a:defRPr/>
              </a:pPr>
              <a:t>‹#›</a:t>
            </a:fld>
            <a:endParaRPr lang="en-US" altLang="en-US"/>
          </a:p>
        </p:txBody>
      </p:sp>
    </p:spTree>
    <p:extLst>
      <p:ext uri="{BB962C8B-B14F-4D97-AF65-F5344CB8AC3E}">
        <p14:creationId xmlns:p14="http://schemas.microsoft.com/office/powerpoint/2010/main" val="2573620587"/>
      </p:ext>
    </p:extLst>
  </p:cSld>
  <p:clrMapOvr>
    <a:masterClrMapping/>
  </p:clrMapOvr>
  <p:transition spd="med">
    <p:cover dir="rd"/>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50EE93-8DED-4D4C-954E-AAE48EE0CA99}"/>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4ED87E05-DF6F-4B4B-8DD9-C63FA189BBF8}"/>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B10924D5-50C7-4BBD-8AC4-C16D2F67DFA3}"/>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7E65BBA6-44C2-4056-A19B-76E74495F287}" type="slidenum">
              <a:rPr lang="en-US" altLang="en-US"/>
              <a:pPr>
                <a:defRPr/>
              </a:pPr>
              <a:t>‹#›</a:t>
            </a:fld>
            <a:endParaRPr lang="en-US" altLang="en-US"/>
          </a:p>
        </p:txBody>
      </p:sp>
    </p:spTree>
    <p:extLst>
      <p:ext uri="{BB962C8B-B14F-4D97-AF65-F5344CB8AC3E}">
        <p14:creationId xmlns:p14="http://schemas.microsoft.com/office/powerpoint/2010/main" val="302361445"/>
      </p:ext>
    </p:extLst>
  </p:cSld>
  <p:clrMapOvr>
    <a:masterClrMapping/>
  </p:clrMapOvr>
  <p:transition spd="med">
    <p:cover dir="rd"/>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2FD5358-13DC-4902-BEA9-557C487818B0}"/>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8" name="Rectangle 5">
            <a:extLst>
              <a:ext uri="{FF2B5EF4-FFF2-40B4-BE49-F238E27FC236}">
                <a16:creationId xmlns:a16="http://schemas.microsoft.com/office/drawing/2014/main" id="{F710CAB1-20C7-4E92-9665-548DFB1E317E}"/>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9" name="Rectangle 6">
            <a:extLst>
              <a:ext uri="{FF2B5EF4-FFF2-40B4-BE49-F238E27FC236}">
                <a16:creationId xmlns:a16="http://schemas.microsoft.com/office/drawing/2014/main" id="{FBAD62BA-D94F-4DD7-AF08-C0B08B796E2A}"/>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ED2D9CF1-5826-4487-9D63-5D2B7988B3A3}" type="slidenum">
              <a:rPr lang="en-US" altLang="en-US"/>
              <a:pPr>
                <a:defRPr/>
              </a:pPr>
              <a:t>‹#›</a:t>
            </a:fld>
            <a:endParaRPr lang="en-US" altLang="en-US"/>
          </a:p>
        </p:txBody>
      </p:sp>
    </p:spTree>
    <p:extLst>
      <p:ext uri="{BB962C8B-B14F-4D97-AF65-F5344CB8AC3E}">
        <p14:creationId xmlns:p14="http://schemas.microsoft.com/office/powerpoint/2010/main" val="83993207"/>
      </p:ext>
    </p:extLst>
  </p:cSld>
  <p:clrMapOvr>
    <a:masterClrMapping/>
  </p:clrMapOvr>
  <p:transition spd="med">
    <p:cover dir="rd"/>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3691F9C-FC14-42AE-B9B2-18E3BBB577C3}"/>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4" name="Rectangle 5">
            <a:extLst>
              <a:ext uri="{FF2B5EF4-FFF2-40B4-BE49-F238E27FC236}">
                <a16:creationId xmlns:a16="http://schemas.microsoft.com/office/drawing/2014/main" id="{CABFCA56-3B23-45B5-B7DF-64BCC1F85D83}"/>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Rectangle 6">
            <a:extLst>
              <a:ext uri="{FF2B5EF4-FFF2-40B4-BE49-F238E27FC236}">
                <a16:creationId xmlns:a16="http://schemas.microsoft.com/office/drawing/2014/main" id="{38B4FEFB-8FD7-41FE-BD8A-1498A99F15FD}"/>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63E16AC4-FEB7-49E3-9D7A-FC2483311F37}" type="slidenum">
              <a:rPr lang="en-US" altLang="en-US"/>
              <a:pPr>
                <a:defRPr/>
              </a:pPr>
              <a:t>‹#›</a:t>
            </a:fld>
            <a:endParaRPr lang="en-US" altLang="en-US"/>
          </a:p>
        </p:txBody>
      </p:sp>
    </p:spTree>
    <p:extLst>
      <p:ext uri="{BB962C8B-B14F-4D97-AF65-F5344CB8AC3E}">
        <p14:creationId xmlns:p14="http://schemas.microsoft.com/office/powerpoint/2010/main" val="2059314876"/>
      </p:ext>
    </p:extLst>
  </p:cSld>
  <p:clrMapOvr>
    <a:masterClrMapping/>
  </p:clrMapOvr>
  <p:transition spd="med">
    <p:cover dir="rd"/>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A9C175A-CB8D-49A4-9DFA-FD996D14F049}"/>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3" name="Rectangle 5">
            <a:extLst>
              <a:ext uri="{FF2B5EF4-FFF2-40B4-BE49-F238E27FC236}">
                <a16:creationId xmlns:a16="http://schemas.microsoft.com/office/drawing/2014/main" id="{F6F53CB9-A1F1-41DB-A69F-F4DA5B3FF2E4}"/>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4" name="Rectangle 6">
            <a:extLst>
              <a:ext uri="{FF2B5EF4-FFF2-40B4-BE49-F238E27FC236}">
                <a16:creationId xmlns:a16="http://schemas.microsoft.com/office/drawing/2014/main" id="{37643FE8-48F1-468E-9543-6BD85D4F0123}"/>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E57305B6-58D3-4FDE-95E2-312D4AE8196F}" type="slidenum">
              <a:rPr lang="en-US" altLang="en-US"/>
              <a:pPr>
                <a:defRPr/>
              </a:pPr>
              <a:t>‹#›</a:t>
            </a:fld>
            <a:endParaRPr lang="en-US" altLang="en-US"/>
          </a:p>
        </p:txBody>
      </p:sp>
    </p:spTree>
    <p:extLst>
      <p:ext uri="{BB962C8B-B14F-4D97-AF65-F5344CB8AC3E}">
        <p14:creationId xmlns:p14="http://schemas.microsoft.com/office/powerpoint/2010/main" val="2201828494"/>
      </p:ext>
    </p:extLst>
  </p:cSld>
  <p:clrMapOvr>
    <a:masterClrMapping/>
  </p:clrMapOvr>
  <p:transition spd="med">
    <p:cover dir="rd"/>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9A47F6B2-55D8-4544-BF7C-461D6328628B}"/>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88B758BF-06B3-42CB-9887-8BC9116789E2}"/>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9A53E9CE-5E7E-4EB7-A51C-BF40F12DD74B}"/>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C423445E-85D4-437D-9417-ED4518511D3B}" type="slidenum">
              <a:rPr lang="en-US" altLang="en-US"/>
              <a:pPr>
                <a:defRPr/>
              </a:pPr>
              <a:t>‹#›</a:t>
            </a:fld>
            <a:endParaRPr lang="en-US" altLang="en-US"/>
          </a:p>
        </p:txBody>
      </p:sp>
    </p:spTree>
    <p:extLst>
      <p:ext uri="{BB962C8B-B14F-4D97-AF65-F5344CB8AC3E}">
        <p14:creationId xmlns:p14="http://schemas.microsoft.com/office/powerpoint/2010/main" val="397599518"/>
      </p:ext>
    </p:extLst>
  </p:cSld>
  <p:clrMapOvr>
    <a:masterClrMapping/>
  </p:clrMapOvr>
  <p:transition spd="med">
    <p:cover dir="rd"/>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5211D9DF-5096-4E71-A3C2-412FE3E8B9EE}"/>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D3EBD2A0-214F-426A-AD65-867D0B606484}"/>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0FC04D0B-3815-47D8-894D-209C7E707295}"/>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0A3910FC-8F1E-46C9-B167-6FADF49230F0}" type="slidenum">
              <a:rPr lang="en-US" altLang="en-US"/>
              <a:pPr>
                <a:defRPr/>
              </a:pPr>
              <a:t>‹#›</a:t>
            </a:fld>
            <a:endParaRPr lang="en-US" altLang="en-US"/>
          </a:p>
        </p:txBody>
      </p:sp>
    </p:spTree>
    <p:extLst>
      <p:ext uri="{BB962C8B-B14F-4D97-AF65-F5344CB8AC3E}">
        <p14:creationId xmlns:p14="http://schemas.microsoft.com/office/powerpoint/2010/main" val="1514108706"/>
      </p:ext>
    </p:extLst>
  </p:cSld>
  <p:clrMapOvr>
    <a:masterClrMapping/>
  </p:clrMapOvr>
  <p:transition spd="med">
    <p:cover dir="rd"/>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54F85CA-CDAB-4E11-AED0-0836CEAFACAD}"/>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9F65175D-9318-4345-9DEA-8C13039A4B81}"/>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420C0F8C-3B90-42E7-B204-CB70928EEA80}"/>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95383937-E40B-431C-BBB2-3E15D5B150B5}" type="slidenum">
              <a:rPr lang="en-US" altLang="en-US"/>
              <a:pPr>
                <a:defRPr/>
              </a:pPr>
              <a:t>‹#›</a:t>
            </a:fld>
            <a:endParaRPr lang="en-US" altLang="en-US"/>
          </a:p>
        </p:txBody>
      </p:sp>
    </p:spTree>
    <p:extLst>
      <p:ext uri="{BB962C8B-B14F-4D97-AF65-F5344CB8AC3E}">
        <p14:creationId xmlns:p14="http://schemas.microsoft.com/office/powerpoint/2010/main" val="299302046"/>
      </p:ext>
    </p:extLst>
  </p:cSld>
  <p:clrMapOvr>
    <a:masterClrMapping/>
  </p:clrMapOvr>
  <p:transition spd="med">
    <p:cover dir="rd"/>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274638"/>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B842224-64DC-41C9-8ED0-44E407EE4CCC}"/>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B7D66DD7-DC14-4A4A-A072-37FCBAB3AEB0}"/>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409FB084-6492-4C89-87CF-5DF162DD35F2}"/>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E53EAE0E-66E1-46D5-B1E0-97E99E0A67EA}" type="slidenum">
              <a:rPr lang="en-US" altLang="en-US"/>
              <a:pPr>
                <a:defRPr/>
              </a:pPr>
              <a:t>‹#›</a:t>
            </a:fld>
            <a:endParaRPr lang="en-US" altLang="en-US"/>
          </a:p>
        </p:txBody>
      </p:sp>
    </p:spTree>
    <p:extLst>
      <p:ext uri="{BB962C8B-B14F-4D97-AF65-F5344CB8AC3E}">
        <p14:creationId xmlns:p14="http://schemas.microsoft.com/office/powerpoint/2010/main" val="2719866786"/>
      </p:ext>
    </p:extLst>
  </p:cSld>
  <p:clrMapOvr>
    <a:masterClrMapping/>
  </p:clrMapOvr>
  <p:transition spd="med">
    <p:cover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00CD8-61D1-4973-9811-BA6452D60D3C}"/>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7203D897-4755-4B87-A464-75C7D765D60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1BFCCDD-1C9D-48C9-83FC-FF04664AB926}"/>
              </a:ext>
            </a:extLst>
          </p:cNvPr>
          <p:cNvSpPr>
            <a:spLocks noGrp="1"/>
          </p:cNvSpPr>
          <p:nvPr>
            <p:ph type="sldNum" sz="quarter" idx="12"/>
          </p:nvPr>
        </p:nvSpPr>
        <p:spPr/>
        <p:txBody>
          <a:bodyPr/>
          <a:lstStyle>
            <a:lvl1pPr>
              <a:defRPr/>
            </a:lvl1pPr>
          </a:lstStyle>
          <a:p>
            <a:pPr>
              <a:defRPr/>
            </a:pPr>
            <a:fld id="{CC3D0AD0-E0C6-443A-A0B2-77A0239BE8B9}" type="slidenum">
              <a:rPr lang="en-US" altLang="zh-TW"/>
              <a:pPr>
                <a:defRPr/>
              </a:pPr>
              <a:t>‹#›</a:t>
            </a:fld>
            <a:endParaRPr lang="en-US" altLang="zh-TW"/>
          </a:p>
        </p:txBody>
      </p:sp>
    </p:spTree>
    <p:extLst>
      <p:ext uri="{BB962C8B-B14F-4D97-AF65-F5344CB8AC3E}">
        <p14:creationId xmlns:p14="http://schemas.microsoft.com/office/powerpoint/2010/main" val="2729821806"/>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74638"/>
            <a:ext cx="76200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8F7CAA6C-B329-414E-9562-040E14FADE05}"/>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4" name="Rectangle 5">
            <a:extLst>
              <a:ext uri="{FF2B5EF4-FFF2-40B4-BE49-F238E27FC236}">
                <a16:creationId xmlns:a16="http://schemas.microsoft.com/office/drawing/2014/main" id="{7057EAC1-6A67-4024-AFFE-422EAB607298}"/>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Rectangle 6">
            <a:extLst>
              <a:ext uri="{FF2B5EF4-FFF2-40B4-BE49-F238E27FC236}">
                <a16:creationId xmlns:a16="http://schemas.microsoft.com/office/drawing/2014/main" id="{33EB3D89-07DE-4013-AD82-FD7F668A7CE0}"/>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85A4D194-0D80-4DD3-A3D8-F7F393ACEAA4}" type="slidenum">
              <a:rPr lang="en-US" altLang="en-US"/>
              <a:pPr>
                <a:defRPr/>
              </a:pPr>
              <a:t>‹#›</a:t>
            </a:fld>
            <a:endParaRPr lang="en-US" altLang="en-US"/>
          </a:p>
        </p:txBody>
      </p:sp>
    </p:spTree>
    <p:extLst>
      <p:ext uri="{BB962C8B-B14F-4D97-AF65-F5344CB8AC3E}">
        <p14:creationId xmlns:p14="http://schemas.microsoft.com/office/powerpoint/2010/main" val="4205635894"/>
      </p:ext>
    </p:extLst>
  </p:cSld>
  <p:clrMapOvr>
    <a:masterClrMapping/>
  </p:clrMapOvr>
  <p:transition spd="med">
    <p:cover dir="rd"/>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43800" cy="1143000"/>
          </a:xfrm>
        </p:spPr>
        <p:txBody>
          <a:bodyPr/>
          <a:lstStyle/>
          <a:p>
            <a:r>
              <a:rPr lang="en-US"/>
              <a:t>Click to edit Master title style</a:t>
            </a:r>
          </a:p>
        </p:txBody>
      </p:sp>
      <p:sp>
        <p:nvSpPr>
          <p:cNvPr id="3" name="Text Placeholder 2"/>
          <p:cNvSpPr>
            <a:spLocks noGrp="1"/>
          </p:cNvSpPr>
          <p:nvPr>
            <p:ph type="body" sz="half" idx="1"/>
          </p:nvPr>
        </p:nvSpPr>
        <p:spPr>
          <a:xfrm>
            <a:off x="13716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8285E7-3C75-489B-8BEA-D8E10F2C0B94}"/>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E8EBA54F-257A-4271-9FAC-F36E4B71155D}"/>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615BCE86-F1B6-4371-99C9-81EBACE6C014}"/>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F9B9CA6B-35A2-4553-9337-CCEE74F22447}" type="slidenum">
              <a:rPr lang="en-US" altLang="en-US"/>
              <a:pPr>
                <a:defRPr/>
              </a:pPr>
              <a:t>‹#›</a:t>
            </a:fld>
            <a:endParaRPr lang="en-US" altLang="en-US"/>
          </a:p>
        </p:txBody>
      </p:sp>
    </p:spTree>
    <p:extLst>
      <p:ext uri="{BB962C8B-B14F-4D97-AF65-F5344CB8AC3E}">
        <p14:creationId xmlns:p14="http://schemas.microsoft.com/office/powerpoint/2010/main" val="522993740"/>
      </p:ext>
    </p:extLst>
  </p:cSld>
  <p:clrMapOvr>
    <a:masterClrMapping/>
  </p:clrMapOvr>
  <p:transition spd="med">
    <p:cover dir="rd"/>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4" name="Picture 7" descr="Top">
            <a:extLst>
              <a:ext uri="{FF2B5EF4-FFF2-40B4-BE49-F238E27FC236}">
                <a16:creationId xmlns:a16="http://schemas.microsoft.com/office/drawing/2014/main" id="{C5065904-54DF-41A2-A06E-D367F4965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EarthSmall">
            <a:extLst>
              <a:ext uri="{FF2B5EF4-FFF2-40B4-BE49-F238E27FC236}">
                <a16:creationId xmlns:a16="http://schemas.microsoft.com/office/drawing/2014/main" id="{F5A9A3BA-6577-4FA8-8FE3-D5BDFAB60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666"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88166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6" name="Rectangle 4">
            <a:extLst>
              <a:ext uri="{FF2B5EF4-FFF2-40B4-BE49-F238E27FC236}">
                <a16:creationId xmlns:a16="http://schemas.microsoft.com/office/drawing/2014/main" id="{910198A3-02F4-4F12-92B2-CF6BFAC2915B}"/>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7" name="Rectangle 5">
            <a:extLst>
              <a:ext uri="{FF2B5EF4-FFF2-40B4-BE49-F238E27FC236}">
                <a16:creationId xmlns:a16="http://schemas.microsoft.com/office/drawing/2014/main" id="{33843E2B-9BE6-4456-83C0-824EA0021E7A}"/>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8" name="Rectangle 6">
            <a:extLst>
              <a:ext uri="{FF2B5EF4-FFF2-40B4-BE49-F238E27FC236}">
                <a16:creationId xmlns:a16="http://schemas.microsoft.com/office/drawing/2014/main" id="{400F4862-3994-4812-B9C1-58C32D052322}"/>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E34E4189-E257-4C64-9F7B-BC179364AB39}" type="slidenum">
              <a:rPr lang="en-US" altLang="en-US"/>
              <a:pPr>
                <a:defRPr/>
              </a:pPr>
              <a:t>‹#›</a:t>
            </a:fld>
            <a:endParaRPr lang="en-US" altLang="en-US"/>
          </a:p>
        </p:txBody>
      </p:sp>
    </p:spTree>
    <p:extLst>
      <p:ext uri="{BB962C8B-B14F-4D97-AF65-F5344CB8AC3E}">
        <p14:creationId xmlns:p14="http://schemas.microsoft.com/office/powerpoint/2010/main" val="372466508"/>
      </p:ext>
    </p:extLst>
  </p:cSld>
  <p:clrMapOvr>
    <a:masterClrMapping/>
  </p:clrMapOvr>
  <p:transition spd="med">
    <p:cover dir="rd"/>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5E3DB81-B21A-4240-8915-551226AFF253}"/>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423A1D0E-1071-4636-8F64-2196A0EE9658}"/>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270D2A27-4B4A-4280-B808-2B0AA3A32076}"/>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A23F212B-A1A7-4C52-84EA-788A151D5D5A}" type="slidenum">
              <a:rPr lang="en-US" altLang="en-US"/>
              <a:pPr>
                <a:defRPr/>
              </a:pPr>
              <a:t>‹#›</a:t>
            </a:fld>
            <a:endParaRPr lang="en-US" altLang="en-US"/>
          </a:p>
        </p:txBody>
      </p:sp>
    </p:spTree>
    <p:extLst>
      <p:ext uri="{BB962C8B-B14F-4D97-AF65-F5344CB8AC3E}">
        <p14:creationId xmlns:p14="http://schemas.microsoft.com/office/powerpoint/2010/main" val="1576984484"/>
      </p:ext>
    </p:extLst>
  </p:cSld>
  <p:clrMapOvr>
    <a:masterClrMapping/>
  </p:clrMapOvr>
  <p:transition spd="med">
    <p:cover dir="rd"/>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6AF9FE-B6AB-485E-87EE-3B10BD9F2C45}"/>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060B4C11-4061-48CD-B551-3DF171E7124E}"/>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AA6B1297-0C7A-46D1-B8D4-893E234D8292}"/>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F43E2E05-0217-453F-A7A3-5EE14FFED02B}" type="slidenum">
              <a:rPr lang="en-US" altLang="en-US"/>
              <a:pPr>
                <a:defRPr/>
              </a:pPr>
              <a:t>‹#›</a:t>
            </a:fld>
            <a:endParaRPr lang="en-US" altLang="en-US"/>
          </a:p>
        </p:txBody>
      </p:sp>
    </p:spTree>
    <p:extLst>
      <p:ext uri="{BB962C8B-B14F-4D97-AF65-F5344CB8AC3E}">
        <p14:creationId xmlns:p14="http://schemas.microsoft.com/office/powerpoint/2010/main" val="3545304854"/>
      </p:ext>
    </p:extLst>
  </p:cSld>
  <p:clrMapOvr>
    <a:masterClrMapping/>
  </p:clrMapOvr>
  <p:transition spd="med">
    <p:cover dir="rd"/>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72D0496-8285-4BAA-AE50-38FFED318D2F}"/>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8" name="Rectangle 5">
            <a:extLst>
              <a:ext uri="{FF2B5EF4-FFF2-40B4-BE49-F238E27FC236}">
                <a16:creationId xmlns:a16="http://schemas.microsoft.com/office/drawing/2014/main" id="{FB5245E3-A455-4B10-BEED-4DDBBC77B425}"/>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9" name="Rectangle 6">
            <a:extLst>
              <a:ext uri="{FF2B5EF4-FFF2-40B4-BE49-F238E27FC236}">
                <a16:creationId xmlns:a16="http://schemas.microsoft.com/office/drawing/2014/main" id="{5AA59709-6272-46BB-9CBD-4AC60D4EE50D}"/>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15FAF4B1-7904-40FD-B25D-0E82A6BF77BF}" type="slidenum">
              <a:rPr lang="en-US" altLang="en-US"/>
              <a:pPr>
                <a:defRPr/>
              </a:pPr>
              <a:t>‹#›</a:t>
            </a:fld>
            <a:endParaRPr lang="en-US" altLang="en-US"/>
          </a:p>
        </p:txBody>
      </p:sp>
    </p:spTree>
    <p:extLst>
      <p:ext uri="{BB962C8B-B14F-4D97-AF65-F5344CB8AC3E}">
        <p14:creationId xmlns:p14="http://schemas.microsoft.com/office/powerpoint/2010/main" val="3679379226"/>
      </p:ext>
    </p:extLst>
  </p:cSld>
  <p:clrMapOvr>
    <a:masterClrMapping/>
  </p:clrMapOvr>
  <p:transition spd="med">
    <p:cover dir="rd"/>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181DDB8-D611-4ECA-B820-DCAB41B501C6}"/>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4" name="Rectangle 5">
            <a:extLst>
              <a:ext uri="{FF2B5EF4-FFF2-40B4-BE49-F238E27FC236}">
                <a16:creationId xmlns:a16="http://schemas.microsoft.com/office/drawing/2014/main" id="{581F9975-D3AF-44DC-834D-C90FF34240E8}"/>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Rectangle 6">
            <a:extLst>
              <a:ext uri="{FF2B5EF4-FFF2-40B4-BE49-F238E27FC236}">
                <a16:creationId xmlns:a16="http://schemas.microsoft.com/office/drawing/2014/main" id="{9657B4EA-F004-4E58-8F22-73FD048DC97C}"/>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A276601F-5110-40E1-B73A-92754E59FD8F}" type="slidenum">
              <a:rPr lang="en-US" altLang="en-US"/>
              <a:pPr>
                <a:defRPr/>
              </a:pPr>
              <a:t>‹#›</a:t>
            </a:fld>
            <a:endParaRPr lang="en-US" altLang="en-US"/>
          </a:p>
        </p:txBody>
      </p:sp>
    </p:spTree>
    <p:extLst>
      <p:ext uri="{BB962C8B-B14F-4D97-AF65-F5344CB8AC3E}">
        <p14:creationId xmlns:p14="http://schemas.microsoft.com/office/powerpoint/2010/main" val="830702803"/>
      </p:ext>
    </p:extLst>
  </p:cSld>
  <p:clrMapOvr>
    <a:masterClrMapping/>
  </p:clrMapOvr>
  <p:transition spd="med">
    <p:cover dir="rd"/>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1875B7B-5AB2-4ED6-8F15-29F43431CEF8}"/>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3" name="Rectangle 5">
            <a:extLst>
              <a:ext uri="{FF2B5EF4-FFF2-40B4-BE49-F238E27FC236}">
                <a16:creationId xmlns:a16="http://schemas.microsoft.com/office/drawing/2014/main" id="{05A0332D-FB03-4ED8-9E44-F9793639612B}"/>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4" name="Rectangle 6">
            <a:extLst>
              <a:ext uri="{FF2B5EF4-FFF2-40B4-BE49-F238E27FC236}">
                <a16:creationId xmlns:a16="http://schemas.microsoft.com/office/drawing/2014/main" id="{034C6F22-C430-4254-81CF-A11E0D3B295E}"/>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98DA4916-01ED-442C-AFB6-0C77E6B258DF}" type="slidenum">
              <a:rPr lang="en-US" altLang="en-US"/>
              <a:pPr>
                <a:defRPr/>
              </a:pPr>
              <a:t>‹#›</a:t>
            </a:fld>
            <a:endParaRPr lang="en-US" altLang="en-US"/>
          </a:p>
        </p:txBody>
      </p:sp>
    </p:spTree>
    <p:extLst>
      <p:ext uri="{BB962C8B-B14F-4D97-AF65-F5344CB8AC3E}">
        <p14:creationId xmlns:p14="http://schemas.microsoft.com/office/powerpoint/2010/main" val="1402146115"/>
      </p:ext>
    </p:extLst>
  </p:cSld>
  <p:clrMapOvr>
    <a:masterClrMapping/>
  </p:clrMapOvr>
  <p:transition spd="med">
    <p:cover dir="rd"/>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8C799156-56E2-41CB-AA73-55094D55071D}"/>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E55CE8CF-B544-49A5-B9D4-C455C2439746}"/>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6E83C1E0-EC93-4696-9A2A-28293B1DA91B}"/>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438B2FE8-3ECF-47F0-964C-A8FA4A6D4DFE}" type="slidenum">
              <a:rPr lang="en-US" altLang="en-US"/>
              <a:pPr>
                <a:defRPr/>
              </a:pPr>
              <a:t>‹#›</a:t>
            </a:fld>
            <a:endParaRPr lang="en-US" altLang="en-US"/>
          </a:p>
        </p:txBody>
      </p:sp>
    </p:spTree>
    <p:extLst>
      <p:ext uri="{BB962C8B-B14F-4D97-AF65-F5344CB8AC3E}">
        <p14:creationId xmlns:p14="http://schemas.microsoft.com/office/powerpoint/2010/main" val="3835088512"/>
      </p:ext>
    </p:extLst>
  </p:cSld>
  <p:clrMapOvr>
    <a:masterClrMapping/>
  </p:clrMapOvr>
  <p:transition spd="med">
    <p:cover dir="rd"/>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0CDC94CD-2EF9-4BA2-8B11-5B0A2B2A0293}"/>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9C5CB5D5-0765-41B2-A181-943BF2497C03}"/>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EE394FF0-8C64-4FA7-9BB7-CC587509EDA1}"/>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0E44D5A9-765F-4BCE-A679-44D3627DA79E}" type="slidenum">
              <a:rPr lang="en-US" altLang="en-US"/>
              <a:pPr>
                <a:defRPr/>
              </a:pPr>
              <a:t>‹#›</a:t>
            </a:fld>
            <a:endParaRPr lang="en-US" altLang="en-US"/>
          </a:p>
        </p:txBody>
      </p:sp>
    </p:spTree>
    <p:extLst>
      <p:ext uri="{BB962C8B-B14F-4D97-AF65-F5344CB8AC3E}">
        <p14:creationId xmlns:p14="http://schemas.microsoft.com/office/powerpoint/2010/main" val="3642286794"/>
      </p:ext>
    </p:extLst>
  </p:cSld>
  <p:clrMapOvr>
    <a:masterClrMapping/>
  </p:clrMapOvr>
  <p:transition spd="med">
    <p:cover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0FD29DB-E28E-43B9-A2EF-B2278590DD6F}"/>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360AF629-D85C-4249-8AA4-59657C762AD7}"/>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BF5BB72C-E67F-482D-BB8A-88AD1AA0A775}"/>
              </a:ext>
            </a:extLst>
          </p:cNvPr>
          <p:cNvSpPr>
            <a:spLocks noGrp="1"/>
          </p:cNvSpPr>
          <p:nvPr>
            <p:ph type="sldNum" sz="quarter" idx="12"/>
          </p:nvPr>
        </p:nvSpPr>
        <p:spPr/>
        <p:txBody>
          <a:bodyPr/>
          <a:lstStyle>
            <a:lvl1pPr>
              <a:defRPr/>
            </a:lvl1pPr>
          </a:lstStyle>
          <a:p>
            <a:pPr>
              <a:defRPr/>
            </a:pPr>
            <a:fld id="{DE23413E-71DF-44D1-BE6B-991D8AA72366}" type="slidenum">
              <a:rPr lang="en-US" altLang="zh-TW"/>
              <a:pPr>
                <a:defRPr/>
              </a:pPr>
              <a:t>‹#›</a:t>
            </a:fld>
            <a:endParaRPr lang="en-US" altLang="zh-TW"/>
          </a:p>
        </p:txBody>
      </p:sp>
    </p:spTree>
    <p:extLst>
      <p:ext uri="{BB962C8B-B14F-4D97-AF65-F5344CB8AC3E}">
        <p14:creationId xmlns:p14="http://schemas.microsoft.com/office/powerpoint/2010/main" val="500952320"/>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473478F-0D48-4B94-8D08-09706D35126F}"/>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E9C4DBB4-D552-4CA8-89A8-B05360A90937}"/>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0487C030-421F-40A6-A17D-A37EE7560177}"/>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90D355F6-B4ED-46F7-A396-C679B5D46C15}" type="slidenum">
              <a:rPr lang="en-US" altLang="en-US"/>
              <a:pPr>
                <a:defRPr/>
              </a:pPr>
              <a:t>‹#›</a:t>
            </a:fld>
            <a:endParaRPr lang="en-US" altLang="en-US"/>
          </a:p>
        </p:txBody>
      </p:sp>
    </p:spTree>
    <p:extLst>
      <p:ext uri="{BB962C8B-B14F-4D97-AF65-F5344CB8AC3E}">
        <p14:creationId xmlns:p14="http://schemas.microsoft.com/office/powerpoint/2010/main" val="1722675961"/>
      </p:ext>
    </p:extLst>
  </p:cSld>
  <p:clrMapOvr>
    <a:masterClrMapping/>
  </p:clrMapOvr>
  <p:transition spd="med">
    <p:cover dir="rd"/>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274638"/>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28F0C4A-969E-4A7C-8EF6-42557B6EADE8}"/>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C4624230-5AAA-4235-975C-3C47C09E7D22}"/>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26428E54-9DEA-4946-907D-16C254F1EFB5}"/>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CA6E4533-0E95-4569-95C1-611DD911355E}" type="slidenum">
              <a:rPr lang="en-US" altLang="en-US"/>
              <a:pPr>
                <a:defRPr/>
              </a:pPr>
              <a:t>‹#›</a:t>
            </a:fld>
            <a:endParaRPr lang="en-US" altLang="en-US"/>
          </a:p>
        </p:txBody>
      </p:sp>
    </p:spTree>
    <p:extLst>
      <p:ext uri="{BB962C8B-B14F-4D97-AF65-F5344CB8AC3E}">
        <p14:creationId xmlns:p14="http://schemas.microsoft.com/office/powerpoint/2010/main" val="1406037753"/>
      </p:ext>
    </p:extLst>
  </p:cSld>
  <p:clrMapOvr>
    <a:masterClrMapping/>
  </p:clrMapOvr>
  <p:transition spd="med">
    <p:cover dir="rd"/>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74638"/>
            <a:ext cx="76200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06F620C2-B8CD-4D34-8236-263AC2706EF2}"/>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4" name="Rectangle 5">
            <a:extLst>
              <a:ext uri="{FF2B5EF4-FFF2-40B4-BE49-F238E27FC236}">
                <a16:creationId xmlns:a16="http://schemas.microsoft.com/office/drawing/2014/main" id="{9D29D3E4-A40A-4343-927E-5D8478923DE2}"/>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Rectangle 6">
            <a:extLst>
              <a:ext uri="{FF2B5EF4-FFF2-40B4-BE49-F238E27FC236}">
                <a16:creationId xmlns:a16="http://schemas.microsoft.com/office/drawing/2014/main" id="{5378DA3C-EC7C-49A9-B24A-081F62C65B63}"/>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6B5F378E-F862-489E-B84D-642FC01E6EFA}" type="slidenum">
              <a:rPr lang="en-US" altLang="en-US"/>
              <a:pPr>
                <a:defRPr/>
              </a:pPr>
              <a:t>‹#›</a:t>
            </a:fld>
            <a:endParaRPr lang="en-US" altLang="en-US"/>
          </a:p>
        </p:txBody>
      </p:sp>
    </p:spTree>
    <p:extLst>
      <p:ext uri="{BB962C8B-B14F-4D97-AF65-F5344CB8AC3E}">
        <p14:creationId xmlns:p14="http://schemas.microsoft.com/office/powerpoint/2010/main" val="2902185029"/>
      </p:ext>
    </p:extLst>
  </p:cSld>
  <p:clrMapOvr>
    <a:masterClrMapping/>
  </p:clrMapOvr>
  <p:transition spd="med">
    <p:cover dir="rd"/>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43800" cy="1143000"/>
          </a:xfrm>
        </p:spPr>
        <p:txBody>
          <a:bodyPr/>
          <a:lstStyle/>
          <a:p>
            <a:r>
              <a:rPr lang="en-US"/>
              <a:t>Click to edit Master title style</a:t>
            </a:r>
          </a:p>
        </p:txBody>
      </p:sp>
      <p:sp>
        <p:nvSpPr>
          <p:cNvPr id="3" name="Text Placeholder 2"/>
          <p:cNvSpPr>
            <a:spLocks noGrp="1"/>
          </p:cNvSpPr>
          <p:nvPr>
            <p:ph type="body" sz="half" idx="1"/>
          </p:nvPr>
        </p:nvSpPr>
        <p:spPr>
          <a:xfrm>
            <a:off x="13716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271FC0-0C11-43D6-8057-EC7A04AE477D}"/>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4C208B64-419F-4FD7-97FD-20FC536FEC3E}"/>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B420DA72-C1D9-4ABF-8CD5-6B7935841B7F}"/>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D4310337-3E3C-49EA-9390-EF3EA7453EAC}" type="slidenum">
              <a:rPr lang="en-US" altLang="en-US"/>
              <a:pPr>
                <a:defRPr/>
              </a:pPr>
              <a:t>‹#›</a:t>
            </a:fld>
            <a:endParaRPr lang="en-US" altLang="en-US"/>
          </a:p>
        </p:txBody>
      </p:sp>
    </p:spTree>
    <p:extLst>
      <p:ext uri="{BB962C8B-B14F-4D97-AF65-F5344CB8AC3E}">
        <p14:creationId xmlns:p14="http://schemas.microsoft.com/office/powerpoint/2010/main" val="295954520"/>
      </p:ext>
    </p:extLst>
  </p:cSld>
  <p:clrMapOvr>
    <a:masterClrMapping/>
  </p:clrMapOvr>
  <p:transition spd="med">
    <p:cover dir="rd"/>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43800" cy="1143000"/>
          </a:xfrm>
        </p:spPr>
        <p:txBody>
          <a:bodyPr/>
          <a:lstStyle/>
          <a:p>
            <a:r>
              <a:rPr lang="en-US"/>
              <a:t>Click to edit Master title style</a:t>
            </a:r>
          </a:p>
        </p:txBody>
      </p:sp>
      <p:sp>
        <p:nvSpPr>
          <p:cNvPr id="3" name="Text Placeholder 2"/>
          <p:cNvSpPr>
            <a:spLocks noGrp="1"/>
          </p:cNvSpPr>
          <p:nvPr>
            <p:ph type="body" sz="half" idx="1"/>
          </p:nvPr>
        </p:nvSpPr>
        <p:spPr>
          <a:xfrm>
            <a:off x="13716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257800" y="1600200"/>
            <a:ext cx="3733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257800" y="3938588"/>
            <a:ext cx="3733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53077300-1487-48C2-8EDE-B2F81B49351C}"/>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7" name="Rectangle 5">
            <a:extLst>
              <a:ext uri="{FF2B5EF4-FFF2-40B4-BE49-F238E27FC236}">
                <a16:creationId xmlns:a16="http://schemas.microsoft.com/office/drawing/2014/main" id="{8E31692F-9FF6-486F-8EC0-AAA4696E229F}"/>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8" name="Rectangle 6">
            <a:extLst>
              <a:ext uri="{FF2B5EF4-FFF2-40B4-BE49-F238E27FC236}">
                <a16:creationId xmlns:a16="http://schemas.microsoft.com/office/drawing/2014/main" id="{1514D4C8-6CC4-4B5E-82C1-A95B425492A6}"/>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32BD3742-5700-439A-9F60-601AB5F9354B}" type="slidenum">
              <a:rPr lang="en-US" altLang="en-US"/>
              <a:pPr>
                <a:defRPr/>
              </a:pPr>
              <a:t>‹#›</a:t>
            </a:fld>
            <a:endParaRPr lang="en-US" altLang="en-US"/>
          </a:p>
        </p:txBody>
      </p:sp>
    </p:spTree>
    <p:extLst>
      <p:ext uri="{BB962C8B-B14F-4D97-AF65-F5344CB8AC3E}">
        <p14:creationId xmlns:p14="http://schemas.microsoft.com/office/powerpoint/2010/main" val="972980607"/>
      </p:ext>
    </p:extLst>
  </p:cSld>
  <p:clrMapOvr>
    <a:masterClrMapping/>
  </p:clrMapOvr>
  <p:transition spd="med">
    <p:cover dir="rd"/>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4" name="Picture 7" descr="Top">
            <a:extLst>
              <a:ext uri="{FF2B5EF4-FFF2-40B4-BE49-F238E27FC236}">
                <a16:creationId xmlns:a16="http://schemas.microsoft.com/office/drawing/2014/main" id="{96BCF12F-D13A-4789-8D03-763B4D1E9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EarthSmall">
            <a:extLst>
              <a:ext uri="{FF2B5EF4-FFF2-40B4-BE49-F238E27FC236}">
                <a16:creationId xmlns:a16="http://schemas.microsoft.com/office/drawing/2014/main" id="{BB30CD9A-0E05-4BB1-8C98-23C2E2245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666"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88166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6" name="Rectangle 4">
            <a:extLst>
              <a:ext uri="{FF2B5EF4-FFF2-40B4-BE49-F238E27FC236}">
                <a16:creationId xmlns:a16="http://schemas.microsoft.com/office/drawing/2014/main" id="{899777F4-26AC-4362-98E2-DB2B7C0B53A8}"/>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7" name="Rectangle 5">
            <a:extLst>
              <a:ext uri="{FF2B5EF4-FFF2-40B4-BE49-F238E27FC236}">
                <a16:creationId xmlns:a16="http://schemas.microsoft.com/office/drawing/2014/main" id="{BA33E6A8-C90B-4F49-B9F3-57D839986DF8}"/>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8" name="Rectangle 6">
            <a:extLst>
              <a:ext uri="{FF2B5EF4-FFF2-40B4-BE49-F238E27FC236}">
                <a16:creationId xmlns:a16="http://schemas.microsoft.com/office/drawing/2014/main" id="{9B4CD895-F131-4742-AB88-E55165174F04}"/>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DCAE30CB-52EF-41F6-BDA0-04D86E16F2A7}" type="slidenum">
              <a:rPr lang="en-US" altLang="en-US"/>
              <a:pPr>
                <a:defRPr/>
              </a:pPr>
              <a:t>‹#›</a:t>
            </a:fld>
            <a:endParaRPr lang="en-US" altLang="en-US"/>
          </a:p>
        </p:txBody>
      </p:sp>
    </p:spTree>
    <p:extLst>
      <p:ext uri="{BB962C8B-B14F-4D97-AF65-F5344CB8AC3E}">
        <p14:creationId xmlns:p14="http://schemas.microsoft.com/office/powerpoint/2010/main" val="3943253935"/>
      </p:ext>
    </p:extLst>
  </p:cSld>
  <p:clrMapOvr>
    <a:masterClrMapping/>
  </p:clrMapOvr>
  <p:transition spd="med">
    <p:cover dir="rd"/>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D70AA3E-2BE4-4898-961F-AA08F91ADBF1}"/>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2AFB57FC-8532-4B31-8354-D0FE33BB567B}"/>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6EA5479B-4DE5-44C4-9B9B-D51C4EF23662}"/>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C16D126B-2C8C-4A8D-AD2F-AF52498EF218}" type="slidenum">
              <a:rPr lang="en-US" altLang="en-US"/>
              <a:pPr>
                <a:defRPr/>
              </a:pPr>
              <a:t>‹#›</a:t>
            </a:fld>
            <a:endParaRPr lang="en-US" altLang="en-US"/>
          </a:p>
        </p:txBody>
      </p:sp>
    </p:spTree>
    <p:extLst>
      <p:ext uri="{BB962C8B-B14F-4D97-AF65-F5344CB8AC3E}">
        <p14:creationId xmlns:p14="http://schemas.microsoft.com/office/powerpoint/2010/main" val="3178975278"/>
      </p:ext>
    </p:extLst>
  </p:cSld>
  <p:clrMapOvr>
    <a:masterClrMapping/>
  </p:clrMapOvr>
  <p:transition spd="med">
    <p:cover dir="rd"/>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3B4F696-4AD4-41CB-8166-E02FCAB630A9}"/>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C9E3C2DF-7BE0-4819-9300-20C61020CEE6}"/>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3A4EBD13-0D16-41A6-8B7F-DFF287616164}"/>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D6DFE90B-BFA4-413D-82FD-84CEA7E230EE}" type="slidenum">
              <a:rPr lang="en-US" altLang="en-US"/>
              <a:pPr>
                <a:defRPr/>
              </a:pPr>
              <a:t>‹#›</a:t>
            </a:fld>
            <a:endParaRPr lang="en-US" altLang="en-US"/>
          </a:p>
        </p:txBody>
      </p:sp>
    </p:spTree>
    <p:extLst>
      <p:ext uri="{BB962C8B-B14F-4D97-AF65-F5344CB8AC3E}">
        <p14:creationId xmlns:p14="http://schemas.microsoft.com/office/powerpoint/2010/main" val="2869532072"/>
      </p:ext>
    </p:extLst>
  </p:cSld>
  <p:clrMapOvr>
    <a:masterClrMapping/>
  </p:clrMapOvr>
  <p:transition spd="med">
    <p:cover dir="rd"/>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E68F70-8DD3-4DE8-9F69-CA82DB62AB30}"/>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E54D9FA7-BF08-4827-B504-74AD6CE1266E}"/>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9099E7F2-8CF1-4FE6-A225-9B579FD01AAB}"/>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BB9CE3B6-A8E3-4648-8896-CEE8A6FD88FA}" type="slidenum">
              <a:rPr lang="en-US" altLang="en-US"/>
              <a:pPr>
                <a:defRPr/>
              </a:pPr>
              <a:t>‹#›</a:t>
            </a:fld>
            <a:endParaRPr lang="en-US" altLang="en-US"/>
          </a:p>
        </p:txBody>
      </p:sp>
    </p:spTree>
    <p:extLst>
      <p:ext uri="{BB962C8B-B14F-4D97-AF65-F5344CB8AC3E}">
        <p14:creationId xmlns:p14="http://schemas.microsoft.com/office/powerpoint/2010/main" val="1845105570"/>
      </p:ext>
    </p:extLst>
  </p:cSld>
  <p:clrMapOvr>
    <a:masterClrMapping/>
  </p:clrMapOvr>
  <p:transition spd="med">
    <p:cover dir="rd"/>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C3FCCEE-A1C1-4CDA-9AF9-9351E97CB801}"/>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8" name="Rectangle 5">
            <a:extLst>
              <a:ext uri="{FF2B5EF4-FFF2-40B4-BE49-F238E27FC236}">
                <a16:creationId xmlns:a16="http://schemas.microsoft.com/office/drawing/2014/main" id="{74B2C851-2E6E-45B4-9E17-EA45C02165F5}"/>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9" name="Rectangle 6">
            <a:extLst>
              <a:ext uri="{FF2B5EF4-FFF2-40B4-BE49-F238E27FC236}">
                <a16:creationId xmlns:a16="http://schemas.microsoft.com/office/drawing/2014/main" id="{E12492E9-C4D8-4510-86EC-4FC4B8312A01}"/>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FF0CEA5C-3247-417E-B962-AFCA638B2605}" type="slidenum">
              <a:rPr lang="en-US" altLang="en-US"/>
              <a:pPr>
                <a:defRPr/>
              </a:pPr>
              <a:t>‹#›</a:t>
            </a:fld>
            <a:endParaRPr lang="en-US" altLang="en-US"/>
          </a:p>
        </p:txBody>
      </p:sp>
    </p:spTree>
    <p:extLst>
      <p:ext uri="{BB962C8B-B14F-4D97-AF65-F5344CB8AC3E}">
        <p14:creationId xmlns:p14="http://schemas.microsoft.com/office/powerpoint/2010/main" val="2861048606"/>
      </p:ext>
    </p:extLst>
  </p:cSld>
  <p:clrMapOvr>
    <a:masterClrMapping/>
  </p:clrMapOvr>
  <p:transition spd="med">
    <p:cover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0" y="2286000"/>
            <a:ext cx="30226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61000" y="2286000"/>
            <a:ext cx="30226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AF0D885-B14E-4D0E-AF6E-A8AE7E7E28CA}"/>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4">
            <a:extLst>
              <a:ext uri="{FF2B5EF4-FFF2-40B4-BE49-F238E27FC236}">
                <a16:creationId xmlns:a16="http://schemas.microsoft.com/office/drawing/2014/main" id="{DC2AB539-EA32-42AE-B660-93685D164FE2}"/>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008AEF64-AA88-4C11-A7DE-51FBB4918867}"/>
              </a:ext>
            </a:extLst>
          </p:cNvPr>
          <p:cNvSpPr>
            <a:spLocks noGrp="1"/>
          </p:cNvSpPr>
          <p:nvPr>
            <p:ph type="sldNum" sz="quarter" idx="12"/>
          </p:nvPr>
        </p:nvSpPr>
        <p:spPr/>
        <p:txBody>
          <a:bodyPr/>
          <a:lstStyle>
            <a:lvl1pPr>
              <a:defRPr/>
            </a:lvl1pPr>
          </a:lstStyle>
          <a:p>
            <a:pPr>
              <a:defRPr/>
            </a:pPr>
            <a:fld id="{12016E8D-EF9D-4547-BC85-044DF0639C7B}" type="slidenum">
              <a:rPr lang="en-US" altLang="zh-TW"/>
              <a:pPr>
                <a:defRPr/>
              </a:pPr>
              <a:t>‹#›</a:t>
            </a:fld>
            <a:endParaRPr lang="en-US" altLang="zh-TW"/>
          </a:p>
        </p:txBody>
      </p:sp>
    </p:spTree>
    <p:extLst>
      <p:ext uri="{BB962C8B-B14F-4D97-AF65-F5344CB8AC3E}">
        <p14:creationId xmlns:p14="http://schemas.microsoft.com/office/powerpoint/2010/main" val="3127949023"/>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5FCBBBE-DE10-4A73-8E4F-7F0B3C16F462}"/>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4" name="Rectangle 5">
            <a:extLst>
              <a:ext uri="{FF2B5EF4-FFF2-40B4-BE49-F238E27FC236}">
                <a16:creationId xmlns:a16="http://schemas.microsoft.com/office/drawing/2014/main" id="{E9FB3E59-776D-43B7-94AE-9973F3129EA5}"/>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Rectangle 6">
            <a:extLst>
              <a:ext uri="{FF2B5EF4-FFF2-40B4-BE49-F238E27FC236}">
                <a16:creationId xmlns:a16="http://schemas.microsoft.com/office/drawing/2014/main" id="{6FF4CC26-6B6D-4E8C-AF6F-748A49018434}"/>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B1BB27C8-AD5E-4B3A-9096-A7281F22C8AA}" type="slidenum">
              <a:rPr lang="en-US" altLang="en-US"/>
              <a:pPr>
                <a:defRPr/>
              </a:pPr>
              <a:t>‹#›</a:t>
            </a:fld>
            <a:endParaRPr lang="en-US" altLang="en-US"/>
          </a:p>
        </p:txBody>
      </p:sp>
    </p:spTree>
    <p:extLst>
      <p:ext uri="{BB962C8B-B14F-4D97-AF65-F5344CB8AC3E}">
        <p14:creationId xmlns:p14="http://schemas.microsoft.com/office/powerpoint/2010/main" val="1584822632"/>
      </p:ext>
    </p:extLst>
  </p:cSld>
  <p:clrMapOvr>
    <a:masterClrMapping/>
  </p:clrMapOvr>
  <p:transition spd="med">
    <p:cover dir="rd"/>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A63C7B9-9183-4F6B-A570-1E5AD1114450}"/>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3" name="Rectangle 5">
            <a:extLst>
              <a:ext uri="{FF2B5EF4-FFF2-40B4-BE49-F238E27FC236}">
                <a16:creationId xmlns:a16="http://schemas.microsoft.com/office/drawing/2014/main" id="{2D445583-9819-4131-AA72-EFF67FE295F4}"/>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4" name="Rectangle 6">
            <a:extLst>
              <a:ext uri="{FF2B5EF4-FFF2-40B4-BE49-F238E27FC236}">
                <a16:creationId xmlns:a16="http://schemas.microsoft.com/office/drawing/2014/main" id="{7F2988C0-D2D6-4EC6-8545-68DDC716D44E}"/>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E896235B-0DCB-4374-B4A8-FA67E71EAA22}" type="slidenum">
              <a:rPr lang="en-US" altLang="en-US"/>
              <a:pPr>
                <a:defRPr/>
              </a:pPr>
              <a:t>‹#›</a:t>
            </a:fld>
            <a:endParaRPr lang="en-US" altLang="en-US"/>
          </a:p>
        </p:txBody>
      </p:sp>
    </p:spTree>
    <p:extLst>
      <p:ext uri="{BB962C8B-B14F-4D97-AF65-F5344CB8AC3E}">
        <p14:creationId xmlns:p14="http://schemas.microsoft.com/office/powerpoint/2010/main" val="1258803196"/>
      </p:ext>
    </p:extLst>
  </p:cSld>
  <p:clrMapOvr>
    <a:masterClrMapping/>
  </p:clrMapOvr>
  <p:transition spd="med">
    <p:cover dir="rd"/>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DECDD63-FCDB-49C2-A864-C5FE36BEAA53}"/>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C91173C8-7AC8-4823-9A51-4E2222FB47D6}"/>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BE947B39-4BA5-42D5-812D-BB4651870638}"/>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0BC5E858-A850-406F-B1A8-D5020D98A24D}" type="slidenum">
              <a:rPr lang="en-US" altLang="en-US"/>
              <a:pPr>
                <a:defRPr/>
              </a:pPr>
              <a:t>‹#›</a:t>
            </a:fld>
            <a:endParaRPr lang="en-US" altLang="en-US"/>
          </a:p>
        </p:txBody>
      </p:sp>
    </p:spTree>
    <p:extLst>
      <p:ext uri="{BB962C8B-B14F-4D97-AF65-F5344CB8AC3E}">
        <p14:creationId xmlns:p14="http://schemas.microsoft.com/office/powerpoint/2010/main" val="1500729802"/>
      </p:ext>
    </p:extLst>
  </p:cSld>
  <p:clrMapOvr>
    <a:masterClrMapping/>
  </p:clrMapOvr>
  <p:transition spd="med">
    <p:cover dir="rd"/>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FCB89014-354B-4424-89DE-23E77C32A6BF}"/>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10F24F39-AEC5-452D-A11E-40FDF33A1005}"/>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69281550-4B58-4924-84BE-8CEE6FE5BBD9}"/>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AB52AA01-1FFB-4DD0-ACE4-1C67D9E54BEE}" type="slidenum">
              <a:rPr lang="en-US" altLang="en-US"/>
              <a:pPr>
                <a:defRPr/>
              </a:pPr>
              <a:t>‹#›</a:t>
            </a:fld>
            <a:endParaRPr lang="en-US" altLang="en-US"/>
          </a:p>
        </p:txBody>
      </p:sp>
    </p:spTree>
    <p:extLst>
      <p:ext uri="{BB962C8B-B14F-4D97-AF65-F5344CB8AC3E}">
        <p14:creationId xmlns:p14="http://schemas.microsoft.com/office/powerpoint/2010/main" val="382039669"/>
      </p:ext>
    </p:extLst>
  </p:cSld>
  <p:clrMapOvr>
    <a:masterClrMapping/>
  </p:clrMapOvr>
  <p:transition spd="med">
    <p:cover dir="rd"/>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8E7834C-0596-4E25-88E9-E063190FEDEB}"/>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210AFCB7-6DC9-4E5F-82CF-B19694AAC9BE}"/>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4DF7D395-371E-4AA8-B215-600EE6641C0E}"/>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214CBEAD-50AE-461D-8393-03A8D2E667B3}" type="slidenum">
              <a:rPr lang="en-US" altLang="en-US"/>
              <a:pPr>
                <a:defRPr/>
              </a:pPr>
              <a:t>‹#›</a:t>
            </a:fld>
            <a:endParaRPr lang="en-US" altLang="en-US"/>
          </a:p>
        </p:txBody>
      </p:sp>
    </p:spTree>
    <p:extLst>
      <p:ext uri="{BB962C8B-B14F-4D97-AF65-F5344CB8AC3E}">
        <p14:creationId xmlns:p14="http://schemas.microsoft.com/office/powerpoint/2010/main" val="2578031002"/>
      </p:ext>
    </p:extLst>
  </p:cSld>
  <p:clrMapOvr>
    <a:masterClrMapping/>
  </p:clrMapOvr>
  <p:transition spd="med">
    <p:cover dir="rd"/>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274638"/>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91A85D9-4B9D-469D-8F62-38196E42F1D0}"/>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60FF8ECC-4090-4169-A25D-E81BBBF6C820}"/>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7930B487-2BAD-4B9C-ACAC-62E7B92A6A19}"/>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88FC294C-B2DF-4E06-BAE9-FDA317DBE0D9}" type="slidenum">
              <a:rPr lang="en-US" altLang="en-US"/>
              <a:pPr>
                <a:defRPr/>
              </a:pPr>
              <a:t>‹#›</a:t>
            </a:fld>
            <a:endParaRPr lang="en-US" altLang="en-US"/>
          </a:p>
        </p:txBody>
      </p:sp>
    </p:spTree>
    <p:extLst>
      <p:ext uri="{BB962C8B-B14F-4D97-AF65-F5344CB8AC3E}">
        <p14:creationId xmlns:p14="http://schemas.microsoft.com/office/powerpoint/2010/main" val="1080414294"/>
      </p:ext>
    </p:extLst>
  </p:cSld>
  <p:clrMapOvr>
    <a:masterClrMapping/>
  </p:clrMapOvr>
  <p:transition spd="med">
    <p:cover dir="rd"/>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43800" cy="1143000"/>
          </a:xfrm>
        </p:spPr>
        <p:txBody>
          <a:bodyPr/>
          <a:lstStyle/>
          <a:p>
            <a:r>
              <a:rPr lang="en-US"/>
              <a:t>Click to edit Master title style</a:t>
            </a:r>
          </a:p>
        </p:txBody>
      </p:sp>
      <p:sp>
        <p:nvSpPr>
          <p:cNvPr id="3" name="Text Placeholder 2"/>
          <p:cNvSpPr>
            <a:spLocks noGrp="1"/>
          </p:cNvSpPr>
          <p:nvPr>
            <p:ph type="body" sz="half" idx="1"/>
          </p:nvPr>
        </p:nvSpPr>
        <p:spPr>
          <a:xfrm>
            <a:off x="13716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F60D8F-23F1-41E6-A3E4-14941DE19060}"/>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B6A1962A-B730-443F-A7D6-813E801EF5F3}"/>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480214BE-A052-4FC0-9B1C-BA8E3F29F5F3}"/>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A37A2E42-471C-48B3-9F95-3F13EB768276}" type="slidenum">
              <a:rPr lang="en-US" altLang="en-US"/>
              <a:pPr>
                <a:defRPr/>
              </a:pPr>
              <a:t>‹#›</a:t>
            </a:fld>
            <a:endParaRPr lang="en-US" altLang="en-US"/>
          </a:p>
        </p:txBody>
      </p:sp>
    </p:spTree>
    <p:extLst>
      <p:ext uri="{BB962C8B-B14F-4D97-AF65-F5344CB8AC3E}">
        <p14:creationId xmlns:p14="http://schemas.microsoft.com/office/powerpoint/2010/main" val="3040365906"/>
      </p:ext>
    </p:extLst>
  </p:cSld>
  <p:clrMapOvr>
    <a:masterClrMapping/>
  </p:clrMapOvr>
  <p:transition spd="med">
    <p:cover dir="rd"/>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43800" cy="1143000"/>
          </a:xfrm>
        </p:spPr>
        <p:txBody>
          <a:bodyPr/>
          <a:lstStyle/>
          <a:p>
            <a:r>
              <a:rPr lang="en-US"/>
              <a:t>Click to edit Master title style</a:t>
            </a:r>
          </a:p>
        </p:txBody>
      </p:sp>
      <p:sp>
        <p:nvSpPr>
          <p:cNvPr id="3" name="Text Placeholder 2"/>
          <p:cNvSpPr>
            <a:spLocks noGrp="1"/>
          </p:cNvSpPr>
          <p:nvPr>
            <p:ph type="body" sz="half" idx="1"/>
          </p:nvPr>
        </p:nvSpPr>
        <p:spPr>
          <a:xfrm>
            <a:off x="13716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257800" y="1600200"/>
            <a:ext cx="3733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257800" y="3938588"/>
            <a:ext cx="3733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4B7154CF-0ED0-4850-8492-413F42EC7C84}"/>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7" name="Rectangle 5">
            <a:extLst>
              <a:ext uri="{FF2B5EF4-FFF2-40B4-BE49-F238E27FC236}">
                <a16:creationId xmlns:a16="http://schemas.microsoft.com/office/drawing/2014/main" id="{1C2294D7-316E-43A7-9CB0-FCA3E6148C11}"/>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8" name="Rectangle 6">
            <a:extLst>
              <a:ext uri="{FF2B5EF4-FFF2-40B4-BE49-F238E27FC236}">
                <a16:creationId xmlns:a16="http://schemas.microsoft.com/office/drawing/2014/main" id="{09B49638-8B64-42E1-92EF-B0B255FD4AEE}"/>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E9974A99-069F-49DC-8519-8BBA0BB05BC3}" type="slidenum">
              <a:rPr lang="en-US" altLang="en-US"/>
              <a:pPr>
                <a:defRPr/>
              </a:pPr>
              <a:t>‹#›</a:t>
            </a:fld>
            <a:endParaRPr lang="en-US" altLang="en-US"/>
          </a:p>
        </p:txBody>
      </p:sp>
    </p:spTree>
    <p:extLst>
      <p:ext uri="{BB962C8B-B14F-4D97-AF65-F5344CB8AC3E}">
        <p14:creationId xmlns:p14="http://schemas.microsoft.com/office/powerpoint/2010/main" val="231942406"/>
      </p:ext>
    </p:extLst>
  </p:cSld>
  <p:clrMapOvr>
    <a:masterClrMapping/>
  </p:clrMapOvr>
  <p:transition spd="med">
    <p:cover dir="rd"/>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4" name="Picture 7" descr="Top">
            <a:extLst>
              <a:ext uri="{FF2B5EF4-FFF2-40B4-BE49-F238E27FC236}">
                <a16:creationId xmlns:a16="http://schemas.microsoft.com/office/drawing/2014/main" id="{92534A01-DDF6-4005-A29B-3BE2DC900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EarthSmall">
            <a:extLst>
              <a:ext uri="{FF2B5EF4-FFF2-40B4-BE49-F238E27FC236}">
                <a16:creationId xmlns:a16="http://schemas.microsoft.com/office/drawing/2014/main" id="{191518E7-DE2E-4DF3-857A-5DA8E867D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666"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88166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6" name="Rectangle 4">
            <a:extLst>
              <a:ext uri="{FF2B5EF4-FFF2-40B4-BE49-F238E27FC236}">
                <a16:creationId xmlns:a16="http://schemas.microsoft.com/office/drawing/2014/main" id="{16F56315-FEAC-4867-9675-5C87526ADB79}"/>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7" name="Rectangle 5">
            <a:extLst>
              <a:ext uri="{FF2B5EF4-FFF2-40B4-BE49-F238E27FC236}">
                <a16:creationId xmlns:a16="http://schemas.microsoft.com/office/drawing/2014/main" id="{8D5A0D19-5A20-41D0-901F-76D2E61C4DFB}"/>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8" name="Rectangle 6">
            <a:extLst>
              <a:ext uri="{FF2B5EF4-FFF2-40B4-BE49-F238E27FC236}">
                <a16:creationId xmlns:a16="http://schemas.microsoft.com/office/drawing/2014/main" id="{07CD78FB-4CD0-4669-AED3-0D2E91F0B966}"/>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9CB9662F-E5FE-494C-B79D-1B3AC7617F5C}" type="slidenum">
              <a:rPr lang="en-US" altLang="en-US"/>
              <a:pPr>
                <a:defRPr/>
              </a:pPr>
              <a:t>‹#›</a:t>
            </a:fld>
            <a:endParaRPr lang="en-US" altLang="en-US"/>
          </a:p>
        </p:txBody>
      </p:sp>
    </p:spTree>
    <p:extLst>
      <p:ext uri="{BB962C8B-B14F-4D97-AF65-F5344CB8AC3E}">
        <p14:creationId xmlns:p14="http://schemas.microsoft.com/office/powerpoint/2010/main" val="887520897"/>
      </p:ext>
    </p:extLst>
  </p:cSld>
  <p:clrMapOvr>
    <a:masterClrMapping/>
  </p:clrMapOvr>
  <p:transition spd="med">
    <p:cover dir="rd"/>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9FDCFD5-6D45-42E9-B689-F6481C27B00E}"/>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B8B09D8C-D42A-4EEB-A7B6-EFA98C2A9488}"/>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F41B5340-5BE1-472D-B4E5-E7B2AC2BBDD4}"/>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9850EDDB-DC7F-4266-9ED1-E38BC1342AFC}" type="slidenum">
              <a:rPr lang="en-US" altLang="en-US"/>
              <a:pPr>
                <a:defRPr/>
              </a:pPr>
              <a:t>‹#›</a:t>
            </a:fld>
            <a:endParaRPr lang="en-US" altLang="en-US"/>
          </a:p>
        </p:txBody>
      </p:sp>
    </p:spTree>
    <p:extLst>
      <p:ext uri="{BB962C8B-B14F-4D97-AF65-F5344CB8AC3E}">
        <p14:creationId xmlns:p14="http://schemas.microsoft.com/office/powerpoint/2010/main" val="1873972845"/>
      </p:ext>
    </p:extLst>
  </p:cSld>
  <p:clrMapOvr>
    <a:masterClrMapping/>
  </p:clrMapOvr>
  <p:transition spd="med">
    <p:cover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D60B8ED-4F08-49CF-9E92-718536A91EB1}"/>
              </a:ext>
            </a:extLst>
          </p:cNvPr>
          <p:cNvSpPr>
            <a:spLocks noGrp="1"/>
          </p:cNvSpPr>
          <p:nvPr>
            <p:ph type="dt" sz="half" idx="10"/>
          </p:nvPr>
        </p:nvSpPr>
        <p:spPr/>
        <p:txBody>
          <a:bodyPr/>
          <a:lstStyle>
            <a:lvl1pPr>
              <a:defRPr/>
            </a:lvl1pPr>
          </a:lstStyle>
          <a:p>
            <a:pPr>
              <a:defRPr/>
            </a:pPr>
            <a:endParaRPr lang="en-US" altLang="zh-TW"/>
          </a:p>
        </p:txBody>
      </p:sp>
      <p:sp>
        <p:nvSpPr>
          <p:cNvPr id="8" name="Footer Placeholder 4">
            <a:extLst>
              <a:ext uri="{FF2B5EF4-FFF2-40B4-BE49-F238E27FC236}">
                <a16:creationId xmlns:a16="http://schemas.microsoft.com/office/drawing/2014/main" id="{894A843D-BF5E-426C-A06C-08410D2BEB1B}"/>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A25B540E-04BD-4200-9CF2-6048FC0A0E82}"/>
              </a:ext>
            </a:extLst>
          </p:cNvPr>
          <p:cNvSpPr>
            <a:spLocks noGrp="1"/>
          </p:cNvSpPr>
          <p:nvPr>
            <p:ph type="sldNum" sz="quarter" idx="12"/>
          </p:nvPr>
        </p:nvSpPr>
        <p:spPr/>
        <p:txBody>
          <a:bodyPr/>
          <a:lstStyle>
            <a:lvl1pPr>
              <a:defRPr/>
            </a:lvl1pPr>
          </a:lstStyle>
          <a:p>
            <a:pPr>
              <a:defRPr/>
            </a:pPr>
            <a:fld id="{3370BF73-B818-4471-8F51-3164D805B93C}" type="slidenum">
              <a:rPr lang="en-US" altLang="zh-TW"/>
              <a:pPr>
                <a:defRPr/>
              </a:pPr>
              <a:t>‹#›</a:t>
            </a:fld>
            <a:endParaRPr lang="en-US" altLang="zh-TW"/>
          </a:p>
        </p:txBody>
      </p:sp>
    </p:spTree>
    <p:extLst>
      <p:ext uri="{BB962C8B-B14F-4D97-AF65-F5344CB8AC3E}">
        <p14:creationId xmlns:p14="http://schemas.microsoft.com/office/powerpoint/2010/main" val="643628735"/>
      </p:ext>
    </p:extLst>
  </p:cSld>
  <p:clrMapOvr>
    <a:masterClrMapping/>
  </p:clrMapOvr>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8B62DD-2022-437C-BEC7-3D3FC7319610}"/>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6424D885-56B9-4597-9BA9-8184DBD7B805}"/>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DDDC7739-850B-43CB-9B2A-E5C853DFE7E5}"/>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84A75F3F-60A7-48D6-BDCE-17798AEACF96}" type="slidenum">
              <a:rPr lang="en-US" altLang="en-US"/>
              <a:pPr>
                <a:defRPr/>
              </a:pPr>
              <a:t>‹#›</a:t>
            </a:fld>
            <a:endParaRPr lang="en-US" altLang="en-US"/>
          </a:p>
        </p:txBody>
      </p:sp>
    </p:spTree>
    <p:extLst>
      <p:ext uri="{BB962C8B-B14F-4D97-AF65-F5344CB8AC3E}">
        <p14:creationId xmlns:p14="http://schemas.microsoft.com/office/powerpoint/2010/main" val="1702612467"/>
      </p:ext>
    </p:extLst>
  </p:cSld>
  <p:clrMapOvr>
    <a:masterClrMapping/>
  </p:clrMapOvr>
  <p:transition spd="med">
    <p:cover dir="rd"/>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FE17792-9B0F-4300-9E03-F8BDDCEAC3DD}"/>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8" name="Rectangle 5">
            <a:extLst>
              <a:ext uri="{FF2B5EF4-FFF2-40B4-BE49-F238E27FC236}">
                <a16:creationId xmlns:a16="http://schemas.microsoft.com/office/drawing/2014/main" id="{689EB7CD-F33E-4982-B9B8-A4287405BAA0}"/>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9" name="Rectangle 6">
            <a:extLst>
              <a:ext uri="{FF2B5EF4-FFF2-40B4-BE49-F238E27FC236}">
                <a16:creationId xmlns:a16="http://schemas.microsoft.com/office/drawing/2014/main" id="{D8ADC3C5-1FD3-4FFE-8188-D95450EB1A1C}"/>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6FFFFCAA-95AF-429C-9F43-B247863429CC}" type="slidenum">
              <a:rPr lang="en-US" altLang="en-US"/>
              <a:pPr>
                <a:defRPr/>
              </a:pPr>
              <a:t>‹#›</a:t>
            </a:fld>
            <a:endParaRPr lang="en-US" altLang="en-US"/>
          </a:p>
        </p:txBody>
      </p:sp>
    </p:spTree>
    <p:extLst>
      <p:ext uri="{BB962C8B-B14F-4D97-AF65-F5344CB8AC3E}">
        <p14:creationId xmlns:p14="http://schemas.microsoft.com/office/powerpoint/2010/main" val="4291445146"/>
      </p:ext>
    </p:extLst>
  </p:cSld>
  <p:clrMapOvr>
    <a:masterClrMapping/>
  </p:clrMapOvr>
  <p:transition spd="med">
    <p:cover dir="rd"/>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01105926-8C60-4EDE-9B00-95346EADEF1F}"/>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4" name="Rectangle 5">
            <a:extLst>
              <a:ext uri="{FF2B5EF4-FFF2-40B4-BE49-F238E27FC236}">
                <a16:creationId xmlns:a16="http://schemas.microsoft.com/office/drawing/2014/main" id="{F5A9A145-249E-453A-82F5-884EA3E962DD}"/>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Rectangle 6">
            <a:extLst>
              <a:ext uri="{FF2B5EF4-FFF2-40B4-BE49-F238E27FC236}">
                <a16:creationId xmlns:a16="http://schemas.microsoft.com/office/drawing/2014/main" id="{D8B8FF93-F5BB-42AA-A6C0-CDA0A5980ECF}"/>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964AB5C8-F304-41E6-8AA7-FA884CB19327}" type="slidenum">
              <a:rPr lang="en-US" altLang="en-US"/>
              <a:pPr>
                <a:defRPr/>
              </a:pPr>
              <a:t>‹#›</a:t>
            </a:fld>
            <a:endParaRPr lang="en-US" altLang="en-US"/>
          </a:p>
        </p:txBody>
      </p:sp>
    </p:spTree>
    <p:extLst>
      <p:ext uri="{BB962C8B-B14F-4D97-AF65-F5344CB8AC3E}">
        <p14:creationId xmlns:p14="http://schemas.microsoft.com/office/powerpoint/2010/main" val="525854185"/>
      </p:ext>
    </p:extLst>
  </p:cSld>
  <p:clrMapOvr>
    <a:masterClrMapping/>
  </p:clrMapOvr>
  <p:transition spd="med">
    <p:cover dir="rd"/>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4FE4863-3D7B-47C0-9414-96E048D5EB44}"/>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3" name="Rectangle 5">
            <a:extLst>
              <a:ext uri="{FF2B5EF4-FFF2-40B4-BE49-F238E27FC236}">
                <a16:creationId xmlns:a16="http://schemas.microsoft.com/office/drawing/2014/main" id="{EC2DF2CC-9A81-457B-A5DD-8DF26DBD739B}"/>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4" name="Rectangle 6">
            <a:extLst>
              <a:ext uri="{FF2B5EF4-FFF2-40B4-BE49-F238E27FC236}">
                <a16:creationId xmlns:a16="http://schemas.microsoft.com/office/drawing/2014/main" id="{7DFED393-DDCC-41BC-A1C2-5EDE0D8E911B}"/>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16577F4C-D359-42BE-BD54-D8A1E35C4697}" type="slidenum">
              <a:rPr lang="en-US" altLang="en-US"/>
              <a:pPr>
                <a:defRPr/>
              </a:pPr>
              <a:t>‹#›</a:t>
            </a:fld>
            <a:endParaRPr lang="en-US" altLang="en-US"/>
          </a:p>
        </p:txBody>
      </p:sp>
    </p:spTree>
    <p:extLst>
      <p:ext uri="{BB962C8B-B14F-4D97-AF65-F5344CB8AC3E}">
        <p14:creationId xmlns:p14="http://schemas.microsoft.com/office/powerpoint/2010/main" val="2939282964"/>
      </p:ext>
    </p:extLst>
  </p:cSld>
  <p:clrMapOvr>
    <a:masterClrMapping/>
  </p:clrMapOvr>
  <p:transition spd="med">
    <p:cover dir="rd"/>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470601D-0C20-4ABE-87B3-62053E0DE7AF}"/>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A24EF72E-F4F9-461D-9C97-C478AD55C59A}"/>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7C5B6E27-F4DE-4053-8722-F1A8B519BD7E}"/>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E0C22FCD-6CD5-4560-8861-F0425B0C0825}" type="slidenum">
              <a:rPr lang="en-US" altLang="en-US"/>
              <a:pPr>
                <a:defRPr/>
              </a:pPr>
              <a:t>‹#›</a:t>
            </a:fld>
            <a:endParaRPr lang="en-US" altLang="en-US"/>
          </a:p>
        </p:txBody>
      </p:sp>
    </p:spTree>
    <p:extLst>
      <p:ext uri="{BB962C8B-B14F-4D97-AF65-F5344CB8AC3E}">
        <p14:creationId xmlns:p14="http://schemas.microsoft.com/office/powerpoint/2010/main" val="4196901600"/>
      </p:ext>
    </p:extLst>
  </p:cSld>
  <p:clrMapOvr>
    <a:masterClrMapping/>
  </p:clrMapOvr>
  <p:transition spd="med">
    <p:cover dir="rd"/>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CF2901E-7B10-401A-A40D-8523163F9A54}"/>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560BE99F-03B7-4FB1-B41C-4EE32C988878}"/>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15F335D5-C7FF-4C21-B224-EBD79B6CC190}"/>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237EE76D-58BA-4923-B2D3-491F0FA4FB70}" type="slidenum">
              <a:rPr lang="en-US" altLang="en-US"/>
              <a:pPr>
                <a:defRPr/>
              </a:pPr>
              <a:t>‹#›</a:t>
            </a:fld>
            <a:endParaRPr lang="en-US" altLang="en-US"/>
          </a:p>
        </p:txBody>
      </p:sp>
    </p:spTree>
    <p:extLst>
      <p:ext uri="{BB962C8B-B14F-4D97-AF65-F5344CB8AC3E}">
        <p14:creationId xmlns:p14="http://schemas.microsoft.com/office/powerpoint/2010/main" val="3557629576"/>
      </p:ext>
    </p:extLst>
  </p:cSld>
  <p:clrMapOvr>
    <a:masterClrMapping/>
  </p:clrMapOvr>
  <p:transition spd="med">
    <p:cover dir="rd"/>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1AD4EC4-A02D-4126-B26B-7582B065B65E}"/>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498388BC-8FE0-4A61-A3E8-8A1F423CBF9C}"/>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D54BE5D2-C671-4A8F-A193-4004961AB469}"/>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3F9876ED-1856-4177-B806-529D67E1ABB2}" type="slidenum">
              <a:rPr lang="en-US" altLang="en-US"/>
              <a:pPr>
                <a:defRPr/>
              </a:pPr>
              <a:t>‹#›</a:t>
            </a:fld>
            <a:endParaRPr lang="en-US" altLang="en-US"/>
          </a:p>
        </p:txBody>
      </p:sp>
    </p:spTree>
    <p:extLst>
      <p:ext uri="{BB962C8B-B14F-4D97-AF65-F5344CB8AC3E}">
        <p14:creationId xmlns:p14="http://schemas.microsoft.com/office/powerpoint/2010/main" val="3560741582"/>
      </p:ext>
    </p:extLst>
  </p:cSld>
  <p:clrMapOvr>
    <a:masterClrMapping/>
  </p:clrMapOvr>
  <p:transition spd="med">
    <p:cover dir="rd"/>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274638"/>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40C2876-02E1-4B40-A950-E1504981BE67}"/>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76B8F913-DD9C-4669-A51E-90B184B009B3}"/>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1EDE26D5-6EB5-4056-BC70-1CE25FCC4370}"/>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5D15A78D-89EE-4932-B1C5-C9F7CEF2A58C}" type="slidenum">
              <a:rPr lang="en-US" altLang="en-US"/>
              <a:pPr>
                <a:defRPr/>
              </a:pPr>
              <a:t>‹#›</a:t>
            </a:fld>
            <a:endParaRPr lang="en-US" altLang="en-US"/>
          </a:p>
        </p:txBody>
      </p:sp>
    </p:spTree>
    <p:extLst>
      <p:ext uri="{BB962C8B-B14F-4D97-AF65-F5344CB8AC3E}">
        <p14:creationId xmlns:p14="http://schemas.microsoft.com/office/powerpoint/2010/main" val="759830499"/>
      </p:ext>
    </p:extLst>
  </p:cSld>
  <p:clrMapOvr>
    <a:masterClrMapping/>
  </p:clrMapOvr>
  <p:transition spd="med">
    <p:cover dir="rd"/>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74638"/>
            <a:ext cx="76200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8F7698A0-9513-4339-B48E-9710C805CE76}"/>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4" name="Rectangle 5">
            <a:extLst>
              <a:ext uri="{FF2B5EF4-FFF2-40B4-BE49-F238E27FC236}">
                <a16:creationId xmlns:a16="http://schemas.microsoft.com/office/drawing/2014/main" id="{FEF9AF88-5788-4275-9DF5-B998A09C4864}"/>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Rectangle 6">
            <a:extLst>
              <a:ext uri="{FF2B5EF4-FFF2-40B4-BE49-F238E27FC236}">
                <a16:creationId xmlns:a16="http://schemas.microsoft.com/office/drawing/2014/main" id="{AF7850B1-D280-41E1-8F96-8E8FBAF4DE55}"/>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6FDE0F92-EB4B-4E7F-A5B9-A423C126B096}" type="slidenum">
              <a:rPr lang="en-US" altLang="en-US"/>
              <a:pPr>
                <a:defRPr/>
              </a:pPr>
              <a:t>‹#›</a:t>
            </a:fld>
            <a:endParaRPr lang="en-US" altLang="en-US"/>
          </a:p>
        </p:txBody>
      </p:sp>
    </p:spTree>
    <p:extLst>
      <p:ext uri="{BB962C8B-B14F-4D97-AF65-F5344CB8AC3E}">
        <p14:creationId xmlns:p14="http://schemas.microsoft.com/office/powerpoint/2010/main" val="4254188711"/>
      </p:ext>
    </p:extLst>
  </p:cSld>
  <p:clrMapOvr>
    <a:masterClrMapping/>
  </p:clrMapOvr>
  <p:transition spd="med">
    <p:cover dir="rd"/>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43800" cy="1143000"/>
          </a:xfrm>
        </p:spPr>
        <p:txBody>
          <a:bodyPr/>
          <a:lstStyle/>
          <a:p>
            <a:r>
              <a:rPr lang="en-US"/>
              <a:t>Click to edit Master title style</a:t>
            </a:r>
          </a:p>
        </p:txBody>
      </p:sp>
      <p:sp>
        <p:nvSpPr>
          <p:cNvPr id="3" name="Text Placeholder 2"/>
          <p:cNvSpPr>
            <a:spLocks noGrp="1"/>
          </p:cNvSpPr>
          <p:nvPr>
            <p:ph type="body" sz="half" idx="1"/>
          </p:nvPr>
        </p:nvSpPr>
        <p:spPr>
          <a:xfrm>
            <a:off x="13716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3B5F26-F39D-40A4-98D7-50D8A94370CE}"/>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62848F84-209C-41BC-9929-6D08ADACC25E}"/>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9B20FE71-B42B-404E-9784-4230B89BDF83}"/>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282AA912-BE03-43E4-96AE-479C9711B1FD}" type="slidenum">
              <a:rPr lang="en-US" altLang="en-US"/>
              <a:pPr>
                <a:defRPr/>
              </a:pPr>
              <a:t>‹#›</a:t>
            </a:fld>
            <a:endParaRPr lang="en-US" altLang="en-US"/>
          </a:p>
        </p:txBody>
      </p:sp>
    </p:spTree>
    <p:extLst>
      <p:ext uri="{BB962C8B-B14F-4D97-AF65-F5344CB8AC3E}">
        <p14:creationId xmlns:p14="http://schemas.microsoft.com/office/powerpoint/2010/main" val="3385156478"/>
      </p:ext>
    </p:extLst>
  </p:cSld>
  <p:clrMapOvr>
    <a:masterClrMapping/>
  </p:clrMapOvr>
  <p:transition spd="med">
    <p:cover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420CEFE-B3CD-493E-B672-E766D0FF3A69}"/>
              </a:ext>
            </a:extLst>
          </p:cNvPr>
          <p:cNvSpPr>
            <a:spLocks noGrp="1"/>
          </p:cNvSpPr>
          <p:nvPr>
            <p:ph type="dt" sz="half" idx="10"/>
          </p:nvPr>
        </p:nvSpPr>
        <p:spPr/>
        <p:txBody>
          <a:bodyPr/>
          <a:lstStyle>
            <a:lvl1pPr>
              <a:defRPr/>
            </a:lvl1pPr>
          </a:lstStyle>
          <a:p>
            <a:pPr>
              <a:defRPr/>
            </a:pPr>
            <a:endParaRPr lang="en-US" altLang="zh-TW"/>
          </a:p>
        </p:txBody>
      </p:sp>
      <p:sp>
        <p:nvSpPr>
          <p:cNvPr id="4" name="Footer Placeholder 4">
            <a:extLst>
              <a:ext uri="{FF2B5EF4-FFF2-40B4-BE49-F238E27FC236}">
                <a16:creationId xmlns:a16="http://schemas.microsoft.com/office/drawing/2014/main" id="{127B78FD-D202-4371-8A7C-2A505A6161FB}"/>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55098931-523C-4176-AB86-E52E773CBD10}"/>
              </a:ext>
            </a:extLst>
          </p:cNvPr>
          <p:cNvSpPr>
            <a:spLocks noGrp="1"/>
          </p:cNvSpPr>
          <p:nvPr>
            <p:ph type="sldNum" sz="quarter" idx="12"/>
          </p:nvPr>
        </p:nvSpPr>
        <p:spPr/>
        <p:txBody>
          <a:bodyPr/>
          <a:lstStyle>
            <a:lvl1pPr>
              <a:defRPr/>
            </a:lvl1pPr>
          </a:lstStyle>
          <a:p>
            <a:pPr>
              <a:defRPr/>
            </a:pPr>
            <a:fld id="{7D5688C3-CD0E-4785-A755-9CFC4209D750}" type="slidenum">
              <a:rPr lang="en-US" altLang="zh-TW"/>
              <a:pPr>
                <a:defRPr/>
              </a:pPr>
              <a:t>‹#›</a:t>
            </a:fld>
            <a:endParaRPr lang="en-US" altLang="zh-TW"/>
          </a:p>
        </p:txBody>
      </p:sp>
    </p:spTree>
    <p:extLst>
      <p:ext uri="{BB962C8B-B14F-4D97-AF65-F5344CB8AC3E}">
        <p14:creationId xmlns:p14="http://schemas.microsoft.com/office/powerpoint/2010/main" val="1789193973"/>
      </p:ext>
    </p:extLst>
  </p:cSld>
  <p:clrMapOvr>
    <a:masterClrMapping/>
  </p:clrMapOvr>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43800" cy="1143000"/>
          </a:xfrm>
        </p:spPr>
        <p:txBody>
          <a:bodyPr/>
          <a:lstStyle/>
          <a:p>
            <a:r>
              <a:rPr lang="en-US"/>
              <a:t>Click to edit Master title style</a:t>
            </a:r>
          </a:p>
        </p:txBody>
      </p:sp>
      <p:sp>
        <p:nvSpPr>
          <p:cNvPr id="3" name="Text Placeholder 2"/>
          <p:cNvSpPr>
            <a:spLocks noGrp="1"/>
          </p:cNvSpPr>
          <p:nvPr>
            <p:ph type="body" sz="half" idx="1"/>
          </p:nvPr>
        </p:nvSpPr>
        <p:spPr>
          <a:xfrm>
            <a:off x="13716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257800" y="1600200"/>
            <a:ext cx="3733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257800" y="3938588"/>
            <a:ext cx="3733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28ACC435-58D1-4FC7-A8A9-8102DE158018}"/>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7" name="Rectangle 5">
            <a:extLst>
              <a:ext uri="{FF2B5EF4-FFF2-40B4-BE49-F238E27FC236}">
                <a16:creationId xmlns:a16="http://schemas.microsoft.com/office/drawing/2014/main" id="{DA410B48-2261-460B-9A34-87A56FA6C726}"/>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8" name="Rectangle 6">
            <a:extLst>
              <a:ext uri="{FF2B5EF4-FFF2-40B4-BE49-F238E27FC236}">
                <a16:creationId xmlns:a16="http://schemas.microsoft.com/office/drawing/2014/main" id="{7D875213-6A27-4BB8-A6AF-621BBD67CC08}"/>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B6DB43F5-4E7F-4D1A-BF0C-678C95A20E81}" type="slidenum">
              <a:rPr lang="en-US" altLang="en-US"/>
              <a:pPr>
                <a:defRPr/>
              </a:pPr>
              <a:t>‹#›</a:t>
            </a:fld>
            <a:endParaRPr lang="en-US" altLang="en-US"/>
          </a:p>
        </p:txBody>
      </p:sp>
    </p:spTree>
    <p:extLst>
      <p:ext uri="{BB962C8B-B14F-4D97-AF65-F5344CB8AC3E}">
        <p14:creationId xmlns:p14="http://schemas.microsoft.com/office/powerpoint/2010/main" val="3585640535"/>
      </p:ext>
    </p:extLst>
  </p:cSld>
  <p:clrMapOvr>
    <a:masterClrMapping/>
  </p:clrMapOvr>
  <p:transition spd="med">
    <p:cover dir="rd"/>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65DE49D6-1D05-44CE-A25A-5F93283138F6}"/>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814966A9-785E-4FD1-BFAA-96C502FE0827}"/>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kumimoji="0" lang="en-US" altLang="en-US">
                <a:solidFill>
                  <a:srgbClr val="000000"/>
                </a:solidFill>
              </a:endParaRPr>
            </a:p>
          </p:txBody>
        </p:sp>
        <p:sp>
          <p:nvSpPr>
            <p:cNvPr id="5" name="Rectangle 5">
              <a:extLst>
                <a:ext uri="{FF2B5EF4-FFF2-40B4-BE49-F238E27FC236}">
                  <a16:creationId xmlns:a16="http://schemas.microsoft.com/office/drawing/2014/main" id="{D346D3F9-4788-47C4-82A4-6A403E4FB2CC}"/>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kumimoji="0" lang="en-US" altLang="en-US">
                <a:solidFill>
                  <a:srgbClr val="000000"/>
                </a:solidFill>
              </a:endParaRPr>
            </a:p>
          </p:txBody>
        </p:sp>
        <p:sp>
          <p:nvSpPr>
            <p:cNvPr id="6" name="Rectangle 6">
              <a:extLst>
                <a:ext uri="{FF2B5EF4-FFF2-40B4-BE49-F238E27FC236}">
                  <a16:creationId xmlns:a16="http://schemas.microsoft.com/office/drawing/2014/main" id="{E05D1EB9-8C0C-4722-A54E-1076DE8C5E13}"/>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kumimoji="0" lang="en-US" altLang="en-US">
                <a:solidFill>
                  <a:srgbClr val="000000"/>
                </a:solidFill>
              </a:endParaRPr>
            </a:p>
          </p:txBody>
        </p:sp>
      </p:grpSp>
      <p:sp>
        <p:nvSpPr>
          <p:cNvPr id="7" name="Text Box 7">
            <a:extLst>
              <a:ext uri="{FF2B5EF4-FFF2-40B4-BE49-F238E27FC236}">
                <a16:creationId xmlns:a16="http://schemas.microsoft.com/office/drawing/2014/main" id="{F2209425-7DFA-478C-BBD8-D8A0131E8DAF}"/>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kumimoji="0" lang="en-US" altLang="en-US" sz="1000" b="1">
                <a:solidFill>
                  <a:srgbClr val="336699"/>
                </a:solidFill>
                <a:latin typeface="Helvetica" pitchFamily="-84" charset="0"/>
              </a:rPr>
              <a:t>Silberschatz, Galvin and Gagne ©2013</a:t>
            </a:r>
          </a:p>
        </p:txBody>
      </p:sp>
      <p:sp>
        <p:nvSpPr>
          <p:cNvPr id="8" name="Text Box 8">
            <a:extLst>
              <a:ext uri="{FF2B5EF4-FFF2-40B4-BE49-F238E27FC236}">
                <a16:creationId xmlns:a16="http://schemas.microsoft.com/office/drawing/2014/main" id="{EF48D225-0C87-447E-8C86-6184B816F7D3}"/>
              </a:ext>
            </a:extLst>
          </p:cNvPr>
          <p:cNvSpPr txBox="1">
            <a:spLocks noChangeArrowheads="1"/>
          </p:cNvSpPr>
          <p:nvPr/>
        </p:nvSpPr>
        <p:spPr bwMode="auto">
          <a:xfrm>
            <a:off x="26988" y="6613525"/>
            <a:ext cx="2695575"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kumimoji="0" lang="en-US" altLang="en-US" sz="1000" b="1">
                <a:solidFill>
                  <a:srgbClr val="336699"/>
                </a:solidFill>
                <a:latin typeface="Helvetica" pitchFamily="-84" charset="0"/>
              </a:rPr>
              <a:t>Operating System Concepts – 9</a:t>
            </a:r>
            <a:r>
              <a:rPr kumimoji="0" lang="en-US" altLang="en-US" sz="1000" b="1" baseline="30000">
                <a:solidFill>
                  <a:srgbClr val="336699"/>
                </a:solidFill>
                <a:latin typeface="Helvetica" pitchFamily="-84" charset="0"/>
              </a:rPr>
              <a:t>th</a:t>
            </a:r>
            <a:r>
              <a:rPr kumimoji="0" lang="en-US" altLang="en-US" sz="1000" b="1">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A84B2ACB-8ACB-45E9-8749-D44B435B8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D716D15A-3A51-45D2-B463-EE36473385D6}"/>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kumimoji="0" lang="en-US" altLang="en-US">
              <a:solidFill>
                <a:srgbClr val="000000"/>
              </a:solidFill>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62643765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041674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6722539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732074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333942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318960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14458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4439357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29762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A193D04-E69D-48BA-BE8A-02752614292D}"/>
              </a:ext>
            </a:extLst>
          </p:cNvPr>
          <p:cNvSpPr>
            <a:spLocks noGrp="1"/>
          </p:cNvSpPr>
          <p:nvPr>
            <p:ph type="dt" sz="half" idx="10"/>
          </p:nvPr>
        </p:nvSpPr>
        <p:spPr/>
        <p:txBody>
          <a:bodyPr/>
          <a:lstStyle>
            <a:lvl1pPr>
              <a:defRPr/>
            </a:lvl1pPr>
          </a:lstStyle>
          <a:p>
            <a:pPr>
              <a:defRPr/>
            </a:pPr>
            <a:endParaRPr lang="en-US" altLang="zh-TW"/>
          </a:p>
        </p:txBody>
      </p:sp>
      <p:sp>
        <p:nvSpPr>
          <p:cNvPr id="3" name="Footer Placeholder 4">
            <a:extLst>
              <a:ext uri="{FF2B5EF4-FFF2-40B4-BE49-F238E27FC236}">
                <a16:creationId xmlns:a16="http://schemas.microsoft.com/office/drawing/2014/main" id="{39A86D10-62F5-4B2A-AD3C-CAF66FA2D37D}"/>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EBD8C670-B1C1-4C83-AF2B-1D373385F008}"/>
              </a:ext>
            </a:extLst>
          </p:cNvPr>
          <p:cNvSpPr>
            <a:spLocks noGrp="1"/>
          </p:cNvSpPr>
          <p:nvPr>
            <p:ph type="sldNum" sz="quarter" idx="12"/>
          </p:nvPr>
        </p:nvSpPr>
        <p:spPr/>
        <p:txBody>
          <a:bodyPr/>
          <a:lstStyle>
            <a:lvl1pPr>
              <a:defRPr/>
            </a:lvl1pPr>
          </a:lstStyle>
          <a:p>
            <a:pPr>
              <a:defRPr/>
            </a:pPr>
            <a:fld id="{BBB45CBB-308D-46C5-AE6B-53992C8F1A1F}" type="slidenum">
              <a:rPr lang="en-US" altLang="zh-TW"/>
              <a:pPr>
                <a:defRPr/>
              </a:pPr>
              <a:t>‹#›</a:t>
            </a:fld>
            <a:endParaRPr lang="en-US" altLang="zh-TW"/>
          </a:p>
        </p:txBody>
      </p:sp>
    </p:spTree>
    <p:extLst>
      <p:ext uri="{BB962C8B-B14F-4D97-AF65-F5344CB8AC3E}">
        <p14:creationId xmlns:p14="http://schemas.microsoft.com/office/powerpoint/2010/main" val="2901878698"/>
      </p:ext>
    </p:extLst>
  </p:cSld>
  <p:clrMapOvr>
    <a:masterClrMapping/>
  </p:clrMapOvr>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211071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879546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2A9C-295B-46A5-A0F4-F4D998CC86FC}"/>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F51927-D89B-49BE-B32C-5D52B70987C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A1BDE8-CE42-4EA8-80BB-94616EE10AB3}"/>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6A151DF6-A8D9-46A7-9421-B68F4215D92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569CEB5-59EE-4CDB-914B-8AB47B7D786A}"/>
              </a:ext>
            </a:extLst>
          </p:cNvPr>
          <p:cNvSpPr>
            <a:spLocks noGrp="1"/>
          </p:cNvSpPr>
          <p:nvPr>
            <p:ph type="sldNum" sz="quarter" idx="12"/>
          </p:nvPr>
        </p:nvSpPr>
        <p:spPr/>
        <p:txBody>
          <a:bodyPr/>
          <a:lstStyle>
            <a:lvl1pPr>
              <a:defRPr/>
            </a:lvl1pPr>
          </a:lstStyle>
          <a:p>
            <a:pPr>
              <a:defRPr/>
            </a:pPr>
            <a:fld id="{B73A9497-8280-4870-9967-3685E260BCE4}" type="slidenum">
              <a:rPr lang="en-US" altLang="zh-TW"/>
              <a:pPr>
                <a:defRPr/>
              </a:pPr>
              <a:t>‹#›</a:t>
            </a:fld>
            <a:endParaRPr lang="en-US" altLang="zh-TW"/>
          </a:p>
        </p:txBody>
      </p:sp>
    </p:spTree>
    <p:extLst>
      <p:ext uri="{BB962C8B-B14F-4D97-AF65-F5344CB8AC3E}">
        <p14:creationId xmlns:p14="http://schemas.microsoft.com/office/powerpoint/2010/main" val="2409682436"/>
      </p:ext>
    </p:extLst>
  </p:cSld>
  <p:clrMapOvr>
    <a:masterClrMapping/>
  </p:clrMapOvr>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E055-CC9C-43F7-82D6-CA82C217D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564605-82DC-43A5-8EE1-D440455F255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652D8-168A-4F48-ACD5-339DF01B2C43}"/>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C5FED006-522C-421D-83F7-C8E74584B97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ADB4573-9344-4242-B22F-C8386944E8E3}"/>
              </a:ext>
            </a:extLst>
          </p:cNvPr>
          <p:cNvSpPr>
            <a:spLocks noGrp="1"/>
          </p:cNvSpPr>
          <p:nvPr>
            <p:ph type="sldNum" sz="quarter" idx="12"/>
          </p:nvPr>
        </p:nvSpPr>
        <p:spPr/>
        <p:txBody>
          <a:bodyPr/>
          <a:lstStyle>
            <a:lvl1pPr>
              <a:defRPr/>
            </a:lvl1pPr>
          </a:lstStyle>
          <a:p>
            <a:pPr>
              <a:defRPr/>
            </a:pPr>
            <a:fld id="{AAE8915C-771B-4E61-8D64-F9E5DAF2D0F4}" type="slidenum">
              <a:rPr lang="en-US" altLang="zh-TW"/>
              <a:pPr>
                <a:defRPr/>
              </a:pPr>
              <a:t>‹#›</a:t>
            </a:fld>
            <a:endParaRPr lang="en-US" altLang="zh-TW"/>
          </a:p>
        </p:txBody>
      </p:sp>
    </p:spTree>
    <p:extLst>
      <p:ext uri="{BB962C8B-B14F-4D97-AF65-F5344CB8AC3E}">
        <p14:creationId xmlns:p14="http://schemas.microsoft.com/office/powerpoint/2010/main" val="1103570611"/>
      </p:ext>
    </p:extLst>
  </p:cSld>
  <p:clrMapOvr>
    <a:masterClrMapping/>
  </p:clrMapOvr>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773B-F0A4-424D-BCD2-13B9F64CC7DF}"/>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5515F2-9910-4232-9FD5-84DF0F1AEF2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FC99FBC3-58B5-4CD7-9895-229588E9660A}"/>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4F797FB0-15AC-4B74-BF0A-B1E8AC017D8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37CC00D-D944-4BF6-B9B6-1A9D40F6DFE5}"/>
              </a:ext>
            </a:extLst>
          </p:cNvPr>
          <p:cNvSpPr>
            <a:spLocks noGrp="1"/>
          </p:cNvSpPr>
          <p:nvPr>
            <p:ph type="sldNum" sz="quarter" idx="12"/>
          </p:nvPr>
        </p:nvSpPr>
        <p:spPr/>
        <p:txBody>
          <a:bodyPr/>
          <a:lstStyle>
            <a:lvl1pPr>
              <a:defRPr/>
            </a:lvl1pPr>
          </a:lstStyle>
          <a:p>
            <a:pPr>
              <a:defRPr/>
            </a:pPr>
            <a:fld id="{8A4CFFE4-798C-4DA4-BF7C-3DB72BC1475B}" type="slidenum">
              <a:rPr lang="en-US" altLang="zh-TW"/>
              <a:pPr>
                <a:defRPr/>
              </a:pPr>
              <a:t>‹#›</a:t>
            </a:fld>
            <a:endParaRPr lang="en-US" altLang="zh-TW"/>
          </a:p>
        </p:txBody>
      </p:sp>
    </p:spTree>
    <p:extLst>
      <p:ext uri="{BB962C8B-B14F-4D97-AF65-F5344CB8AC3E}">
        <p14:creationId xmlns:p14="http://schemas.microsoft.com/office/powerpoint/2010/main" val="327437842"/>
      </p:ext>
    </p:extLst>
  </p:cSld>
  <p:clrMapOvr>
    <a:masterClrMapping/>
  </p:clrMapOvr>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3003-583E-46A5-97ED-C6E71951F4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9F761-91DD-4214-840A-869EA13467B1}"/>
              </a:ext>
            </a:extLst>
          </p:cNvPr>
          <p:cNvSpPr>
            <a:spLocks noGrp="1"/>
          </p:cNvSpPr>
          <p:nvPr>
            <p:ph sz="half" idx="1"/>
          </p:nvPr>
        </p:nvSpPr>
        <p:spPr>
          <a:xfrm>
            <a:off x="2286000" y="2286000"/>
            <a:ext cx="3022600" cy="3840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1E3C22-624E-472B-B612-666E8B9C284F}"/>
              </a:ext>
            </a:extLst>
          </p:cNvPr>
          <p:cNvSpPr>
            <a:spLocks noGrp="1"/>
          </p:cNvSpPr>
          <p:nvPr>
            <p:ph sz="half" idx="2"/>
          </p:nvPr>
        </p:nvSpPr>
        <p:spPr>
          <a:xfrm>
            <a:off x="5461000" y="2286000"/>
            <a:ext cx="3022600" cy="3840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7E60F5-1EE1-47E3-857A-A5782362231B}"/>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5">
            <a:extLst>
              <a:ext uri="{FF2B5EF4-FFF2-40B4-BE49-F238E27FC236}">
                <a16:creationId xmlns:a16="http://schemas.microsoft.com/office/drawing/2014/main" id="{4FA45FD3-664E-4489-BF30-98F74FED3716}"/>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C317A77B-9AF5-453F-A48A-A590B21BAAC1}"/>
              </a:ext>
            </a:extLst>
          </p:cNvPr>
          <p:cNvSpPr>
            <a:spLocks noGrp="1"/>
          </p:cNvSpPr>
          <p:nvPr>
            <p:ph type="sldNum" sz="quarter" idx="12"/>
          </p:nvPr>
        </p:nvSpPr>
        <p:spPr/>
        <p:txBody>
          <a:bodyPr/>
          <a:lstStyle>
            <a:lvl1pPr>
              <a:defRPr/>
            </a:lvl1pPr>
          </a:lstStyle>
          <a:p>
            <a:pPr>
              <a:defRPr/>
            </a:pPr>
            <a:fld id="{3CB1D626-C051-4F70-B9B5-8B827D1B19A0}" type="slidenum">
              <a:rPr lang="en-US" altLang="zh-TW"/>
              <a:pPr>
                <a:defRPr/>
              </a:pPr>
              <a:t>‹#›</a:t>
            </a:fld>
            <a:endParaRPr lang="en-US" altLang="zh-TW"/>
          </a:p>
        </p:txBody>
      </p:sp>
    </p:spTree>
    <p:extLst>
      <p:ext uri="{BB962C8B-B14F-4D97-AF65-F5344CB8AC3E}">
        <p14:creationId xmlns:p14="http://schemas.microsoft.com/office/powerpoint/2010/main" val="1417462568"/>
      </p:ext>
    </p:extLst>
  </p:cSld>
  <p:clrMapOvr>
    <a:masterClrMapping/>
  </p:clrMapOvr>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3909-4BF3-4CEF-AFFD-5BFBDE9A03E3}"/>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D3B6F1-452B-4D08-989D-072E99BD5DD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9F45ABD-7497-4DF8-B426-780D03A7E649}"/>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D9EEED-F69D-4C01-8523-E5510B33229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7DAD69-2899-4394-8FA8-E9C773AEE5D1}"/>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0EF871-8914-442C-A96C-FCACCD2FB447}"/>
              </a:ext>
            </a:extLst>
          </p:cNvPr>
          <p:cNvSpPr>
            <a:spLocks noGrp="1"/>
          </p:cNvSpPr>
          <p:nvPr>
            <p:ph type="dt" sz="half" idx="10"/>
          </p:nvPr>
        </p:nvSpPr>
        <p:spPr/>
        <p:txBody>
          <a:bodyPr/>
          <a:lstStyle>
            <a:lvl1pPr>
              <a:defRPr/>
            </a:lvl1pPr>
          </a:lstStyle>
          <a:p>
            <a:pPr>
              <a:defRPr/>
            </a:pPr>
            <a:endParaRPr lang="en-US" altLang="zh-TW"/>
          </a:p>
        </p:txBody>
      </p:sp>
      <p:sp>
        <p:nvSpPr>
          <p:cNvPr id="8" name="Footer Placeholder 7">
            <a:extLst>
              <a:ext uri="{FF2B5EF4-FFF2-40B4-BE49-F238E27FC236}">
                <a16:creationId xmlns:a16="http://schemas.microsoft.com/office/drawing/2014/main" id="{B6372290-874C-4985-BE4B-F1B3610EF60D}"/>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8">
            <a:extLst>
              <a:ext uri="{FF2B5EF4-FFF2-40B4-BE49-F238E27FC236}">
                <a16:creationId xmlns:a16="http://schemas.microsoft.com/office/drawing/2014/main" id="{63823B30-468F-4975-9EEC-D9BCCCD57E75}"/>
              </a:ext>
            </a:extLst>
          </p:cNvPr>
          <p:cNvSpPr>
            <a:spLocks noGrp="1"/>
          </p:cNvSpPr>
          <p:nvPr>
            <p:ph type="sldNum" sz="quarter" idx="12"/>
          </p:nvPr>
        </p:nvSpPr>
        <p:spPr/>
        <p:txBody>
          <a:bodyPr/>
          <a:lstStyle>
            <a:lvl1pPr>
              <a:defRPr/>
            </a:lvl1pPr>
          </a:lstStyle>
          <a:p>
            <a:pPr>
              <a:defRPr/>
            </a:pPr>
            <a:fld id="{D2E64222-E3C2-4811-AD55-79F657184943}" type="slidenum">
              <a:rPr lang="en-US" altLang="zh-TW"/>
              <a:pPr>
                <a:defRPr/>
              </a:pPr>
              <a:t>‹#›</a:t>
            </a:fld>
            <a:endParaRPr lang="en-US" altLang="zh-TW"/>
          </a:p>
        </p:txBody>
      </p:sp>
    </p:spTree>
    <p:extLst>
      <p:ext uri="{BB962C8B-B14F-4D97-AF65-F5344CB8AC3E}">
        <p14:creationId xmlns:p14="http://schemas.microsoft.com/office/powerpoint/2010/main" val="2793540998"/>
      </p:ext>
    </p:extLst>
  </p:cSld>
  <p:clrMapOvr>
    <a:masterClrMapping/>
  </p:clrMapOvr>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4856-BAB8-4D51-A76F-8C35B04467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B01E44-6A6A-4978-989F-B05CE526B7A9}"/>
              </a:ext>
            </a:extLst>
          </p:cNvPr>
          <p:cNvSpPr>
            <a:spLocks noGrp="1"/>
          </p:cNvSpPr>
          <p:nvPr>
            <p:ph type="dt" sz="half" idx="10"/>
          </p:nvPr>
        </p:nvSpPr>
        <p:spPr/>
        <p:txBody>
          <a:bodyPr/>
          <a:lstStyle>
            <a:lvl1pPr>
              <a:defRPr/>
            </a:lvl1pPr>
          </a:lstStyle>
          <a:p>
            <a:pPr>
              <a:defRPr/>
            </a:pPr>
            <a:endParaRPr lang="en-US" altLang="zh-TW"/>
          </a:p>
        </p:txBody>
      </p:sp>
      <p:sp>
        <p:nvSpPr>
          <p:cNvPr id="4" name="Footer Placeholder 3">
            <a:extLst>
              <a:ext uri="{FF2B5EF4-FFF2-40B4-BE49-F238E27FC236}">
                <a16:creationId xmlns:a16="http://schemas.microsoft.com/office/drawing/2014/main" id="{43CC7282-E67F-426C-9F94-55726F96B292}"/>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4">
            <a:extLst>
              <a:ext uri="{FF2B5EF4-FFF2-40B4-BE49-F238E27FC236}">
                <a16:creationId xmlns:a16="http://schemas.microsoft.com/office/drawing/2014/main" id="{7CE471C6-3903-4055-89D0-C6DCD08A01C6}"/>
              </a:ext>
            </a:extLst>
          </p:cNvPr>
          <p:cNvSpPr>
            <a:spLocks noGrp="1"/>
          </p:cNvSpPr>
          <p:nvPr>
            <p:ph type="sldNum" sz="quarter" idx="12"/>
          </p:nvPr>
        </p:nvSpPr>
        <p:spPr/>
        <p:txBody>
          <a:bodyPr/>
          <a:lstStyle>
            <a:lvl1pPr>
              <a:defRPr/>
            </a:lvl1pPr>
          </a:lstStyle>
          <a:p>
            <a:pPr>
              <a:defRPr/>
            </a:pPr>
            <a:fld id="{9E44C357-5069-4821-B893-5E5CE3A5B1CC}" type="slidenum">
              <a:rPr lang="en-US" altLang="zh-TW"/>
              <a:pPr>
                <a:defRPr/>
              </a:pPr>
              <a:t>‹#›</a:t>
            </a:fld>
            <a:endParaRPr lang="en-US" altLang="zh-TW"/>
          </a:p>
        </p:txBody>
      </p:sp>
    </p:spTree>
    <p:extLst>
      <p:ext uri="{BB962C8B-B14F-4D97-AF65-F5344CB8AC3E}">
        <p14:creationId xmlns:p14="http://schemas.microsoft.com/office/powerpoint/2010/main" val="2986894134"/>
      </p:ext>
    </p:extLst>
  </p:cSld>
  <p:clrMapOvr>
    <a:masterClrMapping/>
  </p:clrMapOvr>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0880D5-5612-410C-8E8D-FBD243EF2B99}"/>
              </a:ext>
            </a:extLst>
          </p:cNvPr>
          <p:cNvSpPr>
            <a:spLocks noGrp="1"/>
          </p:cNvSpPr>
          <p:nvPr>
            <p:ph type="dt" sz="half" idx="10"/>
          </p:nvPr>
        </p:nvSpPr>
        <p:spPr/>
        <p:txBody>
          <a:bodyPr/>
          <a:lstStyle>
            <a:lvl1pPr>
              <a:defRPr/>
            </a:lvl1pPr>
          </a:lstStyle>
          <a:p>
            <a:pPr>
              <a:defRPr/>
            </a:pPr>
            <a:endParaRPr lang="en-US" altLang="zh-TW"/>
          </a:p>
        </p:txBody>
      </p:sp>
      <p:sp>
        <p:nvSpPr>
          <p:cNvPr id="3" name="Footer Placeholder 2">
            <a:extLst>
              <a:ext uri="{FF2B5EF4-FFF2-40B4-BE49-F238E27FC236}">
                <a16:creationId xmlns:a16="http://schemas.microsoft.com/office/drawing/2014/main" id="{5C3045F4-8996-4773-AB8B-E2445095341D}"/>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3">
            <a:extLst>
              <a:ext uri="{FF2B5EF4-FFF2-40B4-BE49-F238E27FC236}">
                <a16:creationId xmlns:a16="http://schemas.microsoft.com/office/drawing/2014/main" id="{D9683A5B-C815-4BF6-82C6-F7C5F2D37A8F}"/>
              </a:ext>
            </a:extLst>
          </p:cNvPr>
          <p:cNvSpPr>
            <a:spLocks noGrp="1"/>
          </p:cNvSpPr>
          <p:nvPr>
            <p:ph type="sldNum" sz="quarter" idx="12"/>
          </p:nvPr>
        </p:nvSpPr>
        <p:spPr/>
        <p:txBody>
          <a:bodyPr/>
          <a:lstStyle>
            <a:lvl1pPr>
              <a:defRPr/>
            </a:lvl1pPr>
          </a:lstStyle>
          <a:p>
            <a:pPr>
              <a:defRPr/>
            </a:pPr>
            <a:fld id="{999DD703-16A9-43B3-A71F-CA41721F68E2}" type="slidenum">
              <a:rPr lang="en-US" altLang="zh-TW"/>
              <a:pPr>
                <a:defRPr/>
              </a:pPr>
              <a:t>‹#›</a:t>
            </a:fld>
            <a:endParaRPr lang="en-US" altLang="zh-TW"/>
          </a:p>
        </p:txBody>
      </p:sp>
    </p:spTree>
    <p:extLst>
      <p:ext uri="{BB962C8B-B14F-4D97-AF65-F5344CB8AC3E}">
        <p14:creationId xmlns:p14="http://schemas.microsoft.com/office/powerpoint/2010/main" val="980970982"/>
      </p:ext>
    </p:extLst>
  </p:cSld>
  <p:clrMapOvr>
    <a:masterClrMapping/>
  </p:clrMapOv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5F2C-A55A-4CAF-B871-66E84D52C075}"/>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C21856-084A-4A0A-AB35-C0EE5319796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DC08DE-8DFF-4D96-AEED-C60A823FA6E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8D91DB-D61B-4649-A455-6CC304524EF9}"/>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5">
            <a:extLst>
              <a:ext uri="{FF2B5EF4-FFF2-40B4-BE49-F238E27FC236}">
                <a16:creationId xmlns:a16="http://schemas.microsoft.com/office/drawing/2014/main" id="{762229B4-349C-482E-9A8F-F5994D7A29D0}"/>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EEDF9817-33EA-409E-8DDF-D1F2291B6373}"/>
              </a:ext>
            </a:extLst>
          </p:cNvPr>
          <p:cNvSpPr>
            <a:spLocks noGrp="1"/>
          </p:cNvSpPr>
          <p:nvPr>
            <p:ph type="sldNum" sz="quarter" idx="12"/>
          </p:nvPr>
        </p:nvSpPr>
        <p:spPr/>
        <p:txBody>
          <a:bodyPr/>
          <a:lstStyle>
            <a:lvl1pPr>
              <a:defRPr/>
            </a:lvl1pPr>
          </a:lstStyle>
          <a:p>
            <a:pPr>
              <a:defRPr/>
            </a:pPr>
            <a:fld id="{01BB324E-53E1-4C49-9997-B10E17AB43A2}" type="slidenum">
              <a:rPr lang="en-US" altLang="zh-TW"/>
              <a:pPr>
                <a:defRPr/>
              </a:pPr>
              <a:t>‹#›</a:t>
            </a:fld>
            <a:endParaRPr lang="en-US" altLang="zh-TW"/>
          </a:p>
        </p:txBody>
      </p:sp>
    </p:spTree>
    <p:extLst>
      <p:ext uri="{BB962C8B-B14F-4D97-AF65-F5344CB8AC3E}">
        <p14:creationId xmlns:p14="http://schemas.microsoft.com/office/powerpoint/2010/main" val="264340534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3698DBC8-5A49-4426-9240-40376FD61343}"/>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4">
            <a:extLst>
              <a:ext uri="{FF2B5EF4-FFF2-40B4-BE49-F238E27FC236}">
                <a16:creationId xmlns:a16="http://schemas.microsoft.com/office/drawing/2014/main" id="{12506025-0637-4A19-94C7-DAAD37AE896C}"/>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DE285143-61F7-4B5B-AFDB-944E350F7E80}"/>
              </a:ext>
            </a:extLst>
          </p:cNvPr>
          <p:cNvSpPr>
            <a:spLocks noGrp="1"/>
          </p:cNvSpPr>
          <p:nvPr>
            <p:ph type="sldNum" sz="quarter" idx="12"/>
          </p:nvPr>
        </p:nvSpPr>
        <p:spPr/>
        <p:txBody>
          <a:bodyPr/>
          <a:lstStyle>
            <a:lvl1pPr>
              <a:defRPr/>
            </a:lvl1pPr>
          </a:lstStyle>
          <a:p>
            <a:pPr>
              <a:defRPr/>
            </a:pPr>
            <a:fld id="{FFAF8B3A-FC35-4432-8A3F-ED3FB2C5E56F}" type="slidenum">
              <a:rPr lang="en-US" altLang="zh-TW"/>
              <a:pPr>
                <a:defRPr/>
              </a:pPr>
              <a:t>‹#›</a:t>
            </a:fld>
            <a:endParaRPr lang="en-US" altLang="zh-TW"/>
          </a:p>
        </p:txBody>
      </p:sp>
    </p:spTree>
    <p:extLst>
      <p:ext uri="{BB962C8B-B14F-4D97-AF65-F5344CB8AC3E}">
        <p14:creationId xmlns:p14="http://schemas.microsoft.com/office/powerpoint/2010/main" val="3455670072"/>
      </p:ext>
    </p:extLst>
  </p:cSld>
  <p:clrMapOvr>
    <a:masterClrMapping/>
  </p:clrMapOvr>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28AF-8D70-4B16-91EE-F2044D8B3E1D}"/>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B17DCD-DEA0-4F5A-8910-5BF6E76951E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7F9CEA-CF93-452E-B23E-C239105E449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00FBEC-F9EB-498D-8D41-87DD6D2CA1E1}"/>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5">
            <a:extLst>
              <a:ext uri="{FF2B5EF4-FFF2-40B4-BE49-F238E27FC236}">
                <a16:creationId xmlns:a16="http://schemas.microsoft.com/office/drawing/2014/main" id="{46DC6ECA-9345-47DF-878A-9FF9EFACA49D}"/>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83A3759B-8E1F-4524-9365-B1ECCB69E9A2}"/>
              </a:ext>
            </a:extLst>
          </p:cNvPr>
          <p:cNvSpPr>
            <a:spLocks noGrp="1"/>
          </p:cNvSpPr>
          <p:nvPr>
            <p:ph type="sldNum" sz="quarter" idx="12"/>
          </p:nvPr>
        </p:nvSpPr>
        <p:spPr/>
        <p:txBody>
          <a:bodyPr/>
          <a:lstStyle>
            <a:lvl1pPr>
              <a:defRPr/>
            </a:lvl1pPr>
          </a:lstStyle>
          <a:p>
            <a:pPr>
              <a:defRPr/>
            </a:pPr>
            <a:fld id="{AF9011CC-DA47-47CD-B5D4-35420128FD74}" type="slidenum">
              <a:rPr lang="en-US" altLang="zh-TW"/>
              <a:pPr>
                <a:defRPr/>
              </a:pPr>
              <a:t>‹#›</a:t>
            </a:fld>
            <a:endParaRPr lang="en-US" altLang="zh-TW"/>
          </a:p>
        </p:txBody>
      </p:sp>
    </p:spTree>
    <p:extLst>
      <p:ext uri="{BB962C8B-B14F-4D97-AF65-F5344CB8AC3E}">
        <p14:creationId xmlns:p14="http://schemas.microsoft.com/office/powerpoint/2010/main" val="2399286576"/>
      </p:ext>
    </p:extLst>
  </p:cSld>
  <p:clrMapOvr>
    <a:masterClrMapping/>
  </p:clrMapOvr>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858B-465F-4CBE-954D-D41A848E21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80C5E-9ACC-41C4-83E5-E38BF02782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3E257-CED2-4180-9016-465EB92AA713}"/>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4AAE7E46-211F-4EE5-A475-0DA30765A04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37DF9B4-0AE0-49B8-8323-8524A6966E9F}"/>
              </a:ext>
            </a:extLst>
          </p:cNvPr>
          <p:cNvSpPr>
            <a:spLocks noGrp="1"/>
          </p:cNvSpPr>
          <p:nvPr>
            <p:ph type="sldNum" sz="quarter" idx="12"/>
          </p:nvPr>
        </p:nvSpPr>
        <p:spPr/>
        <p:txBody>
          <a:bodyPr/>
          <a:lstStyle>
            <a:lvl1pPr>
              <a:defRPr/>
            </a:lvl1pPr>
          </a:lstStyle>
          <a:p>
            <a:pPr>
              <a:defRPr/>
            </a:pPr>
            <a:fld id="{EACDBCF7-305F-4FF1-9A2C-4F393F7FEC2D}" type="slidenum">
              <a:rPr lang="en-US" altLang="zh-TW"/>
              <a:pPr>
                <a:defRPr/>
              </a:pPr>
              <a:t>‹#›</a:t>
            </a:fld>
            <a:endParaRPr lang="en-US" altLang="zh-TW"/>
          </a:p>
        </p:txBody>
      </p:sp>
    </p:spTree>
    <p:extLst>
      <p:ext uri="{BB962C8B-B14F-4D97-AF65-F5344CB8AC3E}">
        <p14:creationId xmlns:p14="http://schemas.microsoft.com/office/powerpoint/2010/main" val="1915757763"/>
      </p:ext>
    </p:extLst>
  </p:cSld>
  <p:clrMapOvr>
    <a:masterClrMapping/>
  </p:clrMapOv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B90164-B45B-4A3E-B5E1-06CD63B88398}"/>
              </a:ext>
            </a:extLst>
          </p:cNvPr>
          <p:cNvSpPr>
            <a:spLocks noGrp="1"/>
          </p:cNvSpPr>
          <p:nvPr>
            <p:ph type="title" orient="vert"/>
          </p:nvPr>
        </p:nvSpPr>
        <p:spPr>
          <a:xfrm>
            <a:off x="6527800" y="455613"/>
            <a:ext cx="1955800" cy="56705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38B8F2-EBFD-43EE-8AA7-659FD8ED540C}"/>
              </a:ext>
            </a:extLst>
          </p:cNvPr>
          <p:cNvSpPr>
            <a:spLocks noGrp="1"/>
          </p:cNvSpPr>
          <p:nvPr>
            <p:ph type="body" orient="vert" idx="1"/>
          </p:nvPr>
        </p:nvSpPr>
        <p:spPr>
          <a:xfrm>
            <a:off x="658813" y="455613"/>
            <a:ext cx="5716587" cy="56705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01E20-56E5-4060-8CBA-2421258678F8}"/>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E1996C5B-2176-42FE-8506-2825D86DAD2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872EC85B-7157-461A-AF4C-3877956EE4D8}"/>
              </a:ext>
            </a:extLst>
          </p:cNvPr>
          <p:cNvSpPr>
            <a:spLocks noGrp="1"/>
          </p:cNvSpPr>
          <p:nvPr>
            <p:ph type="sldNum" sz="quarter" idx="12"/>
          </p:nvPr>
        </p:nvSpPr>
        <p:spPr/>
        <p:txBody>
          <a:bodyPr/>
          <a:lstStyle>
            <a:lvl1pPr>
              <a:defRPr/>
            </a:lvl1pPr>
          </a:lstStyle>
          <a:p>
            <a:pPr>
              <a:defRPr/>
            </a:pPr>
            <a:fld id="{CB134624-F3B1-413F-8632-617FECA190D4}" type="slidenum">
              <a:rPr lang="en-US" altLang="zh-TW"/>
              <a:pPr>
                <a:defRPr/>
              </a:pPr>
              <a:t>‹#›</a:t>
            </a:fld>
            <a:endParaRPr lang="en-US" altLang="zh-TW"/>
          </a:p>
        </p:txBody>
      </p:sp>
    </p:spTree>
    <p:extLst>
      <p:ext uri="{BB962C8B-B14F-4D97-AF65-F5344CB8AC3E}">
        <p14:creationId xmlns:p14="http://schemas.microsoft.com/office/powerpoint/2010/main" val="3483993721"/>
      </p:ext>
    </p:extLst>
  </p:cSld>
  <p:clrMapOvr>
    <a:masterClrMapping/>
  </p:clrMapOvr>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1BB9-99BF-4736-9599-53620A8E69A0}"/>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01F378-BBFE-4AFA-BD4B-9C66E68FFC0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CF82-BD17-4514-BFF3-AAEF3D361913}"/>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4BDB13FA-F838-4027-8BB4-A5F60F41AF32}"/>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0D096B2-A38A-4BCF-9FB8-44B03016B77F}"/>
              </a:ext>
            </a:extLst>
          </p:cNvPr>
          <p:cNvSpPr>
            <a:spLocks noGrp="1"/>
          </p:cNvSpPr>
          <p:nvPr>
            <p:ph type="sldNum" sz="quarter" idx="12"/>
          </p:nvPr>
        </p:nvSpPr>
        <p:spPr/>
        <p:txBody>
          <a:bodyPr/>
          <a:lstStyle>
            <a:lvl1pPr>
              <a:defRPr/>
            </a:lvl1pPr>
          </a:lstStyle>
          <a:p>
            <a:pPr>
              <a:defRPr/>
            </a:pPr>
            <a:fld id="{932A4166-47B0-4838-8F5E-354AAC3E5281}" type="slidenum">
              <a:rPr lang="en-US" altLang="zh-TW"/>
              <a:pPr>
                <a:defRPr/>
              </a:pPr>
              <a:t>‹#›</a:t>
            </a:fld>
            <a:endParaRPr lang="en-US" altLang="zh-TW"/>
          </a:p>
        </p:txBody>
      </p:sp>
    </p:spTree>
    <p:extLst>
      <p:ext uri="{BB962C8B-B14F-4D97-AF65-F5344CB8AC3E}">
        <p14:creationId xmlns:p14="http://schemas.microsoft.com/office/powerpoint/2010/main" val="797957297"/>
      </p:ext>
    </p:extLst>
  </p:cSld>
  <p:clrMapOvr>
    <a:masterClrMapping/>
  </p:clrMapOv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A927-11D5-4C9E-AB35-94ADE14C0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724EC-BC45-49A6-B2FB-0F732640EA4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736D7-F038-4846-B9F9-6777A89A632E}"/>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2A85679A-56C6-4926-A8B7-348422D5D98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CC0F0EB-485B-4E6A-AF96-45CD5660BE16}"/>
              </a:ext>
            </a:extLst>
          </p:cNvPr>
          <p:cNvSpPr>
            <a:spLocks noGrp="1"/>
          </p:cNvSpPr>
          <p:nvPr>
            <p:ph type="sldNum" sz="quarter" idx="12"/>
          </p:nvPr>
        </p:nvSpPr>
        <p:spPr/>
        <p:txBody>
          <a:bodyPr/>
          <a:lstStyle>
            <a:lvl1pPr>
              <a:defRPr/>
            </a:lvl1pPr>
          </a:lstStyle>
          <a:p>
            <a:pPr>
              <a:defRPr/>
            </a:pPr>
            <a:fld id="{CCF19B11-3E9F-4CC6-A126-F2BED8809A6A}" type="slidenum">
              <a:rPr lang="en-US" altLang="zh-TW"/>
              <a:pPr>
                <a:defRPr/>
              </a:pPr>
              <a:t>‹#›</a:t>
            </a:fld>
            <a:endParaRPr lang="en-US" altLang="zh-TW"/>
          </a:p>
        </p:txBody>
      </p:sp>
    </p:spTree>
    <p:extLst>
      <p:ext uri="{BB962C8B-B14F-4D97-AF65-F5344CB8AC3E}">
        <p14:creationId xmlns:p14="http://schemas.microsoft.com/office/powerpoint/2010/main" val="3305781297"/>
      </p:ext>
    </p:extLst>
  </p:cSld>
  <p:clrMapOvr>
    <a:masterClrMapping/>
  </p:clrMapOvr>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7648-35AC-45D8-9899-BE21A34DEFEA}"/>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3DC04B-EE71-478C-A6A7-214A960DDFE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B052B39E-7C9C-44B5-990C-4AA4780C6057}"/>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D441CDFE-3C3A-4B1A-B182-EA09E6F41166}"/>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2E585A8D-33FF-4DAA-9768-9DB6FDCB8988}"/>
              </a:ext>
            </a:extLst>
          </p:cNvPr>
          <p:cNvSpPr>
            <a:spLocks noGrp="1"/>
          </p:cNvSpPr>
          <p:nvPr>
            <p:ph type="sldNum" sz="quarter" idx="12"/>
          </p:nvPr>
        </p:nvSpPr>
        <p:spPr/>
        <p:txBody>
          <a:bodyPr/>
          <a:lstStyle>
            <a:lvl1pPr>
              <a:defRPr/>
            </a:lvl1pPr>
          </a:lstStyle>
          <a:p>
            <a:pPr>
              <a:defRPr/>
            </a:pPr>
            <a:fld id="{1697C260-55C4-493C-9C7F-0FF595BFA6CB}" type="slidenum">
              <a:rPr lang="en-US" altLang="zh-TW"/>
              <a:pPr>
                <a:defRPr/>
              </a:pPr>
              <a:t>‹#›</a:t>
            </a:fld>
            <a:endParaRPr lang="en-US" altLang="zh-TW"/>
          </a:p>
        </p:txBody>
      </p:sp>
    </p:spTree>
    <p:extLst>
      <p:ext uri="{BB962C8B-B14F-4D97-AF65-F5344CB8AC3E}">
        <p14:creationId xmlns:p14="http://schemas.microsoft.com/office/powerpoint/2010/main" val="1611617699"/>
      </p:ext>
    </p:extLst>
  </p:cSld>
  <p:clrMapOvr>
    <a:masterClrMapping/>
  </p:clrMapOvr>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BB2C-BB7F-4F2A-BBFF-3F5BD84566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2EE2C-D817-4F7F-8199-1C91099B5185}"/>
              </a:ext>
            </a:extLst>
          </p:cNvPr>
          <p:cNvSpPr>
            <a:spLocks noGrp="1"/>
          </p:cNvSpPr>
          <p:nvPr>
            <p:ph sz="half" idx="1"/>
          </p:nvPr>
        </p:nvSpPr>
        <p:spPr>
          <a:xfrm>
            <a:off x="2286000" y="2286000"/>
            <a:ext cx="3022600" cy="3840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70AE5-717E-470F-B30E-DAF29F15F94C}"/>
              </a:ext>
            </a:extLst>
          </p:cNvPr>
          <p:cNvSpPr>
            <a:spLocks noGrp="1"/>
          </p:cNvSpPr>
          <p:nvPr>
            <p:ph sz="half" idx="2"/>
          </p:nvPr>
        </p:nvSpPr>
        <p:spPr>
          <a:xfrm>
            <a:off x="5461000" y="2286000"/>
            <a:ext cx="3022600" cy="3840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68AFF9-0CBC-40A0-8A08-ECA260D211A3}"/>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5">
            <a:extLst>
              <a:ext uri="{FF2B5EF4-FFF2-40B4-BE49-F238E27FC236}">
                <a16:creationId xmlns:a16="http://schemas.microsoft.com/office/drawing/2014/main" id="{1E01F173-572E-4042-8698-E24ED57DC487}"/>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8E704493-753C-4255-864B-E3442BE5E137}"/>
              </a:ext>
            </a:extLst>
          </p:cNvPr>
          <p:cNvSpPr>
            <a:spLocks noGrp="1"/>
          </p:cNvSpPr>
          <p:nvPr>
            <p:ph type="sldNum" sz="quarter" idx="12"/>
          </p:nvPr>
        </p:nvSpPr>
        <p:spPr/>
        <p:txBody>
          <a:bodyPr/>
          <a:lstStyle>
            <a:lvl1pPr>
              <a:defRPr/>
            </a:lvl1pPr>
          </a:lstStyle>
          <a:p>
            <a:pPr>
              <a:defRPr/>
            </a:pPr>
            <a:fld id="{AE45FC91-18AC-4C5F-B97A-8C38F31988FD}" type="slidenum">
              <a:rPr lang="en-US" altLang="zh-TW"/>
              <a:pPr>
                <a:defRPr/>
              </a:pPr>
              <a:t>‹#›</a:t>
            </a:fld>
            <a:endParaRPr lang="en-US" altLang="zh-TW"/>
          </a:p>
        </p:txBody>
      </p:sp>
    </p:spTree>
    <p:extLst>
      <p:ext uri="{BB962C8B-B14F-4D97-AF65-F5344CB8AC3E}">
        <p14:creationId xmlns:p14="http://schemas.microsoft.com/office/powerpoint/2010/main" val="3059365262"/>
      </p:ext>
    </p:extLst>
  </p:cSld>
  <p:clrMapOvr>
    <a:masterClrMapping/>
  </p:clrMapOvr>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1E5B-745B-4D9A-8F60-9098FAE94F5B}"/>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499F7A-70EA-4841-A372-19528453928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CC10C4-2929-48F0-A038-36395D9F37A7}"/>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696F74-2612-4FD8-B7F7-048218086BA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230AED1-72A3-405E-865B-CBBAC71FEC1E}"/>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8E638A-1668-4AC8-9599-05449FFE2310}"/>
              </a:ext>
            </a:extLst>
          </p:cNvPr>
          <p:cNvSpPr>
            <a:spLocks noGrp="1"/>
          </p:cNvSpPr>
          <p:nvPr>
            <p:ph type="dt" sz="half" idx="10"/>
          </p:nvPr>
        </p:nvSpPr>
        <p:spPr/>
        <p:txBody>
          <a:bodyPr/>
          <a:lstStyle>
            <a:lvl1pPr>
              <a:defRPr/>
            </a:lvl1pPr>
          </a:lstStyle>
          <a:p>
            <a:pPr>
              <a:defRPr/>
            </a:pPr>
            <a:endParaRPr lang="en-US" altLang="zh-TW"/>
          </a:p>
        </p:txBody>
      </p:sp>
      <p:sp>
        <p:nvSpPr>
          <p:cNvPr id="8" name="Footer Placeholder 7">
            <a:extLst>
              <a:ext uri="{FF2B5EF4-FFF2-40B4-BE49-F238E27FC236}">
                <a16:creationId xmlns:a16="http://schemas.microsoft.com/office/drawing/2014/main" id="{085775C4-3ECE-4ECE-AB5B-A38087672A0D}"/>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8">
            <a:extLst>
              <a:ext uri="{FF2B5EF4-FFF2-40B4-BE49-F238E27FC236}">
                <a16:creationId xmlns:a16="http://schemas.microsoft.com/office/drawing/2014/main" id="{D720A80F-44EA-4175-AC9C-B8BFA4FB604B}"/>
              </a:ext>
            </a:extLst>
          </p:cNvPr>
          <p:cNvSpPr>
            <a:spLocks noGrp="1"/>
          </p:cNvSpPr>
          <p:nvPr>
            <p:ph type="sldNum" sz="quarter" idx="12"/>
          </p:nvPr>
        </p:nvSpPr>
        <p:spPr/>
        <p:txBody>
          <a:bodyPr/>
          <a:lstStyle>
            <a:lvl1pPr>
              <a:defRPr/>
            </a:lvl1pPr>
          </a:lstStyle>
          <a:p>
            <a:pPr>
              <a:defRPr/>
            </a:pPr>
            <a:fld id="{A8A101E0-BE48-410C-9938-953A6960BFA9}" type="slidenum">
              <a:rPr lang="en-US" altLang="zh-TW"/>
              <a:pPr>
                <a:defRPr/>
              </a:pPr>
              <a:t>‹#›</a:t>
            </a:fld>
            <a:endParaRPr lang="en-US" altLang="zh-TW"/>
          </a:p>
        </p:txBody>
      </p:sp>
    </p:spTree>
    <p:extLst>
      <p:ext uri="{BB962C8B-B14F-4D97-AF65-F5344CB8AC3E}">
        <p14:creationId xmlns:p14="http://schemas.microsoft.com/office/powerpoint/2010/main" val="520861515"/>
      </p:ext>
    </p:extLst>
  </p:cSld>
  <p:clrMapOvr>
    <a:masterClrMapping/>
  </p:clrMapOvr>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2622-CDE2-4AEC-819D-5736D26FD9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A50BEC-777B-4194-939B-2A60896F4E3E}"/>
              </a:ext>
            </a:extLst>
          </p:cNvPr>
          <p:cNvSpPr>
            <a:spLocks noGrp="1"/>
          </p:cNvSpPr>
          <p:nvPr>
            <p:ph type="dt" sz="half" idx="10"/>
          </p:nvPr>
        </p:nvSpPr>
        <p:spPr/>
        <p:txBody>
          <a:bodyPr/>
          <a:lstStyle>
            <a:lvl1pPr>
              <a:defRPr/>
            </a:lvl1pPr>
          </a:lstStyle>
          <a:p>
            <a:pPr>
              <a:defRPr/>
            </a:pPr>
            <a:endParaRPr lang="en-US" altLang="zh-TW"/>
          </a:p>
        </p:txBody>
      </p:sp>
      <p:sp>
        <p:nvSpPr>
          <p:cNvPr id="4" name="Footer Placeholder 3">
            <a:extLst>
              <a:ext uri="{FF2B5EF4-FFF2-40B4-BE49-F238E27FC236}">
                <a16:creationId xmlns:a16="http://schemas.microsoft.com/office/drawing/2014/main" id="{C545569D-551F-4F9F-886B-19DD0759953F}"/>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4">
            <a:extLst>
              <a:ext uri="{FF2B5EF4-FFF2-40B4-BE49-F238E27FC236}">
                <a16:creationId xmlns:a16="http://schemas.microsoft.com/office/drawing/2014/main" id="{1EC6B8A6-F4E5-4005-B55D-D36863004873}"/>
              </a:ext>
            </a:extLst>
          </p:cNvPr>
          <p:cNvSpPr>
            <a:spLocks noGrp="1"/>
          </p:cNvSpPr>
          <p:nvPr>
            <p:ph type="sldNum" sz="quarter" idx="12"/>
          </p:nvPr>
        </p:nvSpPr>
        <p:spPr/>
        <p:txBody>
          <a:bodyPr/>
          <a:lstStyle>
            <a:lvl1pPr>
              <a:defRPr/>
            </a:lvl1pPr>
          </a:lstStyle>
          <a:p>
            <a:pPr>
              <a:defRPr/>
            </a:pPr>
            <a:fld id="{A614709E-716F-4B94-8686-9C07A6D72B39}" type="slidenum">
              <a:rPr lang="en-US" altLang="zh-TW"/>
              <a:pPr>
                <a:defRPr/>
              </a:pPr>
              <a:t>‹#›</a:t>
            </a:fld>
            <a:endParaRPr lang="en-US" altLang="zh-TW"/>
          </a:p>
        </p:txBody>
      </p:sp>
    </p:spTree>
    <p:extLst>
      <p:ext uri="{BB962C8B-B14F-4D97-AF65-F5344CB8AC3E}">
        <p14:creationId xmlns:p14="http://schemas.microsoft.com/office/powerpoint/2010/main" val="3000833496"/>
      </p:ext>
    </p:extLst>
  </p:cSld>
  <p:clrMapOvr>
    <a:masterClrMapping/>
  </p:clrMapOvr>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25D930-7830-416F-95F3-54A78D83DD19}"/>
              </a:ext>
            </a:extLst>
          </p:cNvPr>
          <p:cNvSpPr>
            <a:spLocks noGrp="1"/>
          </p:cNvSpPr>
          <p:nvPr>
            <p:ph type="dt" sz="half" idx="10"/>
          </p:nvPr>
        </p:nvSpPr>
        <p:spPr/>
        <p:txBody>
          <a:bodyPr/>
          <a:lstStyle>
            <a:lvl1pPr>
              <a:defRPr/>
            </a:lvl1pPr>
          </a:lstStyle>
          <a:p>
            <a:pPr>
              <a:defRPr/>
            </a:pPr>
            <a:endParaRPr lang="en-US" altLang="zh-TW"/>
          </a:p>
        </p:txBody>
      </p:sp>
      <p:sp>
        <p:nvSpPr>
          <p:cNvPr id="3" name="Footer Placeholder 2">
            <a:extLst>
              <a:ext uri="{FF2B5EF4-FFF2-40B4-BE49-F238E27FC236}">
                <a16:creationId xmlns:a16="http://schemas.microsoft.com/office/drawing/2014/main" id="{B6A1EDB1-F4BE-4CA2-982E-B9D40937B48B}"/>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3">
            <a:extLst>
              <a:ext uri="{FF2B5EF4-FFF2-40B4-BE49-F238E27FC236}">
                <a16:creationId xmlns:a16="http://schemas.microsoft.com/office/drawing/2014/main" id="{90B4609C-37BA-4872-9884-5135DCAABD51}"/>
              </a:ext>
            </a:extLst>
          </p:cNvPr>
          <p:cNvSpPr>
            <a:spLocks noGrp="1"/>
          </p:cNvSpPr>
          <p:nvPr>
            <p:ph type="sldNum" sz="quarter" idx="12"/>
          </p:nvPr>
        </p:nvSpPr>
        <p:spPr/>
        <p:txBody>
          <a:bodyPr/>
          <a:lstStyle>
            <a:lvl1pPr>
              <a:defRPr/>
            </a:lvl1pPr>
          </a:lstStyle>
          <a:p>
            <a:pPr>
              <a:defRPr/>
            </a:pPr>
            <a:fld id="{5DE8B07F-9EED-43F2-8B04-8A69B80557E2}" type="slidenum">
              <a:rPr lang="en-US" altLang="zh-TW"/>
              <a:pPr>
                <a:defRPr/>
              </a:pPr>
              <a:t>‹#›</a:t>
            </a:fld>
            <a:endParaRPr lang="en-US" altLang="zh-TW"/>
          </a:p>
        </p:txBody>
      </p:sp>
    </p:spTree>
    <p:extLst>
      <p:ext uri="{BB962C8B-B14F-4D97-AF65-F5344CB8AC3E}">
        <p14:creationId xmlns:p14="http://schemas.microsoft.com/office/powerpoint/2010/main" val="20503191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62472-46AE-40D6-A495-D33F96C15BA7}"/>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BF18F6E1-392A-42CC-860F-92BF7AD1198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B0000CF7-558A-4180-A2A8-628D1F056DAA}"/>
              </a:ext>
            </a:extLst>
          </p:cNvPr>
          <p:cNvSpPr>
            <a:spLocks noGrp="1"/>
          </p:cNvSpPr>
          <p:nvPr>
            <p:ph type="sldNum" sz="quarter" idx="12"/>
          </p:nvPr>
        </p:nvSpPr>
        <p:spPr/>
        <p:txBody>
          <a:bodyPr/>
          <a:lstStyle>
            <a:lvl1pPr>
              <a:defRPr/>
            </a:lvl1pPr>
          </a:lstStyle>
          <a:p>
            <a:pPr>
              <a:defRPr/>
            </a:pPr>
            <a:fld id="{D25A147C-5E61-4473-8EB2-AA9B7C50A142}" type="slidenum">
              <a:rPr lang="en-US" altLang="zh-TW"/>
              <a:pPr>
                <a:defRPr/>
              </a:pPr>
              <a:t>‹#›</a:t>
            </a:fld>
            <a:endParaRPr lang="en-US" altLang="zh-TW"/>
          </a:p>
        </p:txBody>
      </p:sp>
    </p:spTree>
    <p:extLst>
      <p:ext uri="{BB962C8B-B14F-4D97-AF65-F5344CB8AC3E}">
        <p14:creationId xmlns:p14="http://schemas.microsoft.com/office/powerpoint/2010/main" val="66384818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6158F2F-43AB-4918-84B2-7EB945DD4A56}"/>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4">
            <a:extLst>
              <a:ext uri="{FF2B5EF4-FFF2-40B4-BE49-F238E27FC236}">
                <a16:creationId xmlns:a16="http://schemas.microsoft.com/office/drawing/2014/main" id="{331E79D7-04A3-44D1-AED1-8782C4B3FA37}"/>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A247342A-DC26-4DF6-B248-593F21751EB4}"/>
              </a:ext>
            </a:extLst>
          </p:cNvPr>
          <p:cNvSpPr>
            <a:spLocks noGrp="1"/>
          </p:cNvSpPr>
          <p:nvPr>
            <p:ph type="sldNum" sz="quarter" idx="12"/>
          </p:nvPr>
        </p:nvSpPr>
        <p:spPr/>
        <p:txBody>
          <a:bodyPr/>
          <a:lstStyle>
            <a:lvl1pPr>
              <a:defRPr/>
            </a:lvl1pPr>
          </a:lstStyle>
          <a:p>
            <a:pPr>
              <a:defRPr/>
            </a:pPr>
            <a:fld id="{E2F43482-B276-453C-829B-4397580DF697}" type="slidenum">
              <a:rPr lang="en-US" altLang="zh-TW"/>
              <a:pPr>
                <a:defRPr/>
              </a:pPr>
              <a:t>‹#›</a:t>
            </a:fld>
            <a:endParaRPr lang="en-US" altLang="zh-TW"/>
          </a:p>
        </p:txBody>
      </p:sp>
    </p:spTree>
    <p:extLst>
      <p:ext uri="{BB962C8B-B14F-4D97-AF65-F5344CB8AC3E}">
        <p14:creationId xmlns:p14="http://schemas.microsoft.com/office/powerpoint/2010/main" val="2636599055"/>
      </p:ext>
    </p:extLst>
  </p:cSld>
  <p:clrMapOvr>
    <a:masterClrMapping/>
  </p:clrMapOvr>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FB1B-C941-40E5-B21D-144EB8E3DE21}"/>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109FE-D88E-4F4B-8521-8A80AF9AD76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8977E1-A344-4142-BF6D-A47C742C187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3D2F63-96AF-4379-AE63-0A4539DEC627}"/>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5">
            <a:extLst>
              <a:ext uri="{FF2B5EF4-FFF2-40B4-BE49-F238E27FC236}">
                <a16:creationId xmlns:a16="http://schemas.microsoft.com/office/drawing/2014/main" id="{8D660955-A066-425E-87FB-49319D451B2A}"/>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A0FA8396-BAC3-46A4-B74C-2853AA0EA32D}"/>
              </a:ext>
            </a:extLst>
          </p:cNvPr>
          <p:cNvSpPr>
            <a:spLocks noGrp="1"/>
          </p:cNvSpPr>
          <p:nvPr>
            <p:ph type="sldNum" sz="quarter" idx="12"/>
          </p:nvPr>
        </p:nvSpPr>
        <p:spPr/>
        <p:txBody>
          <a:bodyPr/>
          <a:lstStyle>
            <a:lvl1pPr>
              <a:defRPr/>
            </a:lvl1pPr>
          </a:lstStyle>
          <a:p>
            <a:pPr>
              <a:defRPr/>
            </a:pPr>
            <a:fld id="{563485C1-A44D-4478-8330-6166335BF086}" type="slidenum">
              <a:rPr lang="en-US" altLang="zh-TW"/>
              <a:pPr>
                <a:defRPr/>
              </a:pPr>
              <a:t>‹#›</a:t>
            </a:fld>
            <a:endParaRPr lang="en-US" altLang="zh-TW"/>
          </a:p>
        </p:txBody>
      </p:sp>
    </p:spTree>
    <p:extLst>
      <p:ext uri="{BB962C8B-B14F-4D97-AF65-F5344CB8AC3E}">
        <p14:creationId xmlns:p14="http://schemas.microsoft.com/office/powerpoint/2010/main" val="1472092016"/>
      </p:ext>
    </p:extLst>
  </p:cSld>
  <p:clrMapOvr>
    <a:masterClrMapping/>
  </p:clrMapOvr>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E73C-4A0D-48D0-889C-81D7D9E8C99B}"/>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C79CFE-4E68-4C2D-AFC4-46F5FC4FE05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27AEB7-76ED-4E0E-8CD6-9E1883A6ED1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17BE2F-C474-4C99-99E8-7B4EB57B4120}"/>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5">
            <a:extLst>
              <a:ext uri="{FF2B5EF4-FFF2-40B4-BE49-F238E27FC236}">
                <a16:creationId xmlns:a16="http://schemas.microsoft.com/office/drawing/2014/main" id="{D877F853-14D0-4E7A-9C1C-7C565B083EF9}"/>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1941B2C7-E5AD-44E2-B4D4-CEF93F37D4D4}"/>
              </a:ext>
            </a:extLst>
          </p:cNvPr>
          <p:cNvSpPr>
            <a:spLocks noGrp="1"/>
          </p:cNvSpPr>
          <p:nvPr>
            <p:ph type="sldNum" sz="quarter" idx="12"/>
          </p:nvPr>
        </p:nvSpPr>
        <p:spPr/>
        <p:txBody>
          <a:bodyPr/>
          <a:lstStyle>
            <a:lvl1pPr>
              <a:defRPr/>
            </a:lvl1pPr>
          </a:lstStyle>
          <a:p>
            <a:pPr>
              <a:defRPr/>
            </a:pPr>
            <a:fld id="{51A280CB-3616-48EE-AF2D-70776ECF83CC}" type="slidenum">
              <a:rPr lang="en-US" altLang="zh-TW"/>
              <a:pPr>
                <a:defRPr/>
              </a:pPr>
              <a:t>‹#›</a:t>
            </a:fld>
            <a:endParaRPr lang="en-US" altLang="zh-TW"/>
          </a:p>
        </p:txBody>
      </p:sp>
    </p:spTree>
    <p:extLst>
      <p:ext uri="{BB962C8B-B14F-4D97-AF65-F5344CB8AC3E}">
        <p14:creationId xmlns:p14="http://schemas.microsoft.com/office/powerpoint/2010/main" val="2276485022"/>
      </p:ext>
    </p:extLst>
  </p:cSld>
  <p:clrMapOvr>
    <a:masterClrMapping/>
  </p:clrMapOv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D8E7-01C0-4752-8F2C-F647FA95F9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D74D5D-DDB1-42D3-B3C7-E0660468F9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29F281-B5F1-4471-823A-3D02D56517BC}"/>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162842C7-7A5E-4294-A8B7-39D87EF6465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E664F1B-E58E-4E96-80AA-BCD62400693E}"/>
              </a:ext>
            </a:extLst>
          </p:cNvPr>
          <p:cNvSpPr>
            <a:spLocks noGrp="1"/>
          </p:cNvSpPr>
          <p:nvPr>
            <p:ph type="sldNum" sz="quarter" idx="12"/>
          </p:nvPr>
        </p:nvSpPr>
        <p:spPr/>
        <p:txBody>
          <a:bodyPr/>
          <a:lstStyle>
            <a:lvl1pPr>
              <a:defRPr/>
            </a:lvl1pPr>
          </a:lstStyle>
          <a:p>
            <a:pPr>
              <a:defRPr/>
            </a:pPr>
            <a:fld id="{A758E916-F1D6-4C64-ACC9-1490CC5C8F74}" type="slidenum">
              <a:rPr lang="en-US" altLang="zh-TW"/>
              <a:pPr>
                <a:defRPr/>
              </a:pPr>
              <a:t>‹#›</a:t>
            </a:fld>
            <a:endParaRPr lang="en-US" altLang="zh-TW"/>
          </a:p>
        </p:txBody>
      </p:sp>
    </p:spTree>
    <p:extLst>
      <p:ext uri="{BB962C8B-B14F-4D97-AF65-F5344CB8AC3E}">
        <p14:creationId xmlns:p14="http://schemas.microsoft.com/office/powerpoint/2010/main" val="3751838541"/>
      </p:ext>
    </p:extLst>
  </p:cSld>
  <p:clrMapOvr>
    <a:masterClrMapping/>
  </p:clrMapOvr>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02D4D-3004-42C5-9915-4AEA01411F63}"/>
              </a:ext>
            </a:extLst>
          </p:cNvPr>
          <p:cNvSpPr>
            <a:spLocks noGrp="1"/>
          </p:cNvSpPr>
          <p:nvPr>
            <p:ph type="title" orient="vert"/>
          </p:nvPr>
        </p:nvSpPr>
        <p:spPr>
          <a:xfrm>
            <a:off x="6527800" y="455613"/>
            <a:ext cx="1955800" cy="56705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F627C0-C90A-4C26-8250-17E0A5A04530}"/>
              </a:ext>
            </a:extLst>
          </p:cNvPr>
          <p:cNvSpPr>
            <a:spLocks noGrp="1"/>
          </p:cNvSpPr>
          <p:nvPr>
            <p:ph type="body" orient="vert" idx="1"/>
          </p:nvPr>
        </p:nvSpPr>
        <p:spPr>
          <a:xfrm>
            <a:off x="658813" y="455613"/>
            <a:ext cx="5716587" cy="56705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21ACE-7455-4138-AF52-BB712F51874F}"/>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14F99767-B844-4E1C-A0F6-B9077C5A803E}"/>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1F8D583-619A-4E22-A497-19D4D7108F12}"/>
              </a:ext>
            </a:extLst>
          </p:cNvPr>
          <p:cNvSpPr>
            <a:spLocks noGrp="1"/>
          </p:cNvSpPr>
          <p:nvPr>
            <p:ph type="sldNum" sz="quarter" idx="12"/>
          </p:nvPr>
        </p:nvSpPr>
        <p:spPr/>
        <p:txBody>
          <a:bodyPr/>
          <a:lstStyle>
            <a:lvl1pPr>
              <a:defRPr/>
            </a:lvl1pPr>
          </a:lstStyle>
          <a:p>
            <a:pPr>
              <a:defRPr/>
            </a:pPr>
            <a:fld id="{56620B2D-53D5-4F1F-B7F0-49ECFAC6321C}" type="slidenum">
              <a:rPr lang="en-US" altLang="zh-TW"/>
              <a:pPr>
                <a:defRPr/>
              </a:pPr>
              <a:t>‹#›</a:t>
            </a:fld>
            <a:endParaRPr lang="en-US" altLang="zh-TW"/>
          </a:p>
        </p:txBody>
      </p:sp>
    </p:spTree>
    <p:extLst>
      <p:ext uri="{BB962C8B-B14F-4D97-AF65-F5344CB8AC3E}">
        <p14:creationId xmlns:p14="http://schemas.microsoft.com/office/powerpoint/2010/main" val="4061589035"/>
      </p:ext>
    </p:extLst>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0EAD-ECFB-470D-9214-5DCBF1A95B2B}"/>
              </a:ext>
            </a:extLst>
          </p:cNvPr>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2ADAEF-A734-40F0-8E3A-328B33A3572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3CB735-9DB3-423F-9C83-A95D81F2EBF7}"/>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34681314-02A3-41BD-A123-F2D6A83E437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B060794-2DB9-4E74-B7FB-E53D2B20E4FC}"/>
              </a:ext>
            </a:extLst>
          </p:cNvPr>
          <p:cNvSpPr>
            <a:spLocks noGrp="1"/>
          </p:cNvSpPr>
          <p:nvPr>
            <p:ph type="sldNum" sz="quarter" idx="12"/>
          </p:nvPr>
        </p:nvSpPr>
        <p:spPr/>
        <p:txBody>
          <a:bodyPr/>
          <a:lstStyle>
            <a:lvl1pPr>
              <a:defRPr/>
            </a:lvl1pPr>
          </a:lstStyle>
          <a:p>
            <a:pPr>
              <a:defRPr/>
            </a:pPr>
            <a:fld id="{785CFFBD-9290-4FBC-B2A8-D9AFEE2B8695}" type="slidenum">
              <a:rPr lang="en-US" altLang="zh-TW"/>
              <a:pPr>
                <a:defRPr/>
              </a:pPr>
              <a:t>‹#›</a:t>
            </a:fld>
            <a:endParaRPr lang="en-US" altLang="zh-TW"/>
          </a:p>
        </p:txBody>
      </p:sp>
    </p:spTree>
    <p:extLst>
      <p:ext uri="{BB962C8B-B14F-4D97-AF65-F5344CB8AC3E}">
        <p14:creationId xmlns:p14="http://schemas.microsoft.com/office/powerpoint/2010/main" val="3850657073"/>
      </p:ext>
    </p:extLst>
  </p:cSld>
  <p:clrMapOvr>
    <a:masterClrMapping/>
  </p:clrMapOvr>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5FE3-EFC8-467D-8905-ECFBB98B41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088A52-510D-4DE8-A349-AF0DCE6E61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86E3F-AFB3-4C73-A556-9DF9688F2D0E}"/>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3A1CAFD6-5843-4B81-B77D-81B4CC025D5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9006E139-1994-4B9C-82A9-81C6510A5033}"/>
              </a:ext>
            </a:extLst>
          </p:cNvPr>
          <p:cNvSpPr>
            <a:spLocks noGrp="1"/>
          </p:cNvSpPr>
          <p:nvPr>
            <p:ph type="sldNum" sz="quarter" idx="12"/>
          </p:nvPr>
        </p:nvSpPr>
        <p:spPr/>
        <p:txBody>
          <a:bodyPr/>
          <a:lstStyle>
            <a:lvl1pPr>
              <a:defRPr/>
            </a:lvl1pPr>
          </a:lstStyle>
          <a:p>
            <a:pPr>
              <a:defRPr/>
            </a:pPr>
            <a:fld id="{9C49DD3D-64C8-493A-BAEE-CF44C8850E0A}" type="slidenum">
              <a:rPr lang="en-US" altLang="zh-TW"/>
              <a:pPr>
                <a:defRPr/>
              </a:pPr>
              <a:t>‹#›</a:t>
            </a:fld>
            <a:endParaRPr lang="en-US" altLang="zh-TW"/>
          </a:p>
        </p:txBody>
      </p:sp>
    </p:spTree>
    <p:extLst>
      <p:ext uri="{BB962C8B-B14F-4D97-AF65-F5344CB8AC3E}">
        <p14:creationId xmlns:p14="http://schemas.microsoft.com/office/powerpoint/2010/main" val="1561250624"/>
      </p:ext>
    </p:extLst>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324D-3DDE-485F-868B-9026C7C4C602}"/>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13C23A-1BA4-42B2-B4AF-34FE40E0E1B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FD2FE556-1FF0-4D5D-9737-3620B2536024}"/>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A9A5CF94-298F-440A-B8D4-04900877806E}"/>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859AE9C5-E2CB-498A-8E71-F8A4810AC270}"/>
              </a:ext>
            </a:extLst>
          </p:cNvPr>
          <p:cNvSpPr>
            <a:spLocks noGrp="1"/>
          </p:cNvSpPr>
          <p:nvPr>
            <p:ph type="sldNum" sz="quarter" idx="12"/>
          </p:nvPr>
        </p:nvSpPr>
        <p:spPr/>
        <p:txBody>
          <a:bodyPr/>
          <a:lstStyle>
            <a:lvl1pPr>
              <a:defRPr/>
            </a:lvl1pPr>
          </a:lstStyle>
          <a:p>
            <a:pPr>
              <a:defRPr/>
            </a:pPr>
            <a:fld id="{652BAC88-7922-4F89-9D60-2F8C61B4B89A}" type="slidenum">
              <a:rPr lang="en-US" altLang="zh-TW"/>
              <a:pPr>
                <a:defRPr/>
              </a:pPr>
              <a:t>‹#›</a:t>
            </a:fld>
            <a:endParaRPr lang="en-US" altLang="zh-TW"/>
          </a:p>
        </p:txBody>
      </p:sp>
    </p:spTree>
    <p:extLst>
      <p:ext uri="{BB962C8B-B14F-4D97-AF65-F5344CB8AC3E}">
        <p14:creationId xmlns:p14="http://schemas.microsoft.com/office/powerpoint/2010/main" val="2490940879"/>
      </p:ext>
    </p:extLst>
  </p:cSld>
  <p:clrMapOvr>
    <a:masterClrMapping/>
  </p:clrMapOv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AAAA4-F89C-4A60-B075-677AD8A9E0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1E4319-A32C-4CA4-A68B-25FA1748E2D1}"/>
              </a:ext>
            </a:extLst>
          </p:cNvPr>
          <p:cNvSpPr>
            <a:spLocks noGrp="1"/>
          </p:cNvSpPr>
          <p:nvPr>
            <p:ph sz="half" idx="1"/>
          </p:nvPr>
        </p:nvSpPr>
        <p:spPr>
          <a:xfrm>
            <a:off x="2286000" y="2286000"/>
            <a:ext cx="3022600" cy="3840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1F96F9-E109-4AFE-A14C-F9187F6DA3E8}"/>
              </a:ext>
            </a:extLst>
          </p:cNvPr>
          <p:cNvSpPr>
            <a:spLocks noGrp="1"/>
          </p:cNvSpPr>
          <p:nvPr>
            <p:ph sz="half" idx="2"/>
          </p:nvPr>
        </p:nvSpPr>
        <p:spPr>
          <a:xfrm>
            <a:off x="5461000" y="2286000"/>
            <a:ext cx="3022600" cy="3840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0B85AC-4623-4D2B-985B-1A950A75031B}"/>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5">
            <a:extLst>
              <a:ext uri="{FF2B5EF4-FFF2-40B4-BE49-F238E27FC236}">
                <a16:creationId xmlns:a16="http://schemas.microsoft.com/office/drawing/2014/main" id="{3705DB6D-D7EC-47FD-81C0-E0D78A28699B}"/>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9A2B0B7B-B529-4CCD-8CD5-EC9154C1D29C}"/>
              </a:ext>
            </a:extLst>
          </p:cNvPr>
          <p:cNvSpPr>
            <a:spLocks noGrp="1"/>
          </p:cNvSpPr>
          <p:nvPr>
            <p:ph type="sldNum" sz="quarter" idx="12"/>
          </p:nvPr>
        </p:nvSpPr>
        <p:spPr/>
        <p:txBody>
          <a:bodyPr/>
          <a:lstStyle>
            <a:lvl1pPr>
              <a:defRPr/>
            </a:lvl1pPr>
          </a:lstStyle>
          <a:p>
            <a:pPr>
              <a:defRPr/>
            </a:pPr>
            <a:fld id="{418CE6EF-71EC-4888-8203-EE3E9861532B}" type="slidenum">
              <a:rPr lang="en-US" altLang="zh-TW"/>
              <a:pPr>
                <a:defRPr/>
              </a:pPr>
              <a:t>‹#›</a:t>
            </a:fld>
            <a:endParaRPr lang="en-US" altLang="zh-TW"/>
          </a:p>
        </p:txBody>
      </p:sp>
    </p:spTree>
    <p:extLst>
      <p:ext uri="{BB962C8B-B14F-4D97-AF65-F5344CB8AC3E}">
        <p14:creationId xmlns:p14="http://schemas.microsoft.com/office/powerpoint/2010/main" val="1283605097"/>
      </p:ext>
    </p:extLst>
  </p:cSld>
  <p:clrMapOvr>
    <a:masterClrMapping/>
  </p:clrMapOvr>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5B12-B41E-4D7D-8E45-64543C6ABA8F}"/>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F3B243-8504-424D-936A-0B6F5E426B8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510559-E2DD-4FAA-8D60-6C082E927F47}"/>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302D2-4A6D-4C65-8923-0F38E30A501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368412-B379-4AEB-9A0F-51DF99FE25FD}"/>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1E49CA-9DA8-46ED-AD4B-D9BA1E46FF9E}"/>
              </a:ext>
            </a:extLst>
          </p:cNvPr>
          <p:cNvSpPr>
            <a:spLocks noGrp="1"/>
          </p:cNvSpPr>
          <p:nvPr>
            <p:ph type="dt" sz="half" idx="10"/>
          </p:nvPr>
        </p:nvSpPr>
        <p:spPr/>
        <p:txBody>
          <a:bodyPr/>
          <a:lstStyle>
            <a:lvl1pPr>
              <a:defRPr/>
            </a:lvl1pPr>
          </a:lstStyle>
          <a:p>
            <a:pPr>
              <a:defRPr/>
            </a:pPr>
            <a:endParaRPr lang="en-US" altLang="zh-TW"/>
          </a:p>
        </p:txBody>
      </p:sp>
      <p:sp>
        <p:nvSpPr>
          <p:cNvPr id="8" name="Footer Placeholder 7">
            <a:extLst>
              <a:ext uri="{FF2B5EF4-FFF2-40B4-BE49-F238E27FC236}">
                <a16:creationId xmlns:a16="http://schemas.microsoft.com/office/drawing/2014/main" id="{32E9AA3F-157D-43DB-9F8D-03B6929324AF}"/>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8">
            <a:extLst>
              <a:ext uri="{FF2B5EF4-FFF2-40B4-BE49-F238E27FC236}">
                <a16:creationId xmlns:a16="http://schemas.microsoft.com/office/drawing/2014/main" id="{A31CFD83-29E7-4453-93FF-C5817543BC3B}"/>
              </a:ext>
            </a:extLst>
          </p:cNvPr>
          <p:cNvSpPr>
            <a:spLocks noGrp="1"/>
          </p:cNvSpPr>
          <p:nvPr>
            <p:ph type="sldNum" sz="quarter" idx="12"/>
          </p:nvPr>
        </p:nvSpPr>
        <p:spPr/>
        <p:txBody>
          <a:bodyPr/>
          <a:lstStyle>
            <a:lvl1pPr>
              <a:defRPr/>
            </a:lvl1pPr>
          </a:lstStyle>
          <a:p>
            <a:pPr>
              <a:defRPr/>
            </a:pPr>
            <a:fld id="{68B70A9B-6D79-4711-974A-E72885A37E68}" type="slidenum">
              <a:rPr lang="en-US" altLang="zh-TW"/>
              <a:pPr>
                <a:defRPr/>
              </a:pPr>
              <a:t>‹#›</a:t>
            </a:fld>
            <a:endParaRPr lang="en-US" altLang="zh-TW"/>
          </a:p>
        </p:txBody>
      </p:sp>
    </p:spTree>
    <p:extLst>
      <p:ext uri="{BB962C8B-B14F-4D97-AF65-F5344CB8AC3E}">
        <p14:creationId xmlns:p14="http://schemas.microsoft.com/office/powerpoint/2010/main" val="916294951"/>
      </p:ext>
    </p:extLst>
  </p:cSld>
  <p:clrMapOvr>
    <a:masterClrMapping/>
  </p:clrMapOvr>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7FFCB-F1BA-41C7-8669-4DF566860A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05DD14-D118-4BB3-AF9F-5C0D3F43E06C}"/>
              </a:ext>
            </a:extLst>
          </p:cNvPr>
          <p:cNvSpPr>
            <a:spLocks noGrp="1"/>
          </p:cNvSpPr>
          <p:nvPr>
            <p:ph type="dt" sz="half" idx="10"/>
          </p:nvPr>
        </p:nvSpPr>
        <p:spPr/>
        <p:txBody>
          <a:bodyPr/>
          <a:lstStyle>
            <a:lvl1pPr>
              <a:defRPr/>
            </a:lvl1pPr>
          </a:lstStyle>
          <a:p>
            <a:pPr>
              <a:defRPr/>
            </a:pPr>
            <a:endParaRPr lang="en-US" altLang="zh-TW"/>
          </a:p>
        </p:txBody>
      </p:sp>
      <p:sp>
        <p:nvSpPr>
          <p:cNvPr id="4" name="Footer Placeholder 3">
            <a:extLst>
              <a:ext uri="{FF2B5EF4-FFF2-40B4-BE49-F238E27FC236}">
                <a16:creationId xmlns:a16="http://schemas.microsoft.com/office/drawing/2014/main" id="{E3CF6909-90FE-4EA0-9611-9B6B5F716E9B}"/>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4">
            <a:extLst>
              <a:ext uri="{FF2B5EF4-FFF2-40B4-BE49-F238E27FC236}">
                <a16:creationId xmlns:a16="http://schemas.microsoft.com/office/drawing/2014/main" id="{B91AB82B-E821-4BF5-B1DA-D551896ACFDC}"/>
              </a:ext>
            </a:extLst>
          </p:cNvPr>
          <p:cNvSpPr>
            <a:spLocks noGrp="1"/>
          </p:cNvSpPr>
          <p:nvPr>
            <p:ph type="sldNum" sz="quarter" idx="12"/>
          </p:nvPr>
        </p:nvSpPr>
        <p:spPr/>
        <p:txBody>
          <a:bodyPr/>
          <a:lstStyle>
            <a:lvl1pPr>
              <a:defRPr/>
            </a:lvl1pPr>
          </a:lstStyle>
          <a:p>
            <a:pPr>
              <a:defRPr/>
            </a:pPr>
            <a:fld id="{DE7DDC43-ACAE-4E93-A67F-ECF228B4BABE}" type="slidenum">
              <a:rPr lang="en-US" altLang="zh-TW"/>
              <a:pPr>
                <a:defRPr/>
              </a:pPr>
              <a:t>‹#›</a:t>
            </a:fld>
            <a:endParaRPr lang="en-US" altLang="zh-TW"/>
          </a:p>
        </p:txBody>
      </p:sp>
    </p:spTree>
    <p:extLst>
      <p:ext uri="{BB962C8B-B14F-4D97-AF65-F5344CB8AC3E}">
        <p14:creationId xmlns:p14="http://schemas.microsoft.com/office/powerpoint/2010/main" val="400428972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BF787-7B2E-40E0-9AE4-25CDC6366D78}"/>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A31F273C-E8DA-4C40-87B6-FB67EC21535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952C5CEC-D297-44BB-9FA9-666188774776}"/>
              </a:ext>
            </a:extLst>
          </p:cNvPr>
          <p:cNvSpPr>
            <a:spLocks noGrp="1"/>
          </p:cNvSpPr>
          <p:nvPr>
            <p:ph type="sldNum" sz="quarter" idx="12"/>
          </p:nvPr>
        </p:nvSpPr>
        <p:spPr/>
        <p:txBody>
          <a:bodyPr/>
          <a:lstStyle>
            <a:lvl1pPr>
              <a:defRPr/>
            </a:lvl1pPr>
          </a:lstStyle>
          <a:p>
            <a:pPr>
              <a:defRPr/>
            </a:pPr>
            <a:fld id="{F0192412-86FF-4340-B827-1FD54E0E82EC}" type="slidenum">
              <a:rPr lang="en-US" altLang="zh-TW"/>
              <a:pPr>
                <a:defRPr/>
              </a:pPr>
              <a:t>‹#›</a:t>
            </a:fld>
            <a:endParaRPr lang="en-US" altLang="zh-TW"/>
          </a:p>
        </p:txBody>
      </p:sp>
    </p:spTree>
    <p:extLst>
      <p:ext uri="{BB962C8B-B14F-4D97-AF65-F5344CB8AC3E}">
        <p14:creationId xmlns:p14="http://schemas.microsoft.com/office/powerpoint/2010/main" val="1219097577"/>
      </p:ext>
    </p:extLst>
  </p:cSld>
  <p:clrMapOvr>
    <a:masterClrMapping/>
  </p:clrMapOvr>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CA64A-1F35-4B0D-A105-86FCA9561C84}"/>
              </a:ext>
            </a:extLst>
          </p:cNvPr>
          <p:cNvSpPr>
            <a:spLocks noGrp="1"/>
          </p:cNvSpPr>
          <p:nvPr>
            <p:ph type="dt" sz="half" idx="10"/>
          </p:nvPr>
        </p:nvSpPr>
        <p:spPr/>
        <p:txBody>
          <a:bodyPr/>
          <a:lstStyle>
            <a:lvl1pPr>
              <a:defRPr/>
            </a:lvl1pPr>
          </a:lstStyle>
          <a:p>
            <a:pPr>
              <a:defRPr/>
            </a:pPr>
            <a:endParaRPr lang="en-US" altLang="zh-TW"/>
          </a:p>
        </p:txBody>
      </p:sp>
      <p:sp>
        <p:nvSpPr>
          <p:cNvPr id="3" name="Footer Placeholder 2">
            <a:extLst>
              <a:ext uri="{FF2B5EF4-FFF2-40B4-BE49-F238E27FC236}">
                <a16:creationId xmlns:a16="http://schemas.microsoft.com/office/drawing/2014/main" id="{8C24702C-84A9-491E-878A-A9ABD1881323}"/>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3">
            <a:extLst>
              <a:ext uri="{FF2B5EF4-FFF2-40B4-BE49-F238E27FC236}">
                <a16:creationId xmlns:a16="http://schemas.microsoft.com/office/drawing/2014/main" id="{EDE8552B-D81F-4D80-8176-CCC09920AA2B}"/>
              </a:ext>
            </a:extLst>
          </p:cNvPr>
          <p:cNvSpPr>
            <a:spLocks noGrp="1"/>
          </p:cNvSpPr>
          <p:nvPr>
            <p:ph type="sldNum" sz="quarter" idx="12"/>
          </p:nvPr>
        </p:nvSpPr>
        <p:spPr/>
        <p:txBody>
          <a:bodyPr/>
          <a:lstStyle>
            <a:lvl1pPr>
              <a:defRPr/>
            </a:lvl1pPr>
          </a:lstStyle>
          <a:p>
            <a:pPr>
              <a:defRPr/>
            </a:pPr>
            <a:fld id="{C7363C7D-7BCA-475E-82FA-B2AA4689679E}" type="slidenum">
              <a:rPr lang="en-US" altLang="zh-TW"/>
              <a:pPr>
                <a:defRPr/>
              </a:pPr>
              <a:t>‹#›</a:t>
            </a:fld>
            <a:endParaRPr lang="en-US" altLang="zh-TW"/>
          </a:p>
        </p:txBody>
      </p:sp>
    </p:spTree>
    <p:extLst>
      <p:ext uri="{BB962C8B-B14F-4D97-AF65-F5344CB8AC3E}">
        <p14:creationId xmlns:p14="http://schemas.microsoft.com/office/powerpoint/2010/main" val="818736270"/>
      </p:ext>
    </p:extLst>
  </p:cSld>
  <p:clrMapOvr>
    <a:masterClrMapping/>
  </p:clrMapOvr>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D0E1-5F3F-4F0C-8F62-265690E8C89D}"/>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9B93B0-83A5-45D7-BCE2-7EC2365D48E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96402B-7160-42F3-B4F2-F5D51C622B1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DE3EDB-66F1-483C-B087-2FF4A91D9079}"/>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5">
            <a:extLst>
              <a:ext uri="{FF2B5EF4-FFF2-40B4-BE49-F238E27FC236}">
                <a16:creationId xmlns:a16="http://schemas.microsoft.com/office/drawing/2014/main" id="{54735AF2-861A-4940-97F2-E7B8E97E1C46}"/>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A790EBA4-2F61-4BBF-9DEA-2927A5E404EE}"/>
              </a:ext>
            </a:extLst>
          </p:cNvPr>
          <p:cNvSpPr>
            <a:spLocks noGrp="1"/>
          </p:cNvSpPr>
          <p:nvPr>
            <p:ph type="sldNum" sz="quarter" idx="12"/>
          </p:nvPr>
        </p:nvSpPr>
        <p:spPr/>
        <p:txBody>
          <a:bodyPr/>
          <a:lstStyle>
            <a:lvl1pPr>
              <a:defRPr/>
            </a:lvl1pPr>
          </a:lstStyle>
          <a:p>
            <a:pPr>
              <a:defRPr/>
            </a:pPr>
            <a:fld id="{5DC0B2B2-886F-46C1-B883-667415168679}" type="slidenum">
              <a:rPr lang="en-US" altLang="zh-TW"/>
              <a:pPr>
                <a:defRPr/>
              </a:pPr>
              <a:t>‹#›</a:t>
            </a:fld>
            <a:endParaRPr lang="en-US" altLang="zh-TW"/>
          </a:p>
        </p:txBody>
      </p:sp>
    </p:spTree>
    <p:extLst>
      <p:ext uri="{BB962C8B-B14F-4D97-AF65-F5344CB8AC3E}">
        <p14:creationId xmlns:p14="http://schemas.microsoft.com/office/powerpoint/2010/main" val="1660640081"/>
      </p:ext>
    </p:extLst>
  </p:cSld>
  <p:clrMapOvr>
    <a:masterClrMapping/>
  </p:clrMapOvr>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57AC-CE7D-4D84-8919-0E4401D9DCEC}"/>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62FAF0-E5ED-4D60-BA57-4596729BA42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87422C-CC80-4AA2-AD7E-08135097AAB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FEE47C-9CB7-4C3C-93A8-C0901A5643C4}"/>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5">
            <a:extLst>
              <a:ext uri="{FF2B5EF4-FFF2-40B4-BE49-F238E27FC236}">
                <a16:creationId xmlns:a16="http://schemas.microsoft.com/office/drawing/2014/main" id="{34E1E81C-59A2-4C2D-8A55-03F573E1E761}"/>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5582E761-B185-46AA-8DFE-74A656ABE6F4}"/>
              </a:ext>
            </a:extLst>
          </p:cNvPr>
          <p:cNvSpPr>
            <a:spLocks noGrp="1"/>
          </p:cNvSpPr>
          <p:nvPr>
            <p:ph type="sldNum" sz="quarter" idx="12"/>
          </p:nvPr>
        </p:nvSpPr>
        <p:spPr/>
        <p:txBody>
          <a:bodyPr/>
          <a:lstStyle>
            <a:lvl1pPr>
              <a:defRPr/>
            </a:lvl1pPr>
          </a:lstStyle>
          <a:p>
            <a:pPr>
              <a:defRPr/>
            </a:pPr>
            <a:fld id="{B1ACA2FD-AF60-4BBD-8812-F54BA14C7DC0}" type="slidenum">
              <a:rPr lang="en-US" altLang="zh-TW"/>
              <a:pPr>
                <a:defRPr/>
              </a:pPr>
              <a:t>‹#›</a:t>
            </a:fld>
            <a:endParaRPr lang="en-US" altLang="zh-TW"/>
          </a:p>
        </p:txBody>
      </p:sp>
    </p:spTree>
    <p:extLst>
      <p:ext uri="{BB962C8B-B14F-4D97-AF65-F5344CB8AC3E}">
        <p14:creationId xmlns:p14="http://schemas.microsoft.com/office/powerpoint/2010/main" val="1368875589"/>
      </p:ext>
    </p:extLst>
  </p:cSld>
  <p:clrMapOvr>
    <a:masterClrMapping/>
  </p:clrMapOvr>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B0C6-1061-4545-A40C-A9E53AD706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A90B2E-6550-46E0-B8FF-8ED5779685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28CCBA-0296-42B5-A2AB-9FC98BEF615C}"/>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31475275-3C06-42E6-A698-1E7FA385155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E08D141-F73D-489C-A2E7-DC258A3DCD50}"/>
              </a:ext>
            </a:extLst>
          </p:cNvPr>
          <p:cNvSpPr>
            <a:spLocks noGrp="1"/>
          </p:cNvSpPr>
          <p:nvPr>
            <p:ph type="sldNum" sz="quarter" idx="12"/>
          </p:nvPr>
        </p:nvSpPr>
        <p:spPr/>
        <p:txBody>
          <a:bodyPr/>
          <a:lstStyle>
            <a:lvl1pPr>
              <a:defRPr/>
            </a:lvl1pPr>
          </a:lstStyle>
          <a:p>
            <a:pPr>
              <a:defRPr/>
            </a:pPr>
            <a:fld id="{DDB05710-1A37-4C3F-B1AA-E41C095604B0}" type="slidenum">
              <a:rPr lang="en-US" altLang="zh-TW"/>
              <a:pPr>
                <a:defRPr/>
              </a:pPr>
              <a:t>‹#›</a:t>
            </a:fld>
            <a:endParaRPr lang="en-US" altLang="zh-TW"/>
          </a:p>
        </p:txBody>
      </p:sp>
    </p:spTree>
    <p:extLst>
      <p:ext uri="{BB962C8B-B14F-4D97-AF65-F5344CB8AC3E}">
        <p14:creationId xmlns:p14="http://schemas.microsoft.com/office/powerpoint/2010/main" val="3440641104"/>
      </p:ext>
    </p:extLst>
  </p:cSld>
  <p:clrMapOvr>
    <a:masterClrMapping/>
  </p:clrMapOvr>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EB602-76C3-4DF0-85A5-AFD0AC7F3EF5}"/>
              </a:ext>
            </a:extLst>
          </p:cNvPr>
          <p:cNvSpPr>
            <a:spLocks noGrp="1"/>
          </p:cNvSpPr>
          <p:nvPr>
            <p:ph type="title" orient="vert"/>
          </p:nvPr>
        </p:nvSpPr>
        <p:spPr>
          <a:xfrm>
            <a:off x="6527800" y="455613"/>
            <a:ext cx="1955800" cy="56705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BAD991-626A-4E3E-B56E-CC60E5ED340E}"/>
              </a:ext>
            </a:extLst>
          </p:cNvPr>
          <p:cNvSpPr>
            <a:spLocks noGrp="1"/>
          </p:cNvSpPr>
          <p:nvPr>
            <p:ph type="body" orient="vert" idx="1"/>
          </p:nvPr>
        </p:nvSpPr>
        <p:spPr>
          <a:xfrm>
            <a:off x="658813" y="455613"/>
            <a:ext cx="5716587" cy="56705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01250-728F-446F-A032-1D30EEF57B68}"/>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A81527E2-A271-474B-91F7-0C6FE4F5E80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7D51EE2-3826-411C-9223-EE5D99BA53F9}"/>
              </a:ext>
            </a:extLst>
          </p:cNvPr>
          <p:cNvSpPr>
            <a:spLocks noGrp="1"/>
          </p:cNvSpPr>
          <p:nvPr>
            <p:ph type="sldNum" sz="quarter" idx="12"/>
          </p:nvPr>
        </p:nvSpPr>
        <p:spPr/>
        <p:txBody>
          <a:bodyPr/>
          <a:lstStyle>
            <a:lvl1pPr>
              <a:defRPr/>
            </a:lvl1pPr>
          </a:lstStyle>
          <a:p>
            <a:pPr>
              <a:defRPr/>
            </a:pPr>
            <a:fld id="{DE7DF18F-DEC9-4937-95DC-6B55D09B9FA6}" type="slidenum">
              <a:rPr lang="en-US" altLang="zh-TW"/>
              <a:pPr>
                <a:defRPr/>
              </a:pPr>
              <a:t>‹#›</a:t>
            </a:fld>
            <a:endParaRPr lang="en-US" altLang="zh-TW"/>
          </a:p>
        </p:txBody>
      </p:sp>
    </p:spTree>
    <p:extLst>
      <p:ext uri="{BB962C8B-B14F-4D97-AF65-F5344CB8AC3E}">
        <p14:creationId xmlns:p14="http://schemas.microsoft.com/office/powerpoint/2010/main" val="112352889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455613"/>
            <a:ext cx="1955800" cy="567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8813" y="455613"/>
            <a:ext cx="5716587" cy="567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94FFD-B096-4296-AA2A-B2DECA424651}"/>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C8965CB5-3CA7-4731-BEB1-CA1B49F6849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889D0FFB-03E3-4CFC-A39A-0796ED647EE1}"/>
              </a:ext>
            </a:extLst>
          </p:cNvPr>
          <p:cNvSpPr>
            <a:spLocks noGrp="1"/>
          </p:cNvSpPr>
          <p:nvPr>
            <p:ph type="sldNum" sz="quarter" idx="12"/>
          </p:nvPr>
        </p:nvSpPr>
        <p:spPr/>
        <p:txBody>
          <a:bodyPr/>
          <a:lstStyle>
            <a:lvl1pPr>
              <a:defRPr/>
            </a:lvl1pPr>
          </a:lstStyle>
          <a:p>
            <a:pPr>
              <a:defRPr/>
            </a:pPr>
            <a:fld id="{5996B730-1CF5-4FF3-B411-AE716AC361C6}" type="slidenum">
              <a:rPr lang="en-US" altLang="zh-TW"/>
              <a:pPr>
                <a:defRPr/>
              </a:pPr>
              <a:t>‹#›</a:t>
            </a:fld>
            <a:endParaRPr lang="en-US" altLang="zh-TW"/>
          </a:p>
        </p:txBody>
      </p:sp>
    </p:spTree>
    <p:extLst>
      <p:ext uri="{BB962C8B-B14F-4D97-AF65-F5344CB8AC3E}">
        <p14:creationId xmlns:p14="http://schemas.microsoft.com/office/powerpoint/2010/main" val="356036968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1">
            <a:extLst>
              <a:ext uri="{FF2B5EF4-FFF2-40B4-BE49-F238E27FC236}">
                <a16:creationId xmlns:a16="http://schemas.microsoft.com/office/drawing/2014/main" id="{F558AE09-939B-44CC-8709-7A6E3801DEC3}"/>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2">
            <a:extLst>
              <a:ext uri="{FF2B5EF4-FFF2-40B4-BE49-F238E27FC236}">
                <a16:creationId xmlns:a16="http://schemas.microsoft.com/office/drawing/2014/main" id="{47C56ADE-35EB-40EF-99DB-CCE500242AB2}"/>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id="{D0218D7E-4710-40D1-A5D3-299562F98EC7}"/>
              </a:ext>
            </a:extLst>
          </p:cNvPr>
          <p:cNvSpPr>
            <a:spLocks noGrp="1"/>
          </p:cNvSpPr>
          <p:nvPr>
            <p:ph type="sldNum" sz="quarter" idx="12"/>
          </p:nvPr>
        </p:nvSpPr>
        <p:spPr/>
        <p:txBody>
          <a:bodyPr/>
          <a:lstStyle>
            <a:lvl1pPr>
              <a:defRPr/>
            </a:lvl1pPr>
          </a:lstStyle>
          <a:p>
            <a:pPr>
              <a:defRPr/>
            </a:pPr>
            <a:fld id="{70D0FDD5-AB69-4520-94FC-D49254730221}" type="slidenum">
              <a:rPr lang="en-US" altLang="zh-TW"/>
              <a:pPr>
                <a:defRPr/>
              </a:pPr>
              <a:t>‹#›</a:t>
            </a:fld>
            <a:endParaRPr lang="en-US" altLang="zh-TW"/>
          </a:p>
        </p:txBody>
      </p:sp>
    </p:spTree>
    <p:extLst>
      <p:ext uri="{BB962C8B-B14F-4D97-AF65-F5344CB8AC3E}">
        <p14:creationId xmlns:p14="http://schemas.microsoft.com/office/powerpoint/2010/main" val="74923200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
            <a:extLst>
              <a:ext uri="{FF2B5EF4-FFF2-40B4-BE49-F238E27FC236}">
                <a16:creationId xmlns:a16="http://schemas.microsoft.com/office/drawing/2014/main" id="{5B5B4049-F51C-4C2B-BBDF-FA4469DC0D9C}"/>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2">
            <a:extLst>
              <a:ext uri="{FF2B5EF4-FFF2-40B4-BE49-F238E27FC236}">
                <a16:creationId xmlns:a16="http://schemas.microsoft.com/office/drawing/2014/main" id="{5B552AAC-5060-4FA7-A4EF-DF11DD5FF9CE}"/>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id="{E628E8A5-0791-4436-81A1-0D2E84DBBAF7}"/>
              </a:ext>
            </a:extLst>
          </p:cNvPr>
          <p:cNvSpPr>
            <a:spLocks noGrp="1"/>
          </p:cNvSpPr>
          <p:nvPr>
            <p:ph type="sldNum" sz="quarter" idx="12"/>
          </p:nvPr>
        </p:nvSpPr>
        <p:spPr/>
        <p:txBody>
          <a:bodyPr/>
          <a:lstStyle>
            <a:lvl1pPr>
              <a:defRPr/>
            </a:lvl1pPr>
          </a:lstStyle>
          <a:p>
            <a:pPr>
              <a:defRPr/>
            </a:pPr>
            <a:fld id="{C01D4A1C-766C-4A4B-BF73-ABA5A5FC5A31}" type="slidenum">
              <a:rPr lang="en-US" altLang="zh-TW"/>
              <a:pPr>
                <a:defRPr/>
              </a:pPr>
              <a:t>‹#›</a:t>
            </a:fld>
            <a:endParaRPr lang="en-US" altLang="zh-TW"/>
          </a:p>
        </p:txBody>
      </p:sp>
    </p:spTree>
    <p:extLst>
      <p:ext uri="{BB962C8B-B14F-4D97-AF65-F5344CB8AC3E}">
        <p14:creationId xmlns:p14="http://schemas.microsoft.com/office/powerpoint/2010/main" val="325667057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1">
            <a:extLst>
              <a:ext uri="{FF2B5EF4-FFF2-40B4-BE49-F238E27FC236}">
                <a16:creationId xmlns:a16="http://schemas.microsoft.com/office/drawing/2014/main" id="{1E79F95A-F5F8-4DE9-9EF2-BB033DC55D86}"/>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2">
            <a:extLst>
              <a:ext uri="{FF2B5EF4-FFF2-40B4-BE49-F238E27FC236}">
                <a16:creationId xmlns:a16="http://schemas.microsoft.com/office/drawing/2014/main" id="{9CB0D39F-C144-4312-AA80-0F1356F02F9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id="{F6B1900C-A647-40F2-BA8F-90625C9D93F1}"/>
              </a:ext>
            </a:extLst>
          </p:cNvPr>
          <p:cNvSpPr>
            <a:spLocks noGrp="1"/>
          </p:cNvSpPr>
          <p:nvPr>
            <p:ph type="sldNum" sz="quarter" idx="12"/>
          </p:nvPr>
        </p:nvSpPr>
        <p:spPr/>
        <p:txBody>
          <a:bodyPr/>
          <a:lstStyle>
            <a:lvl1pPr>
              <a:defRPr/>
            </a:lvl1pPr>
          </a:lstStyle>
          <a:p>
            <a:pPr>
              <a:defRPr/>
            </a:pPr>
            <a:fld id="{6DDA5B21-D657-4F06-A6B3-DC89B7F5EFB8}" type="slidenum">
              <a:rPr lang="en-US" altLang="zh-TW"/>
              <a:pPr>
                <a:defRPr/>
              </a:pPr>
              <a:t>‹#›</a:t>
            </a:fld>
            <a:endParaRPr lang="en-US" altLang="zh-TW"/>
          </a:p>
        </p:txBody>
      </p:sp>
    </p:spTree>
    <p:extLst>
      <p:ext uri="{BB962C8B-B14F-4D97-AF65-F5344CB8AC3E}">
        <p14:creationId xmlns:p14="http://schemas.microsoft.com/office/powerpoint/2010/main" val="99076766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0" y="2286000"/>
            <a:ext cx="30226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61000" y="2286000"/>
            <a:ext cx="30226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
            <a:extLst>
              <a:ext uri="{FF2B5EF4-FFF2-40B4-BE49-F238E27FC236}">
                <a16:creationId xmlns:a16="http://schemas.microsoft.com/office/drawing/2014/main" id="{2C7E1285-C8BF-499D-BDE6-183525F2666B}"/>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2">
            <a:extLst>
              <a:ext uri="{FF2B5EF4-FFF2-40B4-BE49-F238E27FC236}">
                <a16:creationId xmlns:a16="http://schemas.microsoft.com/office/drawing/2014/main" id="{518D84B6-8BC7-4A65-99CE-4F5EB2F567AE}"/>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3">
            <a:extLst>
              <a:ext uri="{FF2B5EF4-FFF2-40B4-BE49-F238E27FC236}">
                <a16:creationId xmlns:a16="http://schemas.microsoft.com/office/drawing/2014/main" id="{6A93EC96-DC29-4B38-8099-6238E6D1ECC3}"/>
              </a:ext>
            </a:extLst>
          </p:cNvPr>
          <p:cNvSpPr>
            <a:spLocks noGrp="1"/>
          </p:cNvSpPr>
          <p:nvPr>
            <p:ph type="sldNum" sz="quarter" idx="12"/>
          </p:nvPr>
        </p:nvSpPr>
        <p:spPr/>
        <p:txBody>
          <a:bodyPr/>
          <a:lstStyle>
            <a:lvl1pPr>
              <a:defRPr/>
            </a:lvl1pPr>
          </a:lstStyle>
          <a:p>
            <a:pPr>
              <a:defRPr/>
            </a:pPr>
            <a:fld id="{5F91FF87-4F79-4DA9-9705-71F662CD9C63}" type="slidenum">
              <a:rPr lang="en-US" altLang="zh-TW"/>
              <a:pPr>
                <a:defRPr/>
              </a:pPr>
              <a:t>‹#›</a:t>
            </a:fld>
            <a:endParaRPr lang="en-US" altLang="zh-TW"/>
          </a:p>
        </p:txBody>
      </p:sp>
    </p:spTree>
    <p:extLst>
      <p:ext uri="{BB962C8B-B14F-4D97-AF65-F5344CB8AC3E}">
        <p14:creationId xmlns:p14="http://schemas.microsoft.com/office/powerpoint/2010/main" val="11555638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59B8DE8F-7B52-48AD-ACB7-8EAFB3E90A12}"/>
              </a:ext>
            </a:extLst>
          </p:cNvPr>
          <p:cNvSpPr>
            <a:spLocks noGrp="1"/>
          </p:cNvSpPr>
          <p:nvPr>
            <p:ph type="dt" sz="half" idx="10"/>
          </p:nvPr>
        </p:nvSpPr>
        <p:spPr/>
        <p:txBody>
          <a:bodyPr/>
          <a:lstStyle>
            <a:lvl1pPr>
              <a:defRPr/>
            </a:lvl1pPr>
          </a:lstStyle>
          <a:p>
            <a:pPr>
              <a:defRPr/>
            </a:pPr>
            <a:endParaRPr lang="en-US" altLang="zh-TW"/>
          </a:p>
        </p:txBody>
      </p:sp>
      <p:sp>
        <p:nvSpPr>
          <p:cNvPr id="8" name="Footer Placeholder 2">
            <a:extLst>
              <a:ext uri="{FF2B5EF4-FFF2-40B4-BE49-F238E27FC236}">
                <a16:creationId xmlns:a16="http://schemas.microsoft.com/office/drawing/2014/main" id="{DE34C321-8961-4157-A120-35ADA6289016}"/>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3">
            <a:extLst>
              <a:ext uri="{FF2B5EF4-FFF2-40B4-BE49-F238E27FC236}">
                <a16:creationId xmlns:a16="http://schemas.microsoft.com/office/drawing/2014/main" id="{95C8446E-CF18-414C-AB86-9871CE290FFB}"/>
              </a:ext>
            </a:extLst>
          </p:cNvPr>
          <p:cNvSpPr>
            <a:spLocks noGrp="1"/>
          </p:cNvSpPr>
          <p:nvPr>
            <p:ph type="sldNum" sz="quarter" idx="12"/>
          </p:nvPr>
        </p:nvSpPr>
        <p:spPr/>
        <p:txBody>
          <a:bodyPr/>
          <a:lstStyle>
            <a:lvl1pPr>
              <a:defRPr/>
            </a:lvl1pPr>
          </a:lstStyle>
          <a:p>
            <a:pPr>
              <a:defRPr/>
            </a:pPr>
            <a:fld id="{07BEFDA6-1AEE-4512-9014-FDFF2D0FE134}" type="slidenum">
              <a:rPr lang="en-US" altLang="zh-TW"/>
              <a:pPr>
                <a:defRPr/>
              </a:pPr>
              <a:t>‹#›</a:t>
            </a:fld>
            <a:endParaRPr lang="en-US" altLang="zh-TW"/>
          </a:p>
        </p:txBody>
      </p:sp>
    </p:spTree>
    <p:extLst>
      <p:ext uri="{BB962C8B-B14F-4D97-AF65-F5344CB8AC3E}">
        <p14:creationId xmlns:p14="http://schemas.microsoft.com/office/powerpoint/2010/main" val="405421440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
            <a:extLst>
              <a:ext uri="{FF2B5EF4-FFF2-40B4-BE49-F238E27FC236}">
                <a16:creationId xmlns:a16="http://schemas.microsoft.com/office/drawing/2014/main" id="{8663CB8C-E058-4E28-97C2-070A04EE98BD}"/>
              </a:ext>
            </a:extLst>
          </p:cNvPr>
          <p:cNvSpPr>
            <a:spLocks noGrp="1"/>
          </p:cNvSpPr>
          <p:nvPr>
            <p:ph type="dt" sz="half" idx="10"/>
          </p:nvPr>
        </p:nvSpPr>
        <p:spPr/>
        <p:txBody>
          <a:bodyPr/>
          <a:lstStyle>
            <a:lvl1pPr>
              <a:defRPr/>
            </a:lvl1pPr>
          </a:lstStyle>
          <a:p>
            <a:pPr>
              <a:defRPr/>
            </a:pPr>
            <a:endParaRPr lang="en-US" altLang="zh-TW"/>
          </a:p>
        </p:txBody>
      </p:sp>
      <p:sp>
        <p:nvSpPr>
          <p:cNvPr id="4" name="Footer Placeholder 2">
            <a:extLst>
              <a:ext uri="{FF2B5EF4-FFF2-40B4-BE49-F238E27FC236}">
                <a16:creationId xmlns:a16="http://schemas.microsoft.com/office/drawing/2014/main" id="{D544F055-44A1-46E5-84E0-BA640AE7500C}"/>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3">
            <a:extLst>
              <a:ext uri="{FF2B5EF4-FFF2-40B4-BE49-F238E27FC236}">
                <a16:creationId xmlns:a16="http://schemas.microsoft.com/office/drawing/2014/main" id="{A52BA4DC-728C-4582-AF29-B88824D9B60D}"/>
              </a:ext>
            </a:extLst>
          </p:cNvPr>
          <p:cNvSpPr>
            <a:spLocks noGrp="1"/>
          </p:cNvSpPr>
          <p:nvPr>
            <p:ph type="sldNum" sz="quarter" idx="12"/>
          </p:nvPr>
        </p:nvSpPr>
        <p:spPr/>
        <p:txBody>
          <a:bodyPr/>
          <a:lstStyle>
            <a:lvl1pPr>
              <a:defRPr/>
            </a:lvl1pPr>
          </a:lstStyle>
          <a:p>
            <a:pPr>
              <a:defRPr/>
            </a:pPr>
            <a:fld id="{EA117AC8-C798-4703-B5C0-0B16575A7501}" type="slidenum">
              <a:rPr lang="en-US" altLang="zh-TW"/>
              <a:pPr>
                <a:defRPr/>
              </a:pPr>
              <a:t>‹#›</a:t>
            </a:fld>
            <a:endParaRPr lang="en-US" altLang="zh-TW"/>
          </a:p>
        </p:txBody>
      </p:sp>
    </p:spTree>
    <p:extLst>
      <p:ext uri="{BB962C8B-B14F-4D97-AF65-F5344CB8AC3E}">
        <p14:creationId xmlns:p14="http://schemas.microsoft.com/office/powerpoint/2010/main" val="300899708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278D2D-B71A-440B-B3BC-9DCEE15D0D20}"/>
              </a:ext>
            </a:extLst>
          </p:cNvPr>
          <p:cNvSpPr>
            <a:spLocks noGrp="1"/>
          </p:cNvSpPr>
          <p:nvPr>
            <p:ph type="dt" sz="half" idx="10"/>
          </p:nvPr>
        </p:nvSpPr>
        <p:spPr/>
        <p:txBody>
          <a:bodyPr/>
          <a:lstStyle>
            <a:lvl1pPr>
              <a:defRPr/>
            </a:lvl1pPr>
          </a:lstStyle>
          <a:p>
            <a:pPr>
              <a:defRPr/>
            </a:pPr>
            <a:endParaRPr lang="en-US" altLang="zh-TW"/>
          </a:p>
        </p:txBody>
      </p:sp>
      <p:sp>
        <p:nvSpPr>
          <p:cNvPr id="3" name="Footer Placeholder 2">
            <a:extLst>
              <a:ext uri="{FF2B5EF4-FFF2-40B4-BE49-F238E27FC236}">
                <a16:creationId xmlns:a16="http://schemas.microsoft.com/office/drawing/2014/main" id="{8F42C9C0-2D45-4DCA-87C4-A93581B95EFB}"/>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3">
            <a:extLst>
              <a:ext uri="{FF2B5EF4-FFF2-40B4-BE49-F238E27FC236}">
                <a16:creationId xmlns:a16="http://schemas.microsoft.com/office/drawing/2014/main" id="{3900A641-6331-4D24-82F6-4829A2BF9B5D}"/>
              </a:ext>
            </a:extLst>
          </p:cNvPr>
          <p:cNvSpPr>
            <a:spLocks noGrp="1"/>
          </p:cNvSpPr>
          <p:nvPr>
            <p:ph type="sldNum" sz="quarter" idx="12"/>
          </p:nvPr>
        </p:nvSpPr>
        <p:spPr/>
        <p:txBody>
          <a:bodyPr/>
          <a:lstStyle>
            <a:lvl1pPr>
              <a:defRPr/>
            </a:lvl1pPr>
          </a:lstStyle>
          <a:p>
            <a:pPr>
              <a:defRPr/>
            </a:pPr>
            <a:fld id="{8370D6E1-81AD-4922-B859-156887A2DE60}" type="slidenum">
              <a:rPr lang="en-US" altLang="zh-TW"/>
              <a:pPr>
                <a:defRPr/>
              </a:pPr>
              <a:t>‹#›</a:t>
            </a:fld>
            <a:endParaRPr lang="en-US" altLang="zh-TW"/>
          </a:p>
        </p:txBody>
      </p:sp>
    </p:spTree>
    <p:extLst>
      <p:ext uri="{BB962C8B-B14F-4D97-AF65-F5344CB8AC3E}">
        <p14:creationId xmlns:p14="http://schemas.microsoft.com/office/powerpoint/2010/main" val="10631973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92C1670-05FD-42DF-8E71-68F9D09C332F}"/>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4">
            <a:extLst>
              <a:ext uri="{FF2B5EF4-FFF2-40B4-BE49-F238E27FC236}">
                <a16:creationId xmlns:a16="http://schemas.microsoft.com/office/drawing/2014/main" id="{D9044557-7916-4125-B293-152311758C9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0200924-576D-444A-8976-1D00062D3E91}"/>
              </a:ext>
            </a:extLst>
          </p:cNvPr>
          <p:cNvSpPr>
            <a:spLocks noGrp="1"/>
          </p:cNvSpPr>
          <p:nvPr>
            <p:ph type="sldNum" sz="quarter" idx="12"/>
          </p:nvPr>
        </p:nvSpPr>
        <p:spPr/>
        <p:txBody>
          <a:bodyPr/>
          <a:lstStyle>
            <a:lvl1pPr>
              <a:defRPr/>
            </a:lvl1pPr>
          </a:lstStyle>
          <a:p>
            <a:pPr>
              <a:defRPr/>
            </a:pPr>
            <a:fld id="{CEF43681-D3BD-480F-8B9E-E2E2FDA01AB5}" type="slidenum">
              <a:rPr lang="en-US" altLang="zh-TW"/>
              <a:pPr>
                <a:defRPr/>
              </a:pPr>
              <a:t>‹#›</a:t>
            </a:fld>
            <a:endParaRPr lang="en-US" altLang="zh-TW"/>
          </a:p>
        </p:txBody>
      </p:sp>
    </p:spTree>
    <p:extLst>
      <p:ext uri="{BB962C8B-B14F-4D97-AF65-F5344CB8AC3E}">
        <p14:creationId xmlns:p14="http://schemas.microsoft.com/office/powerpoint/2010/main" val="2933017954"/>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1">
            <a:extLst>
              <a:ext uri="{FF2B5EF4-FFF2-40B4-BE49-F238E27FC236}">
                <a16:creationId xmlns:a16="http://schemas.microsoft.com/office/drawing/2014/main" id="{CA42A8F1-FF39-473D-9078-0F942D7CF4EB}"/>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2">
            <a:extLst>
              <a:ext uri="{FF2B5EF4-FFF2-40B4-BE49-F238E27FC236}">
                <a16:creationId xmlns:a16="http://schemas.microsoft.com/office/drawing/2014/main" id="{D063CC6C-C0ED-450F-8C4F-98222DEE117A}"/>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3">
            <a:extLst>
              <a:ext uri="{FF2B5EF4-FFF2-40B4-BE49-F238E27FC236}">
                <a16:creationId xmlns:a16="http://schemas.microsoft.com/office/drawing/2014/main" id="{0E70E5C5-EEC5-4B50-8EBD-DE03FF80E6DB}"/>
              </a:ext>
            </a:extLst>
          </p:cNvPr>
          <p:cNvSpPr>
            <a:spLocks noGrp="1"/>
          </p:cNvSpPr>
          <p:nvPr>
            <p:ph type="sldNum" sz="quarter" idx="12"/>
          </p:nvPr>
        </p:nvSpPr>
        <p:spPr/>
        <p:txBody>
          <a:bodyPr/>
          <a:lstStyle>
            <a:lvl1pPr>
              <a:defRPr/>
            </a:lvl1pPr>
          </a:lstStyle>
          <a:p>
            <a:pPr>
              <a:defRPr/>
            </a:pPr>
            <a:fld id="{C52B87DE-8A37-4AEC-A1B6-47FEEA6CA103}" type="slidenum">
              <a:rPr lang="en-US" altLang="zh-TW"/>
              <a:pPr>
                <a:defRPr/>
              </a:pPr>
              <a:t>‹#›</a:t>
            </a:fld>
            <a:endParaRPr lang="en-US" altLang="zh-TW"/>
          </a:p>
        </p:txBody>
      </p:sp>
    </p:spTree>
    <p:extLst>
      <p:ext uri="{BB962C8B-B14F-4D97-AF65-F5344CB8AC3E}">
        <p14:creationId xmlns:p14="http://schemas.microsoft.com/office/powerpoint/2010/main" val="220483114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1">
            <a:extLst>
              <a:ext uri="{FF2B5EF4-FFF2-40B4-BE49-F238E27FC236}">
                <a16:creationId xmlns:a16="http://schemas.microsoft.com/office/drawing/2014/main" id="{F2E0608D-0404-4FA9-9888-C7658E2E4AEC}"/>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2">
            <a:extLst>
              <a:ext uri="{FF2B5EF4-FFF2-40B4-BE49-F238E27FC236}">
                <a16:creationId xmlns:a16="http://schemas.microsoft.com/office/drawing/2014/main" id="{E600EB2A-6E30-4CA3-8AC9-43ABE6D75194}"/>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3">
            <a:extLst>
              <a:ext uri="{FF2B5EF4-FFF2-40B4-BE49-F238E27FC236}">
                <a16:creationId xmlns:a16="http://schemas.microsoft.com/office/drawing/2014/main" id="{7031DF59-69E5-4C14-911A-D7BA6F42DA21}"/>
              </a:ext>
            </a:extLst>
          </p:cNvPr>
          <p:cNvSpPr>
            <a:spLocks noGrp="1"/>
          </p:cNvSpPr>
          <p:nvPr>
            <p:ph type="sldNum" sz="quarter" idx="12"/>
          </p:nvPr>
        </p:nvSpPr>
        <p:spPr/>
        <p:txBody>
          <a:bodyPr/>
          <a:lstStyle>
            <a:lvl1pPr>
              <a:defRPr/>
            </a:lvl1pPr>
          </a:lstStyle>
          <a:p>
            <a:pPr>
              <a:defRPr/>
            </a:pPr>
            <a:fld id="{41A12022-1180-41C0-A033-5ECA60E4B020}" type="slidenum">
              <a:rPr lang="en-US" altLang="zh-TW"/>
              <a:pPr>
                <a:defRPr/>
              </a:pPr>
              <a:t>‹#›</a:t>
            </a:fld>
            <a:endParaRPr lang="en-US" altLang="zh-TW"/>
          </a:p>
        </p:txBody>
      </p:sp>
    </p:spTree>
    <p:extLst>
      <p:ext uri="{BB962C8B-B14F-4D97-AF65-F5344CB8AC3E}">
        <p14:creationId xmlns:p14="http://schemas.microsoft.com/office/powerpoint/2010/main" val="169706820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
            <a:extLst>
              <a:ext uri="{FF2B5EF4-FFF2-40B4-BE49-F238E27FC236}">
                <a16:creationId xmlns:a16="http://schemas.microsoft.com/office/drawing/2014/main" id="{654DB976-0BB9-4FFF-BAF6-2B9E31A3ED2A}"/>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2">
            <a:extLst>
              <a:ext uri="{FF2B5EF4-FFF2-40B4-BE49-F238E27FC236}">
                <a16:creationId xmlns:a16="http://schemas.microsoft.com/office/drawing/2014/main" id="{C376DAC3-146B-4E66-B502-2838BD4FC4D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id="{33EBABC0-0910-450F-AAB0-B07F41356951}"/>
              </a:ext>
            </a:extLst>
          </p:cNvPr>
          <p:cNvSpPr>
            <a:spLocks noGrp="1"/>
          </p:cNvSpPr>
          <p:nvPr>
            <p:ph type="sldNum" sz="quarter" idx="12"/>
          </p:nvPr>
        </p:nvSpPr>
        <p:spPr/>
        <p:txBody>
          <a:bodyPr/>
          <a:lstStyle>
            <a:lvl1pPr>
              <a:defRPr/>
            </a:lvl1pPr>
          </a:lstStyle>
          <a:p>
            <a:pPr>
              <a:defRPr/>
            </a:pPr>
            <a:fld id="{E117ED2F-2C2E-45B2-BBB8-769E8CC587AA}" type="slidenum">
              <a:rPr lang="en-US" altLang="zh-TW"/>
              <a:pPr>
                <a:defRPr/>
              </a:pPr>
              <a:t>‹#›</a:t>
            </a:fld>
            <a:endParaRPr lang="en-US" altLang="zh-TW"/>
          </a:p>
        </p:txBody>
      </p:sp>
    </p:spTree>
    <p:extLst>
      <p:ext uri="{BB962C8B-B14F-4D97-AF65-F5344CB8AC3E}">
        <p14:creationId xmlns:p14="http://schemas.microsoft.com/office/powerpoint/2010/main" val="22266194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455613"/>
            <a:ext cx="1955800" cy="567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8813" y="455613"/>
            <a:ext cx="5716587" cy="567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
            <a:extLst>
              <a:ext uri="{FF2B5EF4-FFF2-40B4-BE49-F238E27FC236}">
                <a16:creationId xmlns:a16="http://schemas.microsoft.com/office/drawing/2014/main" id="{7B6BBAE8-AE5B-4D4E-9AFA-9804516C5323}"/>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2">
            <a:extLst>
              <a:ext uri="{FF2B5EF4-FFF2-40B4-BE49-F238E27FC236}">
                <a16:creationId xmlns:a16="http://schemas.microsoft.com/office/drawing/2014/main" id="{07E623C2-4DA2-4A54-965C-FD9302A66A59}"/>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id="{19DE6AC8-AC0E-4DF6-B61B-3CAA7325CC63}"/>
              </a:ext>
            </a:extLst>
          </p:cNvPr>
          <p:cNvSpPr>
            <a:spLocks noGrp="1"/>
          </p:cNvSpPr>
          <p:nvPr>
            <p:ph type="sldNum" sz="quarter" idx="12"/>
          </p:nvPr>
        </p:nvSpPr>
        <p:spPr/>
        <p:txBody>
          <a:bodyPr/>
          <a:lstStyle>
            <a:lvl1pPr>
              <a:defRPr/>
            </a:lvl1pPr>
          </a:lstStyle>
          <a:p>
            <a:pPr>
              <a:defRPr/>
            </a:pPr>
            <a:fld id="{EB5F5502-9376-4B1F-AFC4-024F27523CF6}" type="slidenum">
              <a:rPr lang="en-US" altLang="zh-TW"/>
              <a:pPr>
                <a:defRPr/>
              </a:pPr>
              <a:t>‹#›</a:t>
            </a:fld>
            <a:endParaRPr lang="en-US" altLang="zh-TW"/>
          </a:p>
        </p:txBody>
      </p:sp>
    </p:spTree>
    <p:extLst>
      <p:ext uri="{BB962C8B-B14F-4D97-AF65-F5344CB8AC3E}">
        <p14:creationId xmlns:p14="http://schemas.microsoft.com/office/powerpoint/2010/main" val="239583420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4">
            <a:extLst>
              <a:ext uri="{FF2B5EF4-FFF2-40B4-BE49-F238E27FC236}">
                <a16:creationId xmlns:a16="http://schemas.microsoft.com/office/drawing/2014/main" id="{B4590A2A-C591-49D0-9D8D-FA2B5AA69C29}"/>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5">
            <a:extLst>
              <a:ext uri="{FF2B5EF4-FFF2-40B4-BE49-F238E27FC236}">
                <a16:creationId xmlns:a16="http://schemas.microsoft.com/office/drawing/2014/main" id="{B94849CA-43CD-44DA-A3BE-C6DE58F4EEE2}"/>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6">
            <a:extLst>
              <a:ext uri="{FF2B5EF4-FFF2-40B4-BE49-F238E27FC236}">
                <a16:creationId xmlns:a16="http://schemas.microsoft.com/office/drawing/2014/main" id="{0822F0E0-82AD-4631-AFF2-A68DDFAB1A15}"/>
              </a:ext>
            </a:extLst>
          </p:cNvPr>
          <p:cNvSpPr>
            <a:spLocks noGrp="1"/>
          </p:cNvSpPr>
          <p:nvPr>
            <p:ph type="sldNum" sz="quarter" idx="12"/>
          </p:nvPr>
        </p:nvSpPr>
        <p:spPr/>
        <p:txBody>
          <a:bodyPr/>
          <a:lstStyle>
            <a:lvl1pPr>
              <a:defRPr/>
            </a:lvl1pPr>
          </a:lstStyle>
          <a:p>
            <a:pPr>
              <a:defRPr/>
            </a:pPr>
            <a:fld id="{CC889054-531B-4C97-8276-3CB80D0655E1}" type="slidenum">
              <a:rPr lang="en-US" altLang="zh-TW"/>
              <a:pPr>
                <a:defRPr/>
              </a:pPr>
              <a:t>‹#›</a:t>
            </a:fld>
            <a:endParaRPr lang="en-US" altLang="zh-TW"/>
          </a:p>
        </p:txBody>
      </p:sp>
    </p:spTree>
    <p:extLst>
      <p:ext uri="{BB962C8B-B14F-4D97-AF65-F5344CB8AC3E}">
        <p14:creationId xmlns:p14="http://schemas.microsoft.com/office/powerpoint/2010/main" val="397894992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2ED9D53E-04A8-4E45-B554-D11FB4DA95F4}"/>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5">
            <a:extLst>
              <a:ext uri="{FF2B5EF4-FFF2-40B4-BE49-F238E27FC236}">
                <a16:creationId xmlns:a16="http://schemas.microsoft.com/office/drawing/2014/main" id="{69C999B8-A106-467B-B4A4-C740A586F0CA}"/>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6">
            <a:extLst>
              <a:ext uri="{FF2B5EF4-FFF2-40B4-BE49-F238E27FC236}">
                <a16:creationId xmlns:a16="http://schemas.microsoft.com/office/drawing/2014/main" id="{75360839-9096-4A91-9B75-705D8CFF8A32}"/>
              </a:ext>
            </a:extLst>
          </p:cNvPr>
          <p:cNvSpPr>
            <a:spLocks noGrp="1"/>
          </p:cNvSpPr>
          <p:nvPr>
            <p:ph type="sldNum" sz="quarter" idx="12"/>
          </p:nvPr>
        </p:nvSpPr>
        <p:spPr/>
        <p:txBody>
          <a:bodyPr/>
          <a:lstStyle>
            <a:lvl1pPr>
              <a:defRPr/>
            </a:lvl1pPr>
          </a:lstStyle>
          <a:p>
            <a:pPr>
              <a:defRPr/>
            </a:pPr>
            <a:fld id="{1C3427CC-48FE-49D9-AEB9-89DA7EA2D57C}" type="slidenum">
              <a:rPr lang="en-US" altLang="zh-TW"/>
              <a:pPr>
                <a:defRPr/>
              </a:pPr>
              <a:t>‹#›</a:t>
            </a:fld>
            <a:endParaRPr lang="en-US" altLang="zh-TW"/>
          </a:p>
        </p:txBody>
      </p:sp>
    </p:spTree>
    <p:extLst>
      <p:ext uri="{BB962C8B-B14F-4D97-AF65-F5344CB8AC3E}">
        <p14:creationId xmlns:p14="http://schemas.microsoft.com/office/powerpoint/2010/main" val="271832041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4">
            <a:extLst>
              <a:ext uri="{FF2B5EF4-FFF2-40B4-BE49-F238E27FC236}">
                <a16:creationId xmlns:a16="http://schemas.microsoft.com/office/drawing/2014/main" id="{536323C6-749A-443F-ACFA-65A3C7494983}"/>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5">
            <a:extLst>
              <a:ext uri="{FF2B5EF4-FFF2-40B4-BE49-F238E27FC236}">
                <a16:creationId xmlns:a16="http://schemas.microsoft.com/office/drawing/2014/main" id="{509B22F2-9912-4317-8838-C8933A324DCE}"/>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6">
            <a:extLst>
              <a:ext uri="{FF2B5EF4-FFF2-40B4-BE49-F238E27FC236}">
                <a16:creationId xmlns:a16="http://schemas.microsoft.com/office/drawing/2014/main" id="{D6878B6D-F35D-4CC0-ABF4-E261D32F4702}"/>
              </a:ext>
            </a:extLst>
          </p:cNvPr>
          <p:cNvSpPr>
            <a:spLocks noGrp="1"/>
          </p:cNvSpPr>
          <p:nvPr>
            <p:ph type="sldNum" sz="quarter" idx="12"/>
          </p:nvPr>
        </p:nvSpPr>
        <p:spPr/>
        <p:txBody>
          <a:bodyPr/>
          <a:lstStyle>
            <a:lvl1pPr>
              <a:defRPr/>
            </a:lvl1pPr>
          </a:lstStyle>
          <a:p>
            <a:pPr>
              <a:defRPr/>
            </a:pPr>
            <a:fld id="{8462D256-66E0-477F-821D-DBCA6DF51266}" type="slidenum">
              <a:rPr lang="en-US" altLang="zh-TW"/>
              <a:pPr>
                <a:defRPr/>
              </a:pPr>
              <a:t>‹#›</a:t>
            </a:fld>
            <a:endParaRPr lang="en-US" altLang="zh-TW"/>
          </a:p>
        </p:txBody>
      </p:sp>
    </p:spTree>
    <p:extLst>
      <p:ext uri="{BB962C8B-B14F-4D97-AF65-F5344CB8AC3E}">
        <p14:creationId xmlns:p14="http://schemas.microsoft.com/office/powerpoint/2010/main" val="407147448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0" y="2286000"/>
            <a:ext cx="30226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61000" y="2286000"/>
            <a:ext cx="30226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A4EE9F-C5A4-485F-9C44-9E5B0848497D}"/>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5">
            <a:extLst>
              <a:ext uri="{FF2B5EF4-FFF2-40B4-BE49-F238E27FC236}">
                <a16:creationId xmlns:a16="http://schemas.microsoft.com/office/drawing/2014/main" id="{86F242D4-DA49-4175-A5F5-0F99F01D7360}"/>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4BE9562D-D82F-4949-90A1-8404C52D6F6B}"/>
              </a:ext>
            </a:extLst>
          </p:cNvPr>
          <p:cNvSpPr>
            <a:spLocks noGrp="1"/>
          </p:cNvSpPr>
          <p:nvPr>
            <p:ph type="sldNum" sz="quarter" idx="12"/>
          </p:nvPr>
        </p:nvSpPr>
        <p:spPr/>
        <p:txBody>
          <a:bodyPr/>
          <a:lstStyle>
            <a:lvl1pPr>
              <a:defRPr/>
            </a:lvl1pPr>
          </a:lstStyle>
          <a:p>
            <a:pPr>
              <a:defRPr/>
            </a:pPr>
            <a:fld id="{392388EC-5207-4837-A13F-FF5606844E54}" type="slidenum">
              <a:rPr lang="en-US" altLang="zh-TW"/>
              <a:pPr>
                <a:defRPr/>
              </a:pPr>
              <a:t>‹#›</a:t>
            </a:fld>
            <a:endParaRPr lang="en-US" altLang="zh-TW"/>
          </a:p>
        </p:txBody>
      </p:sp>
    </p:spTree>
    <p:extLst>
      <p:ext uri="{BB962C8B-B14F-4D97-AF65-F5344CB8AC3E}">
        <p14:creationId xmlns:p14="http://schemas.microsoft.com/office/powerpoint/2010/main" val="210477026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a:extLst>
              <a:ext uri="{FF2B5EF4-FFF2-40B4-BE49-F238E27FC236}">
                <a16:creationId xmlns:a16="http://schemas.microsoft.com/office/drawing/2014/main" id="{652B9124-B9CD-484E-B9B8-812EE37839FF}"/>
              </a:ext>
            </a:extLst>
          </p:cNvPr>
          <p:cNvSpPr>
            <a:spLocks noGrp="1"/>
          </p:cNvSpPr>
          <p:nvPr>
            <p:ph type="dt" sz="half" idx="10"/>
          </p:nvPr>
        </p:nvSpPr>
        <p:spPr/>
        <p:txBody>
          <a:bodyPr/>
          <a:lstStyle>
            <a:lvl1pPr>
              <a:defRPr/>
            </a:lvl1pPr>
          </a:lstStyle>
          <a:p>
            <a:pPr>
              <a:defRPr/>
            </a:pPr>
            <a:endParaRPr lang="en-US" altLang="zh-TW"/>
          </a:p>
        </p:txBody>
      </p:sp>
      <p:sp>
        <p:nvSpPr>
          <p:cNvPr id="8" name="Footer Placeholder 5">
            <a:extLst>
              <a:ext uri="{FF2B5EF4-FFF2-40B4-BE49-F238E27FC236}">
                <a16:creationId xmlns:a16="http://schemas.microsoft.com/office/drawing/2014/main" id="{5795A859-ED41-4629-A368-84752579EDB8}"/>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6">
            <a:extLst>
              <a:ext uri="{FF2B5EF4-FFF2-40B4-BE49-F238E27FC236}">
                <a16:creationId xmlns:a16="http://schemas.microsoft.com/office/drawing/2014/main" id="{4FF32888-6C2D-4832-8550-1BA70F334DC5}"/>
              </a:ext>
            </a:extLst>
          </p:cNvPr>
          <p:cNvSpPr>
            <a:spLocks noGrp="1"/>
          </p:cNvSpPr>
          <p:nvPr>
            <p:ph type="sldNum" sz="quarter" idx="12"/>
          </p:nvPr>
        </p:nvSpPr>
        <p:spPr/>
        <p:txBody>
          <a:bodyPr/>
          <a:lstStyle>
            <a:lvl1pPr>
              <a:defRPr/>
            </a:lvl1pPr>
          </a:lstStyle>
          <a:p>
            <a:pPr>
              <a:defRPr/>
            </a:pPr>
            <a:fld id="{99B81728-DAA9-4A00-BBB5-E1C528BE08FF}" type="slidenum">
              <a:rPr lang="en-US" altLang="zh-TW"/>
              <a:pPr>
                <a:defRPr/>
              </a:pPr>
              <a:t>‹#›</a:t>
            </a:fld>
            <a:endParaRPr lang="en-US" altLang="zh-TW"/>
          </a:p>
        </p:txBody>
      </p:sp>
    </p:spTree>
    <p:extLst>
      <p:ext uri="{BB962C8B-B14F-4D97-AF65-F5344CB8AC3E}">
        <p14:creationId xmlns:p14="http://schemas.microsoft.com/office/powerpoint/2010/main" val="253499225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4">
            <a:extLst>
              <a:ext uri="{FF2B5EF4-FFF2-40B4-BE49-F238E27FC236}">
                <a16:creationId xmlns:a16="http://schemas.microsoft.com/office/drawing/2014/main" id="{F062DC22-E702-499F-B5B7-14A52CD4EACF}"/>
              </a:ext>
            </a:extLst>
          </p:cNvPr>
          <p:cNvSpPr>
            <a:spLocks noGrp="1"/>
          </p:cNvSpPr>
          <p:nvPr>
            <p:ph type="dt" sz="half" idx="10"/>
          </p:nvPr>
        </p:nvSpPr>
        <p:spPr/>
        <p:txBody>
          <a:bodyPr/>
          <a:lstStyle>
            <a:lvl1pPr>
              <a:defRPr/>
            </a:lvl1pPr>
          </a:lstStyle>
          <a:p>
            <a:pPr>
              <a:defRPr/>
            </a:pPr>
            <a:endParaRPr lang="en-US" altLang="zh-TW"/>
          </a:p>
        </p:txBody>
      </p:sp>
      <p:sp>
        <p:nvSpPr>
          <p:cNvPr id="4" name="Footer Placeholder 5">
            <a:extLst>
              <a:ext uri="{FF2B5EF4-FFF2-40B4-BE49-F238E27FC236}">
                <a16:creationId xmlns:a16="http://schemas.microsoft.com/office/drawing/2014/main" id="{04C59212-AD92-4CB4-B019-101E17E8D094}"/>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6">
            <a:extLst>
              <a:ext uri="{FF2B5EF4-FFF2-40B4-BE49-F238E27FC236}">
                <a16:creationId xmlns:a16="http://schemas.microsoft.com/office/drawing/2014/main" id="{85C2C6DC-DF5B-4D3A-97BB-0E106F439100}"/>
              </a:ext>
            </a:extLst>
          </p:cNvPr>
          <p:cNvSpPr>
            <a:spLocks noGrp="1"/>
          </p:cNvSpPr>
          <p:nvPr>
            <p:ph type="sldNum" sz="quarter" idx="12"/>
          </p:nvPr>
        </p:nvSpPr>
        <p:spPr/>
        <p:txBody>
          <a:bodyPr/>
          <a:lstStyle>
            <a:lvl1pPr>
              <a:defRPr/>
            </a:lvl1pPr>
          </a:lstStyle>
          <a:p>
            <a:pPr>
              <a:defRPr/>
            </a:pPr>
            <a:fld id="{906E0279-9547-420B-B8A1-D35B1DBF9ED8}" type="slidenum">
              <a:rPr lang="en-US" altLang="zh-TW"/>
              <a:pPr>
                <a:defRPr/>
              </a:pPr>
              <a:t>‹#›</a:t>
            </a:fld>
            <a:endParaRPr lang="en-US" altLang="zh-TW"/>
          </a:p>
        </p:txBody>
      </p:sp>
    </p:spTree>
    <p:extLst>
      <p:ext uri="{BB962C8B-B14F-4D97-AF65-F5344CB8AC3E}">
        <p14:creationId xmlns:p14="http://schemas.microsoft.com/office/powerpoint/2010/main" val="33738940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0" y="2286000"/>
            <a:ext cx="30226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61000" y="2286000"/>
            <a:ext cx="30226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DA1F3AE-2487-47CC-BAB5-1381A072436F}"/>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4">
            <a:extLst>
              <a:ext uri="{FF2B5EF4-FFF2-40B4-BE49-F238E27FC236}">
                <a16:creationId xmlns:a16="http://schemas.microsoft.com/office/drawing/2014/main" id="{7B03D9D0-AD4A-409D-AEF7-B99471708822}"/>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C16C7CE6-63D8-4AC0-AD06-B13A2188D419}"/>
              </a:ext>
            </a:extLst>
          </p:cNvPr>
          <p:cNvSpPr>
            <a:spLocks noGrp="1"/>
          </p:cNvSpPr>
          <p:nvPr>
            <p:ph type="sldNum" sz="quarter" idx="12"/>
          </p:nvPr>
        </p:nvSpPr>
        <p:spPr/>
        <p:txBody>
          <a:bodyPr/>
          <a:lstStyle>
            <a:lvl1pPr>
              <a:defRPr/>
            </a:lvl1pPr>
          </a:lstStyle>
          <a:p>
            <a:pPr>
              <a:defRPr/>
            </a:pPr>
            <a:fld id="{52F2A0B4-9AF6-426A-AF9A-822B184D9331}" type="slidenum">
              <a:rPr lang="en-US" altLang="zh-TW"/>
              <a:pPr>
                <a:defRPr/>
              </a:pPr>
              <a:t>‹#›</a:t>
            </a:fld>
            <a:endParaRPr lang="en-US" altLang="zh-TW"/>
          </a:p>
        </p:txBody>
      </p:sp>
    </p:spTree>
    <p:extLst>
      <p:ext uri="{BB962C8B-B14F-4D97-AF65-F5344CB8AC3E}">
        <p14:creationId xmlns:p14="http://schemas.microsoft.com/office/powerpoint/2010/main" val="2282365470"/>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a:extLst>
              <a:ext uri="{FF2B5EF4-FFF2-40B4-BE49-F238E27FC236}">
                <a16:creationId xmlns:a16="http://schemas.microsoft.com/office/drawing/2014/main" id="{0E310DA3-8627-4C6D-A88F-D57860F74D70}"/>
              </a:ext>
            </a:extLst>
          </p:cNvPr>
          <p:cNvSpPr>
            <a:spLocks noGrp="1"/>
          </p:cNvSpPr>
          <p:nvPr>
            <p:ph type="dt" sz="half" idx="10"/>
          </p:nvPr>
        </p:nvSpPr>
        <p:spPr/>
        <p:txBody>
          <a:bodyPr/>
          <a:lstStyle>
            <a:lvl1pPr>
              <a:defRPr/>
            </a:lvl1pPr>
          </a:lstStyle>
          <a:p>
            <a:pPr>
              <a:defRPr/>
            </a:pPr>
            <a:endParaRPr lang="en-US" altLang="zh-TW"/>
          </a:p>
        </p:txBody>
      </p:sp>
      <p:sp>
        <p:nvSpPr>
          <p:cNvPr id="3" name="Footer Placeholder 5">
            <a:extLst>
              <a:ext uri="{FF2B5EF4-FFF2-40B4-BE49-F238E27FC236}">
                <a16:creationId xmlns:a16="http://schemas.microsoft.com/office/drawing/2014/main" id="{BA1958E2-21D2-4462-86CC-B2811C79A757}"/>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6">
            <a:extLst>
              <a:ext uri="{FF2B5EF4-FFF2-40B4-BE49-F238E27FC236}">
                <a16:creationId xmlns:a16="http://schemas.microsoft.com/office/drawing/2014/main" id="{1C8B1E5B-E9A8-492A-9789-159047402303}"/>
              </a:ext>
            </a:extLst>
          </p:cNvPr>
          <p:cNvSpPr>
            <a:spLocks noGrp="1"/>
          </p:cNvSpPr>
          <p:nvPr>
            <p:ph type="sldNum" sz="quarter" idx="12"/>
          </p:nvPr>
        </p:nvSpPr>
        <p:spPr/>
        <p:txBody>
          <a:bodyPr/>
          <a:lstStyle>
            <a:lvl1pPr>
              <a:defRPr/>
            </a:lvl1pPr>
          </a:lstStyle>
          <a:p>
            <a:pPr>
              <a:defRPr/>
            </a:pPr>
            <a:fld id="{5B570B7C-B890-414C-97D2-5F23842C0E89}" type="slidenum">
              <a:rPr lang="en-US" altLang="zh-TW"/>
              <a:pPr>
                <a:defRPr/>
              </a:pPr>
              <a:t>‹#›</a:t>
            </a:fld>
            <a:endParaRPr lang="en-US" altLang="zh-TW"/>
          </a:p>
        </p:txBody>
      </p:sp>
    </p:spTree>
    <p:extLst>
      <p:ext uri="{BB962C8B-B14F-4D97-AF65-F5344CB8AC3E}">
        <p14:creationId xmlns:p14="http://schemas.microsoft.com/office/powerpoint/2010/main" val="167320843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2DC847-9E0D-49E2-AF35-B3D62D17E53C}"/>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5">
            <a:extLst>
              <a:ext uri="{FF2B5EF4-FFF2-40B4-BE49-F238E27FC236}">
                <a16:creationId xmlns:a16="http://schemas.microsoft.com/office/drawing/2014/main" id="{5F2D81BB-7ED6-4B81-8380-AB60C2F0131D}"/>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7D1FD2D2-7D3F-443E-B446-F12F1630EDD9}"/>
              </a:ext>
            </a:extLst>
          </p:cNvPr>
          <p:cNvSpPr>
            <a:spLocks noGrp="1"/>
          </p:cNvSpPr>
          <p:nvPr>
            <p:ph type="sldNum" sz="quarter" idx="12"/>
          </p:nvPr>
        </p:nvSpPr>
        <p:spPr/>
        <p:txBody>
          <a:bodyPr/>
          <a:lstStyle>
            <a:lvl1pPr>
              <a:defRPr/>
            </a:lvl1pPr>
          </a:lstStyle>
          <a:p>
            <a:pPr>
              <a:defRPr/>
            </a:pPr>
            <a:fld id="{FC32F74A-D104-43B2-ADE1-20C1AD44ED49}" type="slidenum">
              <a:rPr lang="en-US" altLang="zh-TW"/>
              <a:pPr>
                <a:defRPr/>
              </a:pPr>
              <a:t>‹#›</a:t>
            </a:fld>
            <a:endParaRPr lang="en-US" altLang="zh-TW"/>
          </a:p>
        </p:txBody>
      </p:sp>
    </p:spTree>
    <p:extLst>
      <p:ext uri="{BB962C8B-B14F-4D97-AF65-F5344CB8AC3E}">
        <p14:creationId xmlns:p14="http://schemas.microsoft.com/office/powerpoint/2010/main" val="265502868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0F5B6-F2B3-4120-B0CF-F4FA555BFD41}"/>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5">
            <a:extLst>
              <a:ext uri="{FF2B5EF4-FFF2-40B4-BE49-F238E27FC236}">
                <a16:creationId xmlns:a16="http://schemas.microsoft.com/office/drawing/2014/main" id="{F130F4D9-79E8-486F-8886-64BCEE3985EE}"/>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48792B89-D553-40E3-A6AB-3081D2013E57}"/>
              </a:ext>
            </a:extLst>
          </p:cNvPr>
          <p:cNvSpPr>
            <a:spLocks noGrp="1"/>
          </p:cNvSpPr>
          <p:nvPr>
            <p:ph type="sldNum" sz="quarter" idx="12"/>
          </p:nvPr>
        </p:nvSpPr>
        <p:spPr/>
        <p:txBody>
          <a:bodyPr/>
          <a:lstStyle>
            <a:lvl1pPr>
              <a:defRPr/>
            </a:lvl1pPr>
          </a:lstStyle>
          <a:p>
            <a:pPr>
              <a:defRPr/>
            </a:pPr>
            <a:fld id="{7C8943F6-B2AC-428F-A204-F75F55728C70}" type="slidenum">
              <a:rPr lang="en-US" altLang="zh-TW"/>
              <a:pPr>
                <a:defRPr/>
              </a:pPr>
              <a:t>‹#›</a:t>
            </a:fld>
            <a:endParaRPr lang="en-US" altLang="zh-TW"/>
          </a:p>
        </p:txBody>
      </p:sp>
    </p:spTree>
    <p:extLst>
      <p:ext uri="{BB962C8B-B14F-4D97-AF65-F5344CB8AC3E}">
        <p14:creationId xmlns:p14="http://schemas.microsoft.com/office/powerpoint/2010/main" val="97360387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004A8DCE-C157-48CC-8644-F5BC9F491197}"/>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5">
            <a:extLst>
              <a:ext uri="{FF2B5EF4-FFF2-40B4-BE49-F238E27FC236}">
                <a16:creationId xmlns:a16="http://schemas.microsoft.com/office/drawing/2014/main" id="{009D1683-51CF-40B3-BBDF-1A019E5FCCD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6">
            <a:extLst>
              <a:ext uri="{FF2B5EF4-FFF2-40B4-BE49-F238E27FC236}">
                <a16:creationId xmlns:a16="http://schemas.microsoft.com/office/drawing/2014/main" id="{0E0902A0-AEE8-40A0-B8B5-57F25AADB564}"/>
              </a:ext>
            </a:extLst>
          </p:cNvPr>
          <p:cNvSpPr>
            <a:spLocks noGrp="1"/>
          </p:cNvSpPr>
          <p:nvPr>
            <p:ph type="sldNum" sz="quarter" idx="12"/>
          </p:nvPr>
        </p:nvSpPr>
        <p:spPr/>
        <p:txBody>
          <a:bodyPr/>
          <a:lstStyle>
            <a:lvl1pPr>
              <a:defRPr/>
            </a:lvl1pPr>
          </a:lstStyle>
          <a:p>
            <a:pPr>
              <a:defRPr/>
            </a:pPr>
            <a:fld id="{DD988248-C77F-4210-9BF9-523EF432D2FC}" type="slidenum">
              <a:rPr lang="en-US" altLang="zh-TW"/>
              <a:pPr>
                <a:defRPr/>
              </a:pPr>
              <a:t>‹#›</a:t>
            </a:fld>
            <a:endParaRPr lang="en-US" altLang="zh-TW"/>
          </a:p>
        </p:txBody>
      </p:sp>
    </p:spTree>
    <p:extLst>
      <p:ext uri="{BB962C8B-B14F-4D97-AF65-F5344CB8AC3E}">
        <p14:creationId xmlns:p14="http://schemas.microsoft.com/office/powerpoint/2010/main" val="4178393903"/>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455613"/>
            <a:ext cx="1955800" cy="567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8813" y="455613"/>
            <a:ext cx="5716587" cy="567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E71EC085-07FF-44F0-9C68-B40761309399}"/>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5">
            <a:extLst>
              <a:ext uri="{FF2B5EF4-FFF2-40B4-BE49-F238E27FC236}">
                <a16:creationId xmlns:a16="http://schemas.microsoft.com/office/drawing/2014/main" id="{E6CEA438-F58D-4FB2-8C20-DAD2E4FCDA4E}"/>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6">
            <a:extLst>
              <a:ext uri="{FF2B5EF4-FFF2-40B4-BE49-F238E27FC236}">
                <a16:creationId xmlns:a16="http://schemas.microsoft.com/office/drawing/2014/main" id="{ABD50AA9-18EF-49AA-B028-556489E41DC4}"/>
              </a:ext>
            </a:extLst>
          </p:cNvPr>
          <p:cNvSpPr>
            <a:spLocks noGrp="1"/>
          </p:cNvSpPr>
          <p:nvPr>
            <p:ph type="sldNum" sz="quarter" idx="12"/>
          </p:nvPr>
        </p:nvSpPr>
        <p:spPr/>
        <p:txBody>
          <a:bodyPr/>
          <a:lstStyle>
            <a:lvl1pPr>
              <a:defRPr/>
            </a:lvl1pPr>
          </a:lstStyle>
          <a:p>
            <a:pPr>
              <a:defRPr/>
            </a:pPr>
            <a:fld id="{F9300109-2A7E-4393-BBA0-C42025F79124}" type="slidenum">
              <a:rPr lang="en-US" altLang="zh-TW"/>
              <a:pPr>
                <a:defRPr/>
              </a:pPr>
              <a:t>‹#›</a:t>
            </a:fld>
            <a:endParaRPr lang="en-US" altLang="zh-TW"/>
          </a:p>
        </p:txBody>
      </p:sp>
    </p:spTree>
    <p:extLst>
      <p:ext uri="{BB962C8B-B14F-4D97-AF65-F5344CB8AC3E}">
        <p14:creationId xmlns:p14="http://schemas.microsoft.com/office/powerpoint/2010/main" val="1130948712"/>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6">
            <a:extLst>
              <a:ext uri="{FF2B5EF4-FFF2-40B4-BE49-F238E27FC236}">
                <a16:creationId xmlns:a16="http://schemas.microsoft.com/office/drawing/2014/main" id="{E800C94D-297F-4A14-985D-BC94B5AD783E}"/>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7">
            <a:extLst>
              <a:ext uri="{FF2B5EF4-FFF2-40B4-BE49-F238E27FC236}">
                <a16:creationId xmlns:a16="http://schemas.microsoft.com/office/drawing/2014/main" id="{2545AFC8-5A68-4FFC-A61E-99525728EE66}"/>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8">
            <a:extLst>
              <a:ext uri="{FF2B5EF4-FFF2-40B4-BE49-F238E27FC236}">
                <a16:creationId xmlns:a16="http://schemas.microsoft.com/office/drawing/2014/main" id="{8541BF7F-5118-4944-A9C2-537EF176D04E}"/>
              </a:ext>
            </a:extLst>
          </p:cNvPr>
          <p:cNvSpPr>
            <a:spLocks noGrp="1"/>
          </p:cNvSpPr>
          <p:nvPr>
            <p:ph type="sldNum" sz="quarter" idx="12"/>
          </p:nvPr>
        </p:nvSpPr>
        <p:spPr/>
        <p:txBody>
          <a:bodyPr/>
          <a:lstStyle>
            <a:lvl1pPr>
              <a:defRPr/>
            </a:lvl1pPr>
          </a:lstStyle>
          <a:p>
            <a:pPr>
              <a:defRPr/>
            </a:pPr>
            <a:fld id="{F631DAC7-7251-440C-A340-F00E73CB4B15}" type="slidenum">
              <a:rPr lang="en-US" altLang="zh-TW"/>
              <a:pPr>
                <a:defRPr/>
              </a:pPr>
              <a:t>‹#›</a:t>
            </a:fld>
            <a:endParaRPr lang="en-US" altLang="zh-TW"/>
          </a:p>
        </p:txBody>
      </p:sp>
    </p:spTree>
    <p:extLst>
      <p:ext uri="{BB962C8B-B14F-4D97-AF65-F5344CB8AC3E}">
        <p14:creationId xmlns:p14="http://schemas.microsoft.com/office/powerpoint/2010/main" val="827275963"/>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D531C101-F8CC-4B03-88E6-0B97A113A599}"/>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7">
            <a:extLst>
              <a:ext uri="{FF2B5EF4-FFF2-40B4-BE49-F238E27FC236}">
                <a16:creationId xmlns:a16="http://schemas.microsoft.com/office/drawing/2014/main" id="{E82B8074-D74A-4F34-8C4B-E2602331EAB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8">
            <a:extLst>
              <a:ext uri="{FF2B5EF4-FFF2-40B4-BE49-F238E27FC236}">
                <a16:creationId xmlns:a16="http://schemas.microsoft.com/office/drawing/2014/main" id="{890F09AF-59E4-495B-8AD6-7D3C4461330C}"/>
              </a:ext>
            </a:extLst>
          </p:cNvPr>
          <p:cNvSpPr>
            <a:spLocks noGrp="1"/>
          </p:cNvSpPr>
          <p:nvPr>
            <p:ph type="sldNum" sz="quarter" idx="12"/>
          </p:nvPr>
        </p:nvSpPr>
        <p:spPr/>
        <p:txBody>
          <a:bodyPr/>
          <a:lstStyle>
            <a:lvl1pPr>
              <a:defRPr/>
            </a:lvl1pPr>
          </a:lstStyle>
          <a:p>
            <a:pPr>
              <a:defRPr/>
            </a:pPr>
            <a:fld id="{C3A2121F-61B7-487C-8847-3973C1F6B946}" type="slidenum">
              <a:rPr lang="en-US" altLang="zh-TW"/>
              <a:pPr>
                <a:defRPr/>
              </a:pPr>
              <a:t>‹#›</a:t>
            </a:fld>
            <a:endParaRPr lang="en-US" altLang="zh-TW"/>
          </a:p>
        </p:txBody>
      </p:sp>
    </p:spTree>
    <p:extLst>
      <p:ext uri="{BB962C8B-B14F-4D97-AF65-F5344CB8AC3E}">
        <p14:creationId xmlns:p14="http://schemas.microsoft.com/office/powerpoint/2010/main" val="1464140037"/>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6">
            <a:extLst>
              <a:ext uri="{FF2B5EF4-FFF2-40B4-BE49-F238E27FC236}">
                <a16:creationId xmlns:a16="http://schemas.microsoft.com/office/drawing/2014/main" id="{AB7306CA-1035-4FC0-8B7A-0DD1001B944F}"/>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7">
            <a:extLst>
              <a:ext uri="{FF2B5EF4-FFF2-40B4-BE49-F238E27FC236}">
                <a16:creationId xmlns:a16="http://schemas.microsoft.com/office/drawing/2014/main" id="{ED2BDB8C-01BD-4735-9B4D-7844EF745297}"/>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8">
            <a:extLst>
              <a:ext uri="{FF2B5EF4-FFF2-40B4-BE49-F238E27FC236}">
                <a16:creationId xmlns:a16="http://schemas.microsoft.com/office/drawing/2014/main" id="{4D905E8A-F18D-4D0D-8039-2CB624F5AAEA}"/>
              </a:ext>
            </a:extLst>
          </p:cNvPr>
          <p:cNvSpPr>
            <a:spLocks noGrp="1"/>
          </p:cNvSpPr>
          <p:nvPr>
            <p:ph type="sldNum" sz="quarter" idx="12"/>
          </p:nvPr>
        </p:nvSpPr>
        <p:spPr/>
        <p:txBody>
          <a:bodyPr/>
          <a:lstStyle>
            <a:lvl1pPr>
              <a:defRPr/>
            </a:lvl1pPr>
          </a:lstStyle>
          <a:p>
            <a:pPr>
              <a:defRPr/>
            </a:pPr>
            <a:fld id="{D56B14A0-1F27-461A-BCF8-1104709AD5B2}" type="slidenum">
              <a:rPr lang="en-US" altLang="zh-TW"/>
              <a:pPr>
                <a:defRPr/>
              </a:pPr>
              <a:t>‹#›</a:t>
            </a:fld>
            <a:endParaRPr lang="en-US" altLang="zh-TW"/>
          </a:p>
        </p:txBody>
      </p:sp>
    </p:spTree>
    <p:extLst>
      <p:ext uri="{BB962C8B-B14F-4D97-AF65-F5344CB8AC3E}">
        <p14:creationId xmlns:p14="http://schemas.microsoft.com/office/powerpoint/2010/main" val="1372915651"/>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0" y="2286000"/>
            <a:ext cx="30226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61000" y="2286000"/>
            <a:ext cx="30226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a:ext uri="{FF2B5EF4-FFF2-40B4-BE49-F238E27FC236}">
                <a16:creationId xmlns:a16="http://schemas.microsoft.com/office/drawing/2014/main" id="{097F3648-782E-4217-B7C9-2A3B161284AE}"/>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7">
            <a:extLst>
              <a:ext uri="{FF2B5EF4-FFF2-40B4-BE49-F238E27FC236}">
                <a16:creationId xmlns:a16="http://schemas.microsoft.com/office/drawing/2014/main" id="{8EB9EC96-B58C-480A-A260-D286866E2F6C}"/>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8">
            <a:extLst>
              <a:ext uri="{FF2B5EF4-FFF2-40B4-BE49-F238E27FC236}">
                <a16:creationId xmlns:a16="http://schemas.microsoft.com/office/drawing/2014/main" id="{8BA4352C-984A-460C-A1DA-8013C5BC661D}"/>
              </a:ext>
            </a:extLst>
          </p:cNvPr>
          <p:cNvSpPr>
            <a:spLocks noGrp="1"/>
          </p:cNvSpPr>
          <p:nvPr>
            <p:ph type="sldNum" sz="quarter" idx="12"/>
          </p:nvPr>
        </p:nvSpPr>
        <p:spPr/>
        <p:txBody>
          <a:bodyPr/>
          <a:lstStyle>
            <a:lvl1pPr>
              <a:defRPr/>
            </a:lvl1pPr>
          </a:lstStyle>
          <a:p>
            <a:pPr>
              <a:defRPr/>
            </a:pPr>
            <a:fld id="{13A9A260-8CB0-41C1-B692-1119ED1338A2}" type="slidenum">
              <a:rPr lang="en-US" altLang="zh-TW"/>
              <a:pPr>
                <a:defRPr/>
              </a:pPr>
              <a:t>‹#›</a:t>
            </a:fld>
            <a:endParaRPr lang="en-US" altLang="zh-TW"/>
          </a:p>
        </p:txBody>
      </p:sp>
    </p:spTree>
    <p:extLst>
      <p:ext uri="{BB962C8B-B14F-4D97-AF65-F5344CB8AC3E}">
        <p14:creationId xmlns:p14="http://schemas.microsoft.com/office/powerpoint/2010/main" val="358595600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A90D0E-73D0-4B47-8651-49A788E80BBC}"/>
              </a:ext>
            </a:extLst>
          </p:cNvPr>
          <p:cNvSpPr>
            <a:spLocks noGrp="1"/>
          </p:cNvSpPr>
          <p:nvPr>
            <p:ph type="dt" sz="half" idx="10"/>
          </p:nvPr>
        </p:nvSpPr>
        <p:spPr/>
        <p:txBody>
          <a:bodyPr/>
          <a:lstStyle>
            <a:lvl1pPr>
              <a:defRPr/>
            </a:lvl1pPr>
          </a:lstStyle>
          <a:p>
            <a:pPr>
              <a:defRPr/>
            </a:pPr>
            <a:endParaRPr lang="en-US" altLang="zh-TW"/>
          </a:p>
        </p:txBody>
      </p:sp>
      <p:sp>
        <p:nvSpPr>
          <p:cNvPr id="8" name="Footer Placeholder 7">
            <a:extLst>
              <a:ext uri="{FF2B5EF4-FFF2-40B4-BE49-F238E27FC236}">
                <a16:creationId xmlns:a16="http://schemas.microsoft.com/office/drawing/2014/main" id="{34C02E10-7195-4806-A4CE-C92D0A8C565C}"/>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8">
            <a:extLst>
              <a:ext uri="{FF2B5EF4-FFF2-40B4-BE49-F238E27FC236}">
                <a16:creationId xmlns:a16="http://schemas.microsoft.com/office/drawing/2014/main" id="{097BA890-35A4-4939-8FD9-19EE73FB8D4D}"/>
              </a:ext>
            </a:extLst>
          </p:cNvPr>
          <p:cNvSpPr>
            <a:spLocks noGrp="1"/>
          </p:cNvSpPr>
          <p:nvPr>
            <p:ph type="sldNum" sz="quarter" idx="12"/>
          </p:nvPr>
        </p:nvSpPr>
        <p:spPr/>
        <p:txBody>
          <a:bodyPr/>
          <a:lstStyle>
            <a:lvl1pPr>
              <a:defRPr/>
            </a:lvl1pPr>
          </a:lstStyle>
          <a:p>
            <a:pPr>
              <a:defRPr/>
            </a:pPr>
            <a:fld id="{22F1A2B3-8592-4433-B276-B32FB8CF827D}" type="slidenum">
              <a:rPr lang="en-US" altLang="zh-TW"/>
              <a:pPr>
                <a:defRPr/>
              </a:pPr>
              <a:t>‹#›</a:t>
            </a:fld>
            <a:endParaRPr lang="en-US" altLang="zh-TW"/>
          </a:p>
        </p:txBody>
      </p:sp>
    </p:spTree>
    <p:extLst>
      <p:ext uri="{BB962C8B-B14F-4D97-AF65-F5344CB8AC3E}">
        <p14:creationId xmlns:p14="http://schemas.microsoft.com/office/powerpoint/2010/main" val="31837025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494B549-F175-4000-8E1B-92D77BA3098A}"/>
              </a:ext>
            </a:extLst>
          </p:cNvPr>
          <p:cNvSpPr>
            <a:spLocks noGrp="1"/>
          </p:cNvSpPr>
          <p:nvPr>
            <p:ph type="dt" sz="half" idx="10"/>
          </p:nvPr>
        </p:nvSpPr>
        <p:spPr/>
        <p:txBody>
          <a:bodyPr/>
          <a:lstStyle>
            <a:lvl1pPr>
              <a:defRPr/>
            </a:lvl1pPr>
          </a:lstStyle>
          <a:p>
            <a:pPr>
              <a:defRPr/>
            </a:pPr>
            <a:endParaRPr lang="en-US" altLang="zh-TW"/>
          </a:p>
        </p:txBody>
      </p:sp>
      <p:sp>
        <p:nvSpPr>
          <p:cNvPr id="8" name="Footer Placeholder 4">
            <a:extLst>
              <a:ext uri="{FF2B5EF4-FFF2-40B4-BE49-F238E27FC236}">
                <a16:creationId xmlns:a16="http://schemas.microsoft.com/office/drawing/2014/main" id="{2C9854BC-DCB9-44E5-9785-0706BEB11FC8}"/>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7B30E56E-7FFD-4171-9934-45F827D8A927}"/>
              </a:ext>
            </a:extLst>
          </p:cNvPr>
          <p:cNvSpPr>
            <a:spLocks noGrp="1"/>
          </p:cNvSpPr>
          <p:nvPr>
            <p:ph type="sldNum" sz="quarter" idx="12"/>
          </p:nvPr>
        </p:nvSpPr>
        <p:spPr/>
        <p:txBody>
          <a:bodyPr/>
          <a:lstStyle>
            <a:lvl1pPr>
              <a:defRPr/>
            </a:lvl1pPr>
          </a:lstStyle>
          <a:p>
            <a:pPr>
              <a:defRPr/>
            </a:pPr>
            <a:fld id="{FF795E84-CC0D-46A8-814E-5B1111F8CB77}" type="slidenum">
              <a:rPr lang="en-US" altLang="zh-TW"/>
              <a:pPr>
                <a:defRPr/>
              </a:pPr>
              <a:t>‹#›</a:t>
            </a:fld>
            <a:endParaRPr lang="en-US" altLang="zh-TW"/>
          </a:p>
        </p:txBody>
      </p:sp>
    </p:spTree>
    <p:extLst>
      <p:ext uri="{BB962C8B-B14F-4D97-AF65-F5344CB8AC3E}">
        <p14:creationId xmlns:p14="http://schemas.microsoft.com/office/powerpoint/2010/main" val="1042975472"/>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6">
            <a:extLst>
              <a:ext uri="{FF2B5EF4-FFF2-40B4-BE49-F238E27FC236}">
                <a16:creationId xmlns:a16="http://schemas.microsoft.com/office/drawing/2014/main" id="{10980006-D2F5-466D-B5B2-69EF936C9313}"/>
              </a:ext>
            </a:extLst>
          </p:cNvPr>
          <p:cNvSpPr>
            <a:spLocks noGrp="1"/>
          </p:cNvSpPr>
          <p:nvPr>
            <p:ph type="dt" sz="half" idx="10"/>
          </p:nvPr>
        </p:nvSpPr>
        <p:spPr/>
        <p:txBody>
          <a:bodyPr/>
          <a:lstStyle>
            <a:lvl1pPr>
              <a:defRPr/>
            </a:lvl1pPr>
          </a:lstStyle>
          <a:p>
            <a:pPr>
              <a:defRPr/>
            </a:pPr>
            <a:endParaRPr lang="en-US" altLang="zh-TW"/>
          </a:p>
        </p:txBody>
      </p:sp>
      <p:sp>
        <p:nvSpPr>
          <p:cNvPr id="4" name="Footer Placeholder 7">
            <a:extLst>
              <a:ext uri="{FF2B5EF4-FFF2-40B4-BE49-F238E27FC236}">
                <a16:creationId xmlns:a16="http://schemas.microsoft.com/office/drawing/2014/main" id="{2B598740-59B5-4A05-83A3-5ABA88312C10}"/>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8">
            <a:extLst>
              <a:ext uri="{FF2B5EF4-FFF2-40B4-BE49-F238E27FC236}">
                <a16:creationId xmlns:a16="http://schemas.microsoft.com/office/drawing/2014/main" id="{B0FDA823-B044-42FB-B48A-ACE43CD3F841}"/>
              </a:ext>
            </a:extLst>
          </p:cNvPr>
          <p:cNvSpPr>
            <a:spLocks noGrp="1"/>
          </p:cNvSpPr>
          <p:nvPr>
            <p:ph type="sldNum" sz="quarter" idx="12"/>
          </p:nvPr>
        </p:nvSpPr>
        <p:spPr/>
        <p:txBody>
          <a:bodyPr/>
          <a:lstStyle>
            <a:lvl1pPr>
              <a:defRPr/>
            </a:lvl1pPr>
          </a:lstStyle>
          <a:p>
            <a:pPr>
              <a:defRPr/>
            </a:pPr>
            <a:fld id="{2B853D61-3DC5-40B9-9EC1-031F08664E66}" type="slidenum">
              <a:rPr lang="en-US" altLang="zh-TW"/>
              <a:pPr>
                <a:defRPr/>
              </a:pPr>
              <a:t>‹#›</a:t>
            </a:fld>
            <a:endParaRPr lang="en-US" altLang="zh-TW"/>
          </a:p>
        </p:txBody>
      </p:sp>
    </p:spTree>
    <p:extLst>
      <p:ext uri="{BB962C8B-B14F-4D97-AF65-F5344CB8AC3E}">
        <p14:creationId xmlns:p14="http://schemas.microsoft.com/office/powerpoint/2010/main" val="255061686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6">
            <a:extLst>
              <a:ext uri="{FF2B5EF4-FFF2-40B4-BE49-F238E27FC236}">
                <a16:creationId xmlns:a16="http://schemas.microsoft.com/office/drawing/2014/main" id="{4170269C-6A05-4739-AEB8-C60606C3FA4B}"/>
              </a:ext>
            </a:extLst>
          </p:cNvPr>
          <p:cNvSpPr>
            <a:spLocks noGrp="1"/>
          </p:cNvSpPr>
          <p:nvPr>
            <p:ph type="dt" sz="half" idx="10"/>
          </p:nvPr>
        </p:nvSpPr>
        <p:spPr/>
        <p:txBody>
          <a:bodyPr/>
          <a:lstStyle>
            <a:lvl1pPr>
              <a:defRPr/>
            </a:lvl1pPr>
          </a:lstStyle>
          <a:p>
            <a:pPr>
              <a:defRPr/>
            </a:pPr>
            <a:endParaRPr lang="en-US" altLang="zh-TW"/>
          </a:p>
        </p:txBody>
      </p:sp>
      <p:sp>
        <p:nvSpPr>
          <p:cNvPr id="3" name="Footer Placeholder 7">
            <a:extLst>
              <a:ext uri="{FF2B5EF4-FFF2-40B4-BE49-F238E27FC236}">
                <a16:creationId xmlns:a16="http://schemas.microsoft.com/office/drawing/2014/main" id="{80723E22-C75F-4824-B2E7-6BD25828DA11}"/>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8">
            <a:extLst>
              <a:ext uri="{FF2B5EF4-FFF2-40B4-BE49-F238E27FC236}">
                <a16:creationId xmlns:a16="http://schemas.microsoft.com/office/drawing/2014/main" id="{D9C7A8E9-DB16-46EB-A29E-7DF1BC146D74}"/>
              </a:ext>
            </a:extLst>
          </p:cNvPr>
          <p:cNvSpPr>
            <a:spLocks noGrp="1"/>
          </p:cNvSpPr>
          <p:nvPr>
            <p:ph type="sldNum" sz="quarter" idx="12"/>
          </p:nvPr>
        </p:nvSpPr>
        <p:spPr/>
        <p:txBody>
          <a:bodyPr/>
          <a:lstStyle>
            <a:lvl1pPr>
              <a:defRPr/>
            </a:lvl1pPr>
          </a:lstStyle>
          <a:p>
            <a:pPr>
              <a:defRPr/>
            </a:pPr>
            <a:fld id="{0BECE2D0-176F-4825-B944-899BF3F113D5}" type="slidenum">
              <a:rPr lang="en-US" altLang="zh-TW"/>
              <a:pPr>
                <a:defRPr/>
              </a:pPr>
              <a:t>‹#›</a:t>
            </a:fld>
            <a:endParaRPr lang="en-US" altLang="zh-TW"/>
          </a:p>
        </p:txBody>
      </p:sp>
    </p:spTree>
    <p:extLst>
      <p:ext uri="{BB962C8B-B14F-4D97-AF65-F5344CB8AC3E}">
        <p14:creationId xmlns:p14="http://schemas.microsoft.com/office/powerpoint/2010/main" val="924745243"/>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6">
            <a:extLst>
              <a:ext uri="{FF2B5EF4-FFF2-40B4-BE49-F238E27FC236}">
                <a16:creationId xmlns:a16="http://schemas.microsoft.com/office/drawing/2014/main" id="{E5D5F4E8-94F4-4C1B-8D0F-AC2AAF96A436}"/>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7">
            <a:extLst>
              <a:ext uri="{FF2B5EF4-FFF2-40B4-BE49-F238E27FC236}">
                <a16:creationId xmlns:a16="http://schemas.microsoft.com/office/drawing/2014/main" id="{87644A63-250B-4A42-BD3D-EF29BB74CDC0}"/>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8">
            <a:extLst>
              <a:ext uri="{FF2B5EF4-FFF2-40B4-BE49-F238E27FC236}">
                <a16:creationId xmlns:a16="http://schemas.microsoft.com/office/drawing/2014/main" id="{FB8D1256-D79F-4CAD-965E-27F74E21A0E5}"/>
              </a:ext>
            </a:extLst>
          </p:cNvPr>
          <p:cNvSpPr>
            <a:spLocks noGrp="1"/>
          </p:cNvSpPr>
          <p:nvPr>
            <p:ph type="sldNum" sz="quarter" idx="12"/>
          </p:nvPr>
        </p:nvSpPr>
        <p:spPr/>
        <p:txBody>
          <a:bodyPr/>
          <a:lstStyle>
            <a:lvl1pPr>
              <a:defRPr/>
            </a:lvl1pPr>
          </a:lstStyle>
          <a:p>
            <a:pPr>
              <a:defRPr/>
            </a:pPr>
            <a:fld id="{327EF674-6E1A-433B-8DFD-AB1C0FCCB5B5}" type="slidenum">
              <a:rPr lang="en-US" altLang="zh-TW"/>
              <a:pPr>
                <a:defRPr/>
              </a:pPr>
              <a:t>‹#›</a:t>
            </a:fld>
            <a:endParaRPr lang="en-US" altLang="zh-TW"/>
          </a:p>
        </p:txBody>
      </p:sp>
    </p:spTree>
    <p:extLst>
      <p:ext uri="{BB962C8B-B14F-4D97-AF65-F5344CB8AC3E}">
        <p14:creationId xmlns:p14="http://schemas.microsoft.com/office/powerpoint/2010/main" val="3199025702"/>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6">
            <a:extLst>
              <a:ext uri="{FF2B5EF4-FFF2-40B4-BE49-F238E27FC236}">
                <a16:creationId xmlns:a16="http://schemas.microsoft.com/office/drawing/2014/main" id="{92821656-EF68-45E1-B2DA-821BB15BF898}"/>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7">
            <a:extLst>
              <a:ext uri="{FF2B5EF4-FFF2-40B4-BE49-F238E27FC236}">
                <a16:creationId xmlns:a16="http://schemas.microsoft.com/office/drawing/2014/main" id="{BDF7F09C-1ABE-4B51-A01F-C5AC78FC8493}"/>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8">
            <a:extLst>
              <a:ext uri="{FF2B5EF4-FFF2-40B4-BE49-F238E27FC236}">
                <a16:creationId xmlns:a16="http://schemas.microsoft.com/office/drawing/2014/main" id="{5F335CA8-EE94-44AC-AC7E-D2805EE6A8B6}"/>
              </a:ext>
            </a:extLst>
          </p:cNvPr>
          <p:cNvSpPr>
            <a:spLocks noGrp="1"/>
          </p:cNvSpPr>
          <p:nvPr>
            <p:ph type="sldNum" sz="quarter" idx="12"/>
          </p:nvPr>
        </p:nvSpPr>
        <p:spPr/>
        <p:txBody>
          <a:bodyPr/>
          <a:lstStyle>
            <a:lvl1pPr>
              <a:defRPr/>
            </a:lvl1pPr>
          </a:lstStyle>
          <a:p>
            <a:pPr>
              <a:defRPr/>
            </a:pPr>
            <a:fld id="{0FBCBCED-12B2-4A8D-BC56-181AA51E0380}" type="slidenum">
              <a:rPr lang="en-US" altLang="zh-TW"/>
              <a:pPr>
                <a:defRPr/>
              </a:pPr>
              <a:t>‹#›</a:t>
            </a:fld>
            <a:endParaRPr lang="en-US" altLang="zh-TW"/>
          </a:p>
        </p:txBody>
      </p:sp>
    </p:spTree>
    <p:extLst>
      <p:ext uri="{BB962C8B-B14F-4D97-AF65-F5344CB8AC3E}">
        <p14:creationId xmlns:p14="http://schemas.microsoft.com/office/powerpoint/2010/main" val="334578982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CEBAB6D2-6C01-44D0-ACAC-1A39FAAFA95B}"/>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7">
            <a:extLst>
              <a:ext uri="{FF2B5EF4-FFF2-40B4-BE49-F238E27FC236}">
                <a16:creationId xmlns:a16="http://schemas.microsoft.com/office/drawing/2014/main" id="{E1D7F00B-4999-4ED6-8C6F-D36AE13C001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8">
            <a:extLst>
              <a:ext uri="{FF2B5EF4-FFF2-40B4-BE49-F238E27FC236}">
                <a16:creationId xmlns:a16="http://schemas.microsoft.com/office/drawing/2014/main" id="{06F269E8-7221-4A94-97FD-4C6C7155600F}"/>
              </a:ext>
            </a:extLst>
          </p:cNvPr>
          <p:cNvSpPr>
            <a:spLocks noGrp="1"/>
          </p:cNvSpPr>
          <p:nvPr>
            <p:ph type="sldNum" sz="quarter" idx="12"/>
          </p:nvPr>
        </p:nvSpPr>
        <p:spPr/>
        <p:txBody>
          <a:bodyPr/>
          <a:lstStyle>
            <a:lvl1pPr>
              <a:defRPr/>
            </a:lvl1pPr>
          </a:lstStyle>
          <a:p>
            <a:pPr>
              <a:defRPr/>
            </a:pPr>
            <a:fld id="{0644EF8C-D72A-4250-B586-8B34F4596CEA}" type="slidenum">
              <a:rPr lang="en-US" altLang="zh-TW"/>
              <a:pPr>
                <a:defRPr/>
              </a:pPr>
              <a:t>‹#›</a:t>
            </a:fld>
            <a:endParaRPr lang="en-US" altLang="zh-TW"/>
          </a:p>
        </p:txBody>
      </p:sp>
    </p:spTree>
    <p:extLst>
      <p:ext uri="{BB962C8B-B14F-4D97-AF65-F5344CB8AC3E}">
        <p14:creationId xmlns:p14="http://schemas.microsoft.com/office/powerpoint/2010/main" val="290335873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455613"/>
            <a:ext cx="1955800" cy="5670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8813" y="455613"/>
            <a:ext cx="5716587" cy="567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D6AB31E1-3607-48CC-9B98-E0BDB1A2C2C7}"/>
              </a:ext>
            </a:extLst>
          </p:cNvPr>
          <p:cNvSpPr>
            <a:spLocks noGrp="1"/>
          </p:cNvSpPr>
          <p:nvPr>
            <p:ph type="dt" sz="half" idx="10"/>
          </p:nvPr>
        </p:nvSpPr>
        <p:spPr/>
        <p:txBody>
          <a:bodyPr/>
          <a:lstStyle>
            <a:lvl1pPr>
              <a:defRPr/>
            </a:lvl1pPr>
          </a:lstStyle>
          <a:p>
            <a:pPr>
              <a:defRPr/>
            </a:pPr>
            <a:endParaRPr lang="en-US" altLang="zh-TW"/>
          </a:p>
        </p:txBody>
      </p:sp>
      <p:sp>
        <p:nvSpPr>
          <p:cNvPr id="5" name="Footer Placeholder 7">
            <a:extLst>
              <a:ext uri="{FF2B5EF4-FFF2-40B4-BE49-F238E27FC236}">
                <a16:creationId xmlns:a16="http://schemas.microsoft.com/office/drawing/2014/main" id="{FAECA009-CDE4-46EF-A831-7CA4EF825B3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8">
            <a:extLst>
              <a:ext uri="{FF2B5EF4-FFF2-40B4-BE49-F238E27FC236}">
                <a16:creationId xmlns:a16="http://schemas.microsoft.com/office/drawing/2014/main" id="{4C843FB8-7320-4886-94DA-1D69C19F34EF}"/>
              </a:ext>
            </a:extLst>
          </p:cNvPr>
          <p:cNvSpPr>
            <a:spLocks noGrp="1"/>
          </p:cNvSpPr>
          <p:nvPr>
            <p:ph type="sldNum" sz="quarter" idx="12"/>
          </p:nvPr>
        </p:nvSpPr>
        <p:spPr/>
        <p:txBody>
          <a:bodyPr/>
          <a:lstStyle>
            <a:lvl1pPr>
              <a:defRPr/>
            </a:lvl1pPr>
          </a:lstStyle>
          <a:p>
            <a:pPr>
              <a:defRPr/>
            </a:pPr>
            <a:fld id="{FEAC2EC0-563D-49B0-9079-7C63B1FBB603}" type="slidenum">
              <a:rPr lang="en-US" altLang="zh-TW"/>
              <a:pPr>
                <a:defRPr/>
              </a:pPr>
              <a:t>‹#›</a:t>
            </a:fld>
            <a:endParaRPr lang="en-US" altLang="zh-TW"/>
          </a:p>
        </p:txBody>
      </p:sp>
    </p:spTree>
    <p:extLst>
      <p:ext uri="{BB962C8B-B14F-4D97-AF65-F5344CB8AC3E}">
        <p14:creationId xmlns:p14="http://schemas.microsoft.com/office/powerpoint/2010/main" val="231759212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4" name="Rectangle 6">
            <a:extLst>
              <a:ext uri="{FF2B5EF4-FFF2-40B4-BE49-F238E27FC236}">
                <a16:creationId xmlns:a16="http://schemas.microsoft.com/office/drawing/2014/main" id="{47B4162F-1508-4377-9421-6DED7A7E47B0}"/>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72069" name="Clip" r:id="rId3" imgW="0" imgH="0" progId="MS_ClipArt_Gallery.2">
                  <p:embed/>
                </p:oleObj>
              </mc:Choice>
              <mc:Fallback>
                <p:oleObj name="Clip" r:id="rId3" imgW="0" imgH="0" progId="MS_ClipArt_Gallery.2">
                  <p:embed/>
                  <p:pic>
                    <p:nvPicPr>
                      <p:cNvPr id="17410" name="Rectangle 6">
                        <a:extLst>
                          <a:ext uri="{FF2B5EF4-FFF2-40B4-BE49-F238E27FC236}">
                            <a16:creationId xmlns:a16="http://schemas.microsoft.com/office/drawing/2014/main" id="{88FEA680-BE55-4962-99BD-8984DE84AF73}"/>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7" descr="Slide_iconblue_pc">
            <a:extLst>
              <a:ext uri="{FF2B5EF4-FFF2-40B4-BE49-F238E27FC236}">
                <a16:creationId xmlns:a16="http://schemas.microsoft.com/office/drawing/2014/main" id="{2B977F39-7172-471D-B35C-B6A194B566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8" descr="BD21332_">
            <a:extLst>
              <a:ext uri="{FF2B5EF4-FFF2-40B4-BE49-F238E27FC236}">
                <a16:creationId xmlns:a16="http://schemas.microsoft.com/office/drawing/2014/main" id="{B38C1775-4F87-41FA-B5FB-563FD0456A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0" name="Rectangle 2"/>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109571"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7" name="Rectangle 4">
            <a:extLst>
              <a:ext uri="{FF2B5EF4-FFF2-40B4-BE49-F238E27FC236}">
                <a16:creationId xmlns:a16="http://schemas.microsoft.com/office/drawing/2014/main" id="{DDD63FA1-9A75-4770-9284-32616ED68F6A}"/>
              </a:ext>
            </a:extLst>
          </p:cNvPr>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0" hangingPunct="0">
              <a:spcBef>
                <a:spcPct val="50000"/>
              </a:spcBef>
              <a:defRPr kumimoji="0" sz="1400">
                <a:solidFill>
                  <a:srgbClr val="578963"/>
                </a:solidFill>
                <a:latin typeface="Times New Roman" pitchFamily="18" charset="0"/>
                <a:ea typeface="+mn-ea"/>
              </a:defRPr>
            </a:lvl1pPr>
          </a:lstStyle>
          <a:p>
            <a:pPr>
              <a:defRPr/>
            </a:pPr>
            <a:fld id="{4B6AD55A-CA8A-4B7A-A3F8-0EF6B3767DF6}" type="datetimeFigureOut">
              <a:rPr lang="en-US"/>
              <a:pPr>
                <a:defRPr/>
              </a:pPr>
              <a:t>7/30/2020</a:t>
            </a:fld>
            <a:endParaRPr lang="en-US"/>
          </a:p>
        </p:txBody>
      </p:sp>
      <p:sp>
        <p:nvSpPr>
          <p:cNvPr id="8" name="Rectangle 5">
            <a:extLst>
              <a:ext uri="{FF2B5EF4-FFF2-40B4-BE49-F238E27FC236}">
                <a16:creationId xmlns:a16="http://schemas.microsoft.com/office/drawing/2014/main" id="{E4FFEB0A-93A5-438B-85AC-0A49429DD9DB}"/>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spcBef>
                <a:spcPct val="50000"/>
              </a:spcBef>
              <a:defRPr kumimoji="0" sz="1400">
                <a:solidFill>
                  <a:srgbClr val="578963"/>
                </a:solidFill>
                <a:latin typeface="Times New Roman" pitchFamily="18" charset="0"/>
                <a:ea typeface="+mn-ea"/>
              </a:defRPr>
            </a:lvl1pPr>
          </a:lstStyle>
          <a:p>
            <a:pPr>
              <a:defRPr/>
            </a:pPr>
            <a:endParaRPr lang="en-US"/>
          </a:p>
        </p:txBody>
      </p:sp>
    </p:spTree>
    <p:extLst>
      <p:ext uri="{BB962C8B-B14F-4D97-AF65-F5344CB8AC3E}">
        <p14:creationId xmlns:p14="http://schemas.microsoft.com/office/powerpoint/2010/main" val="9659029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59711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885342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0213331-BD15-4829-9D41-DA8B67F0A91E}"/>
              </a:ext>
            </a:extLst>
          </p:cNvPr>
          <p:cNvSpPr>
            <a:spLocks noGrp="1"/>
          </p:cNvSpPr>
          <p:nvPr>
            <p:ph type="dt" sz="half" idx="10"/>
          </p:nvPr>
        </p:nvSpPr>
        <p:spPr/>
        <p:txBody>
          <a:bodyPr/>
          <a:lstStyle>
            <a:lvl1pPr>
              <a:defRPr/>
            </a:lvl1pPr>
          </a:lstStyle>
          <a:p>
            <a:pPr>
              <a:defRPr/>
            </a:pPr>
            <a:endParaRPr lang="en-US" altLang="zh-TW"/>
          </a:p>
        </p:txBody>
      </p:sp>
      <p:sp>
        <p:nvSpPr>
          <p:cNvPr id="4" name="Footer Placeholder 4">
            <a:extLst>
              <a:ext uri="{FF2B5EF4-FFF2-40B4-BE49-F238E27FC236}">
                <a16:creationId xmlns:a16="http://schemas.microsoft.com/office/drawing/2014/main" id="{D8100497-353A-4920-AEB9-BE489DBD55BA}"/>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CF83D683-03FD-40ED-9945-DCBA3D88D8D0}"/>
              </a:ext>
            </a:extLst>
          </p:cNvPr>
          <p:cNvSpPr>
            <a:spLocks noGrp="1"/>
          </p:cNvSpPr>
          <p:nvPr>
            <p:ph type="sldNum" sz="quarter" idx="12"/>
          </p:nvPr>
        </p:nvSpPr>
        <p:spPr/>
        <p:txBody>
          <a:bodyPr/>
          <a:lstStyle>
            <a:lvl1pPr>
              <a:defRPr/>
            </a:lvl1pPr>
          </a:lstStyle>
          <a:p>
            <a:pPr>
              <a:defRPr/>
            </a:pPr>
            <a:fld id="{3E7B3FB0-7112-4C54-A271-E6331812325C}" type="slidenum">
              <a:rPr lang="en-US" altLang="zh-TW"/>
              <a:pPr>
                <a:defRPr/>
              </a:pPr>
              <a:t>‹#›</a:t>
            </a:fld>
            <a:endParaRPr lang="en-US" altLang="zh-TW"/>
          </a:p>
        </p:txBody>
      </p:sp>
    </p:spTree>
    <p:extLst>
      <p:ext uri="{BB962C8B-B14F-4D97-AF65-F5344CB8AC3E}">
        <p14:creationId xmlns:p14="http://schemas.microsoft.com/office/powerpoint/2010/main" val="188290256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465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284437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127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951968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4047499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58042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28600"/>
            <a:ext cx="2019300" cy="5537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905500" cy="5537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718107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4" name="Picture 7" descr="Top">
            <a:extLst>
              <a:ext uri="{FF2B5EF4-FFF2-40B4-BE49-F238E27FC236}">
                <a16:creationId xmlns:a16="http://schemas.microsoft.com/office/drawing/2014/main" id="{D2F03739-ACB8-4DBE-9689-D7FDCEFEE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EarthSmall">
            <a:extLst>
              <a:ext uri="{FF2B5EF4-FFF2-40B4-BE49-F238E27FC236}">
                <a16:creationId xmlns:a16="http://schemas.microsoft.com/office/drawing/2014/main" id="{F3BD6454-905C-4C9F-98A2-CB5DD3865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666"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88166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6" name="Rectangle 4">
            <a:extLst>
              <a:ext uri="{FF2B5EF4-FFF2-40B4-BE49-F238E27FC236}">
                <a16:creationId xmlns:a16="http://schemas.microsoft.com/office/drawing/2014/main" id="{08BB38CD-0728-4781-A8EE-012168AAFE30}"/>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7" name="Rectangle 5">
            <a:extLst>
              <a:ext uri="{FF2B5EF4-FFF2-40B4-BE49-F238E27FC236}">
                <a16:creationId xmlns:a16="http://schemas.microsoft.com/office/drawing/2014/main" id="{006C6EE2-FAE3-4756-A47B-0354C2E0533F}"/>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8" name="Rectangle 6">
            <a:extLst>
              <a:ext uri="{FF2B5EF4-FFF2-40B4-BE49-F238E27FC236}">
                <a16:creationId xmlns:a16="http://schemas.microsoft.com/office/drawing/2014/main" id="{D023519A-8B80-4416-A04A-62AC2328CA96}"/>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BA85ACF9-512B-4F97-8B79-2E0710B71AF8}" type="slidenum">
              <a:rPr lang="en-US" altLang="en-US"/>
              <a:pPr>
                <a:defRPr/>
              </a:pPr>
              <a:t>‹#›</a:t>
            </a:fld>
            <a:endParaRPr lang="en-US" altLang="en-US"/>
          </a:p>
        </p:txBody>
      </p:sp>
    </p:spTree>
    <p:extLst>
      <p:ext uri="{BB962C8B-B14F-4D97-AF65-F5344CB8AC3E}">
        <p14:creationId xmlns:p14="http://schemas.microsoft.com/office/powerpoint/2010/main" val="2448773556"/>
      </p:ext>
    </p:extLst>
  </p:cSld>
  <p:clrMapOvr>
    <a:masterClrMapping/>
  </p:clrMapOvr>
  <p:transition spd="med">
    <p:cover dir="rd"/>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F4744CD-25A4-42B3-904B-B0BA5A15B7CA}"/>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6E261730-9E12-446D-8519-6138EE976D61}"/>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B7E00C36-E6E5-4FEE-99CE-BCE813B648BC}"/>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DB465C26-6104-492F-AC2F-F2520A10F3B0}" type="slidenum">
              <a:rPr lang="en-US" altLang="en-US"/>
              <a:pPr>
                <a:defRPr/>
              </a:pPr>
              <a:t>‹#›</a:t>
            </a:fld>
            <a:endParaRPr lang="en-US" altLang="en-US"/>
          </a:p>
        </p:txBody>
      </p:sp>
    </p:spTree>
    <p:extLst>
      <p:ext uri="{BB962C8B-B14F-4D97-AF65-F5344CB8AC3E}">
        <p14:creationId xmlns:p14="http://schemas.microsoft.com/office/powerpoint/2010/main" val="3134261584"/>
      </p:ext>
    </p:extLst>
  </p:cSld>
  <p:clrMapOvr>
    <a:masterClrMapping/>
  </p:clrMapOvr>
  <p:transition spd="med">
    <p:cover dir="rd"/>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1C6CC50-42F3-47C3-92A9-70EBAB073B1B}"/>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4E209C46-C6AD-457F-9CF1-47ABAEC833F6}"/>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678FE476-8B4F-4E62-A282-D3BC6131F216}"/>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A4769E92-2D46-415B-8C71-9E2A3EDABCCB}" type="slidenum">
              <a:rPr lang="en-US" altLang="en-US"/>
              <a:pPr>
                <a:defRPr/>
              </a:pPr>
              <a:t>‹#›</a:t>
            </a:fld>
            <a:endParaRPr lang="en-US" altLang="en-US"/>
          </a:p>
        </p:txBody>
      </p:sp>
    </p:spTree>
    <p:extLst>
      <p:ext uri="{BB962C8B-B14F-4D97-AF65-F5344CB8AC3E}">
        <p14:creationId xmlns:p14="http://schemas.microsoft.com/office/powerpoint/2010/main" val="1290471662"/>
      </p:ext>
    </p:extLst>
  </p:cSld>
  <p:clrMapOvr>
    <a:masterClrMapping/>
  </p:clrMapOvr>
  <p:transition spd="med">
    <p:cover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A07ADF7-4969-46F7-862A-AA537FCEE274}"/>
              </a:ext>
            </a:extLst>
          </p:cNvPr>
          <p:cNvSpPr>
            <a:spLocks noGrp="1"/>
          </p:cNvSpPr>
          <p:nvPr>
            <p:ph type="dt" sz="half" idx="10"/>
          </p:nvPr>
        </p:nvSpPr>
        <p:spPr/>
        <p:txBody>
          <a:bodyPr/>
          <a:lstStyle>
            <a:lvl1pPr>
              <a:defRPr/>
            </a:lvl1pPr>
          </a:lstStyle>
          <a:p>
            <a:pPr>
              <a:defRPr/>
            </a:pPr>
            <a:endParaRPr lang="en-US" altLang="zh-TW"/>
          </a:p>
        </p:txBody>
      </p:sp>
      <p:sp>
        <p:nvSpPr>
          <p:cNvPr id="3" name="Footer Placeholder 4">
            <a:extLst>
              <a:ext uri="{FF2B5EF4-FFF2-40B4-BE49-F238E27FC236}">
                <a16:creationId xmlns:a16="http://schemas.microsoft.com/office/drawing/2014/main" id="{103D5557-10A3-4073-922A-59F549DD73DF}"/>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07E90A39-F049-483E-9D21-5150212FCB48}"/>
              </a:ext>
            </a:extLst>
          </p:cNvPr>
          <p:cNvSpPr>
            <a:spLocks noGrp="1"/>
          </p:cNvSpPr>
          <p:nvPr>
            <p:ph type="sldNum" sz="quarter" idx="12"/>
          </p:nvPr>
        </p:nvSpPr>
        <p:spPr/>
        <p:txBody>
          <a:bodyPr/>
          <a:lstStyle>
            <a:lvl1pPr>
              <a:defRPr/>
            </a:lvl1pPr>
          </a:lstStyle>
          <a:p>
            <a:pPr>
              <a:defRPr/>
            </a:pPr>
            <a:fld id="{7CE7AFE2-CCE0-41E8-A630-674FD33E5A78}" type="slidenum">
              <a:rPr lang="en-US" altLang="zh-TW"/>
              <a:pPr>
                <a:defRPr/>
              </a:pPr>
              <a:t>‹#›</a:t>
            </a:fld>
            <a:endParaRPr lang="en-US" altLang="zh-TW"/>
          </a:p>
        </p:txBody>
      </p:sp>
    </p:spTree>
    <p:extLst>
      <p:ext uri="{BB962C8B-B14F-4D97-AF65-F5344CB8AC3E}">
        <p14:creationId xmlns:p14="http://schemas.microsoft.com/office/powerpoint/2010/main" val="2902397175"/>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D8A912-D561-4E68-B411-E1828AD5C99F}"/>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AF0C3E90-299B-4699-808C-D02072002157}"/>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47744F6E-63B1-445F-9DCC-D43CF501AB6E}"/>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7FCAD165-16FC-4482-8EF9-95D18632596E}" type="slidenum">
              <a:rPr lang="en-US" altLang="en-US"/>
              <a:pPr>
                <a:defRPr/>
              </a:pPr>
              <a:t>‹#›</a:t>
            </a:fld>
            <a:endParaRPr lang="en-US" altLang="en-US"/>
          </a:p>
        </p:txBody>
      </p:sp>
    </p:spTree>
    <p:extLst>
      <p:ext uri="{BB962C8B-B14F-4D97-AF65-F5344CB8AC3E}">
        <p14:creationId xmlns:p14="http://schemas.microsoft.com/office/powerpoint/2010/main" val="2428146059"/>
      </p:ext>
    </p:extLst>
  </p:cSld>
  <p:clrMapOvr>
    <a:masterClrMapping/>
  </p:clrMapOvr>
  <p:transition spd="med">
    <p:cover dir="rd"/>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21F786F-B172-4C23-8E01-4C6CAF3BC196}"/>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8" name="Rectangle 5">
            <a:extLst>
              <a:ext uri="{FF2B5EF4-FFF2-40B4-BE49-F238E27FC236}">
                <a16:creationId xmlns:a16="http://schemas.microsoft.com/office/drawing/2014/main" id="{C715A5A5-114A-4559-8DF5-346F2DB6D62A}"/>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9" name="Rectangle 6">
            <a:extLst>
              <a:ext uri="{FF2B5EF4-FFF2-40B4-BE49-F238E27FC236}">
                <a16:creationId xmlns:a16="http://schemas.microsoft.com/office/drawing/2014/main" id="{51C4D8AD-7FD5-41D5-BEC9-295A44596EC7}"/>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6BBC23FA-4611-44D0-BBE3-06A7A59FA173}" type="slidenum">
              <a:rPr lang="en-US" altLang="en-US"/>
              <a:pPr>
                <a:defRPr/>
              </a:pPr>
              <a:t>‹#›</a:t>
            </a:fld>
            <a:endParaRPr lang="en-US" altLang="en-US"/>
          </a:p>
        </p:txBody>
      </p:sp>
    </p:spTree>
    <p:extLst>
      <p:ext uri="{BB962C8B-B14F-4D97-AF65-F5344CB8AC3E}">
        <p14:creationId xmlns:p14="http://schemas.microsoft.com/office/powerpoint/2010/main" val="4135612464"/>
      </p:ext>
    </p:extLst>
  </p:cSld>
  <p:clrMapOvr>
    <a:masterClrMapping/>
  </p:clrMapOvr>
  <p:transition spd="med">
    <p:cover dir="rd"/>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5FD75DB-91E8-4D47-8C58-07073C578C2A}"/>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4" name="Rectangle 5">
            <a:extLst>
              <a:ext uri="{FF2B5EF4-FFF2-40B4-BE49-F238E27FC236}">
                <a16:creationId xmlns:a16="http://schemas.microsoft.com/office/drawing/2014/main" id="{D0EA363B-B054-42E5-973E-4D2E1362B2B8}"/>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Rectangle 6">
            <a:extLst>
              <a:ext uri="{FF2B5EF4-FFF2-40B4-BE49-F238E27FC236}">
                <a16:creationId xmlns:a16="http://schemas.microsoft.com/office/drawing/2014/main" id="{AEDDACEF-7CFC-482A-9D2D-FE5371EFECD8}"/>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BDF8931A-C844-4D57-964F-B7453A631674}" type="slidenum">
              <a:rPr lang="en-US" altLang="en-US"/>
              <a:pPr>
                <a:defRPr/>
              </a:pPr>
              <a:t>‹#›</a:t>
            </a:fld>
            <a:endParaRPr lang="en-US" altLang="en-US"/>
          </a:p>
        </p:txBody>
      </p:sp>
    </p:spTree>
    <p:extLst>
      <p:ext uri="{BB962C8B-B14F-4D97-AF65-F5344CB8AC3E}">
        <p14:creationId xmlns:p14="http://schemas.microsoft.com/office/powerpoint/2010/main" val="4203514972"/>
      </p:ext>
    </p:extLst>
  </p:cSld>
  <p:clrMapOvr>
    <a:masterClrMapping/>
  </p:clrMapOvr>
  <p:transition spd="med">
    <p:cover dir="rd"/>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E64163F-C6FE-4523-B2AF-EE825E148D5A}"/>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3" name="Rectangle 5">
            <a:extLst>
              <a:ext uri="{FF2B5EF4-FFF2-40B4-BE49-F238E27FC236}">
                <a16:creationId xmlns:a16="http://schemas.microsoft.com/office/drawing/2014/main" id="{93C1BFEE-52C7-4233-AABF-3778E5325B32}"/>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4" name="Rectangle 6">
            <a:extLst>
              <a:ext uri="{FF2B5EF4-FFF2-40B4-BE49-F238E27FC236}">
                <a16:creationId xmlns:a16="http://schemas.microsoft.com/office/drawing/2014/main" id="{80B0CFE1-FE52-4F63-9F2A-70A876C2D31A}"/>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D3D4775F-836B-40B1-9155-137DBFF54A02}" type="slidenum">
              <a:rPr lang="en-US" altLang="en-US"/>
              <a:pPr>
                <a:defRPr/>
              </a:pPr>
              <a:t>‹#›</a:t>
            </a:fld>
            <a:endParaRPr lang="en-US" altLang="en-US"/>
          </a:p>
        </p:txBody>
      </p:sp>
    </p:spTree>
    <p:extLst>
      <p:ext uri="{BB962C8B-B14F-4D97-AF65-F5344CB8AC3E}">
        <p14:creationId xmlns:p14="http://schemas.microsoft.com/office/powerpoint/2010/main" val="2900804651"/>
      </p:ext>
    </p:extLst>
  </p:cSld>
  <p:clrMapOvr>
    <a:masterClrMapping/>
  </p:clrMapOvr>
  <p:transition spd="med">
    <p:cover dir="rd"/>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569CC65-5761-4000-87F0-21259864757A}"/>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DD919895-07E0-4B74-B21A-DC50C2D015C6}"/>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567FE277-90BB-4B8E-ABAF-9B43CFC41B44}"/>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9F5310C4-B1BA-4904-9EA4-C1D019013380}" type="slidenum">
              <a:rPr lang="en-US" altLang="en-US"/>
              <a:pPr>
                <a:defRPr/>
              </a:pPr>
              <a:t>‹#›</a:t>
            </a:fld>
            <a:endParaRPr lang="en-US" altLang="en-US"/>
          </a:p>
        </p:txBody>
      </p:sp>
    </p:spTree>
    <p:extLst>
      <p:ext uri="{BB962C8B-B14F-4D97-AF65-F5344CB8AC3E}">
        <p14:creationId xmlns:p14="http://schemas.microsoft.com/office/powerpoint/2010/main" val="4113842641"/>
      </p:ext>
    </p:extLst>
  </p:cSld>
  <p:clrMapOvr>
    <a:masterClrMapping/>
  </p:clrMapOvr>
  <p:transition spd="med">
    <p:cover dir="rd"/>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82F560D7-17AF-4420-B95A-8C2607EF7498}"/>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CBC88756-EE27-4567-8594-CD7BCDF67DA3}"/>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03E54533-CA30-4375-9603-3D2029B4C3C2}"/>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2AA913BF-1404-492D-9C80-D47464A22682}" type="slidenum">
              <a:rPr lang="en-US" altLang="en-US"/>
              <a:pPr>
                <a:defRPr/>
              </a:pPr>
              <a:t>‹#›</a:t>
            </a:fld>
            <a:endParaRPr lang="en-US" altLang="en-US"/>
          </a:p>
        </p:txBody>
      </p:sp>
    </p:spTree>
    <p:extLst>
      <p:ext uri="{BB962C8B-B14F-4D97-AF65-F5344CB8AC3E}">
        <p14:creationId xmlns:p14="http://schemas.microsoft.com/office/powerpoint/2010/main" val="2291236606"/>
      </p:ext>
    </p:extLst>
  </p:cSld>
  <p:clrMapOvr>
    <a:masterClrMapping/>
  </p:clrMapOvr>
  <p:transition spd="med">
    <p:cover dir="rd"/>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4ADE679-CBE1-48EA-9582-D6E36DD19063}"/>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27205A0E-48A5-4B25-A24D-6AB8F025493C}"/>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3AA5A04E-6A51-4E05-A16A-75658C1CA32A}"/>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232C7E67-1A33-474D-AA42-E799EE676B60}" type="slidenum">
              <a:rPr lang="en-US" altLang="en-US"/>
              <a:pPr>
                <a:defRPr/>
              </a:pPr>
              <a:t>‹#›</a:t>
            </a:fld>
            <a:endParaRPr lang="en-US" altLang="en-US"/>
          </a:p>
        </p:txBody>
      </p:sp>
    </p:spTree>
    <p:extLst>
      <p:ext uri="{BB962C8B-B14F-4D97-AF65-F5344CB8AC3E}">
        <p14:creationId xmlns:p14="http://schemas.microsoft.com/office/powerpoint/2010/main" val="2988180164"/>
      </p:ext>
    </p:extLst>
  </p:cSld>
  <p:clrMapOvr>
    <a:masterClrMapping/>
  </p:clrMapOvr>
  <p:transition spd="med">
    <p:cover dir="rd"/>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274638"/>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39C743E-83F4-48F8-B3CA-357C506C759C}"/>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204D311A-6126-4346-A87E-89198F2EEF26}"/>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B089ABEC-15E0-4681-B478-73389DFB7489}"/>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1DF51F9B-BC62-4276-B1FB-A085FB67444E}" type="slidenum">
              <a:rPr lang="en-US" altLang="en-US"/>
              <a:pPr>
                <a:defRPr/>
              </a:pPr>
              <a:t>‹#›</a:t>
            </a:fld>
            <a:endParaRPr lang="en-US" altLang="en-US"/>
          </a:p>
        </p:txBody>
      </p:sp>
    </p:spTree>
    <p:extLst>
      <p:ext uri="{BB962C8B-B14F-4D97-AF65-F5344CB8AC3E}">
        <p14:creationId xmlns:p14="http://schemas.microsoft.com/office/powerpoint/2010/main" val="3280463941"/>
      </p:ext>
    </p:extLst>
  </p:cSld>
  <p:clrMapOvr>
    <a:masterClrMapping/>
  </p:clrMapOvr>
  <p:transition spd="med">
    <p:cover dir="rd"/>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74638"/>
            <a:ext cx="76200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3980CB6B-9F06-4A78-A722-8F86EE546522}"/>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4" name="Rectangle 5">
            <a:extLst>
              <a:ext uri="{FF2B5EF4-FFF2-40B4-BE49-F238E27FC236}">
                <a16:creationId xmlns:a16="http://schemas.microsoft.com/office/drawing/2014/main" id="{52B73B22-CEA1-43B4-B189-6BD2D516C0F4}"/>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Rectangle 6">
            <a:extLst>
              <a:ext uri="{FF2B5EF4-FFF2-40B4-BE49-F238E27FC236}">
                <a16:creationId xmlns:a16="http://schemas.microsoft.com/office/drawing/2014/main" id="{E93A2715-C01C-44B8-90E1-C7A7D059199A}"/>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DE05DFB9-FE5D-42CA-86B8-13D9D8858FAB}" type="slidenum">
              <a:rPr lang="en-US" altLang="en-US"/>
              <a:pPr>
                <a:defRPr/>
              </a:pPr>
              <a:t>‹#›</a:t>
            </a:fld>
            <a:endParaRPr lang="en-US" altLang="en-US"/>
          </a:p>
        </p:txBody>
      </p:sp>
    </p:spTree>
    <p:extLst>
      <p:ext uri="{BB962C8B-B14F-4D97-AF65-F5344CB8AC3E}">
        <p14:creationId xmlns:p14="http://schemas.microsoft.com/office/powerpoint/2010/main" val="2174551641"/>
      </p:ext>
    </p:extLst>
  </p:cSld>
  <p:clrMapOvr>
    <a:masterClrMapping/>
  </p:clrMapOvr>
  <p:transition spd="med">
    <p:cover dir="rd"/>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43800" cy="1143000"/>
          </a:xfrm>
        </p:spPr>
        <p:txBody>
          <a:bodyPr/>
          <a:lstStyle/>
          <a:p>
            <a:r>
              <a:rPr lang="en-US"/>
              <a:t>Click to edit Master title style</a:t>
            </a:r>
          </a:p>
        </p:txBody>
      </p:sp>
      <p:sp>
        <p:nvSpPr>
          <p:cNvPr id="3" name="Text Placeholder 2"/>
          <p:cNvSpPr>
            <a:spLocks noGrp="1"/>
          </p:cNvSpPr>
          <p:nvPr>
            <p:ph type="body" sz="half" idx="1"/>
          </p:nvPr>
        </p:nvSpPr>
        <p:spPr>
          <a:xfrm>
            <a:off x="13716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61F807-B81E-4958-91A5-DBC2CD228DA8}"/>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34240C51-2BF4-46D3-9145-62EAAF15A68A}"/>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3AC38295-4F13-4B1B-B124-54B95C1B8467}"/>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A193CF92-D890-48F1-919F-26B636FCDF38}" type="slidenum">
              <a:rPr lang="en-US" altLang="en-US"/>
              <a:pPr>
                <a:defRPr/>
              </a:pPr>
              <a:t>‹#›</a:t>
            </a:fld>
            <a:endParaRPr lang="en-US" altLang="en-US"/>
          </a:p>
        </p:txBody>
      </p:sp>
    </p:spTree>
    <p:extLst>
      <p:ext uri="{BB962C8B-B14F-4D97-AF65-F5344CB8AC3E}">
        <p14:creationId xmlns:p14="http://schemas.microsoft.com/office/powerpoint/2010/main" val="747924234"/>
      </p:ext>
    </p:extLst>
  </p:cSld>
  <p:clrMapOvr>
    <a:masterClrMapping/>
  </p:clrMapOvr>
  <p:transition spd="med">
    <p:cover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9128B726-1C6B-40E2-A1BF-E048962578B0}"/>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4">
            <a:extLst>
              <a:ext uri="{FF2B5EF4-FFF2-40B4-BE49-F238E27FC236}">
                <a16:creationId xmlns:a16="http://schemas.microsoft.com/office/drawing/2014/main" id="{2AAC6053-9D16-428B-AFFF-B2F80424BC71}"/>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A5C5F62C-DCA4-48BC-878B-CF288030E132}"/>
              </a:ext>
            </a:extLst>
          </p:cNvPr>
          <p:cNvSpPr>
            <a:spLocks noGrp="1"/>
          </p:cNvSpPr>
          <p:nvPr>
            <p:ph type="sldNum" sz="quarter" idx="12"/>
          </p:nvPr>
        </p:nvSpPr>
        <p:spPr/>
        <p:txBody>
          <a:bodyPr/>
          <a:lstStyle>
            <a:lvl1pPr>
              <a:defRPr/>
            </a:lvl1pPr>
          </a:lstStyle>
          <a:p>
            <a:pPr>
              <a:defRPr/>
            </a:pPr>
            <a:fld id="{8C4C0C3A-0592-48D9-9F09-32F3B7AD4EAD}" type="slidenum">
              <a:rPr lang="en-US" altLang="zh-TW"/>
              <a:pPr>
                <a:defRPr/>
              </a:pPr>
              <a:t>‹#›</a:t>
            </a:fld>
            <a:endParaRPr lang="en-US" altLang="zh-TW"/>
          </a:p>
        </p:txBody>
      </p:sp>
    </p:spTree>
    <p:extLst>
      <p:ext uri="{BB962C8B-B14F-4D97-AF65-F5344CB8AC3E}">
        <p14:creationId xmlns:p14="http://schemas.microsoft.com/office/powerpoint/2010/main" val="1406273339"/>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43800" cy="1143000"/>
          </a:xfrm>
        </p:spPr>
        <p:txBody>
          <a:bodyPr/>
          <a:lstStyle/>
          <a:p>
            <a:r>
              <a:rPr lang="en-US"/>
              <a:t>Click to edit Master title style</a:t>
            </a:r>
          </a:p>
        </p:txBody>
      </p:sp>
      <p:sp>
        <p:nvSpPr>
          <p:cNvPr id="3" name="Text Placeholder 2"/>
          <p:cNvSpPr>
            <a:spLocks noGrp="1"/>
          </p:cNvSpPr>
          <p:nvPr>
            <p:ph type="body" sz="half" idx="1"/>
          </p:nvPr>
        </p:nvSpPr>
        <p:spPr>
          <a:xfrm>
            <a:off x="13716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257800" y="1600200"/>
            <a:ext cx="3733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257800" y="3938588"/>
            <a:ext cx="3733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06E8A677-3904-4980-BC59-73A809F643D7}"/>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7" name="Rectangle 5">
            <a:extLst>
              <a:ext uri="{FF2B5EF4-FFF2-40B4-BE49-F238E27FC236}">
                <a16:creationId xmlns:a16="http://schemas.microsoft.com/office/drawing/2014/main" id="{C908BB4B-AA76-447C-A289-35597CF0DC00}"/>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8" name="Rectangle 6">
            <a:extLst>
              <a:ext uri="{FF2B5EF4-FFF2-40B4-BE49-F238E27FC236}">
                <a16:creationId xmlns:a16="http://schemas.microsoft.com/office/drawing/2014/main" id="{F19316E3-E2E2-4EA7-8961-8D716DBCF570}"/>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1F3203A2-C55E-4FC0-B960-FD334B06439F}" type="slidenum">
              <a:rPr lang="en-US" altLang="en-US"/>
              <a:pPr>
                <a:defRPr/>
              </a:pPr>
              <a:t>‹#›</a:t>
            </a:fld>
            <a:endParaRPr lang="en-US" altLang="en-US"/>
          </a:p>
        </p:txBody>
      </p:sp>
    </p:spTree>
    <p:extLst>
      <p:ext uri="{BB962C8B-B14F-4D97-AF65-F5344CB8AC3E}">
        <p14:creationId xmlns:p14="http://schemas.microsoft.com/office/powerpoint/2010/main" val="3992598752"/>
      </p:ext>
    </p:extLst>
  </p:cSld>
  <p:clrMapOvr>
    <a:masterClrMapping/>
  </p:clrMapOvr>
  <p:transition spd="med">
    <p:cover dir="rd"/>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4" name="Picture 7" descr="Top">
            <a:extLst>
              <a:ext uri="{FF2B5EF4-FFF2-40B4-BE49-F238E27FC236}">
                <a16:creationId xmlns:a16="http://schemas.microsoft.com/office/drawing/2014/main" id="{2CB47916-5BE0-4B55-BC08-522768A1CF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EarthSmall">
            <a:extLst>
              <a:ext uri="{FF2B5EF4-FFF2-40B4-BE49-F238E27FC236}">
                <a16:creationId xmlns:a16="http://schemas.microsoft.com/office/drawing/2014/main" id="{F25F3E07-EC9D-45E5-8FE1-89F4907AB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666"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88166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6" name="Rectangle 4">
            <a:extLst>
              <a:ext uri="{FF2B5EF4-FFF2-40B4-BE49-F238E27FC236}">
                <a16:creationId xmlns:a16="http://schemas.microsoft.com/office/drawing/2014/main" id="{E04DFD4E-798B-412B-B98C-529D46DA3124}"/>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7" name="Rectangle 5">
            <a:extLst>
              <a:ext uri="{FF2B5EF4-FFF2-40B4-BE49-F238E27FC236}">
                <a16:creationId xmlns:a16="http://schemas.microsoft.com/office/drawing/2014/main" id="{FA9A8BEE-5AC0-48BB-A4AB-5E8818137D39}"/>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8" name="Rectangle 6">
            <a:extLst>
              <a:ext uri="{FF2B5EF4-FFF2-40B4-BE49-F238E27FC236}">
                <a16:creationId xmlns:a16="http://schemas.microsoft.com/office/drawing/2014/main" id="{031A886F-5E09-446E-86C3-B0D9129A6888}"/>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65B24FE5-5986-4636-AE8A-664DC03F43E4}" type="slidenum">
              <a:rPr lang="en-US" altLang="en-US"/>
              <a:pPr>
                <a:defRPr/>
              </a:pPr>
              <a:t>‹#›</a:t>
            </a:fld>
            <a:endParaRPr lang="en-US" altLang="en-US"/>
          </a:p>
        </p:txBody>
      </p:sp>
    </p:spTree>
    <p:extLst>
      <p:ext uri="{BB962C8B-B14F-4D97-AF65-F5344CB8AC3E}">
        <p14:creationId xmlns:p14="http://schemas.microsoft.com/office/powerpoint/2010/main" val="553735627"/>
      </p:ext>
    </p:extLst>
  </p:cSld>
  <p:clrMapOvr>
    <a:masterClrMapping/>
  </p:clrMapOvr>
  <p:transition spd="med">
    <p:cover dir="rd"/>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5362863-ECF5-4159-9D8B-BDA82FFCD246}"/>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92F82602-48F7-4223-A9D6-4EF4E209718B}"/>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439A7750-A2B1-48FE-84C4-FE91DF8CF8C8}"/>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6E320C92-BF6D-47F0-9447-09386DBE61D3}" type="slidenum">
              <a:rPr lang="en-US" altLang="en-US"/>
              <a:pPr>
                <a:defRPr/>
              </a:pPr>
              <a:t>‹#›</a:t>
            </a:fld>
            <a:endParaRPr lang="en-US" altLang="en-US"/>
          </a:p>
        </p:txBody>
      </p:sp>
    </p:spTree>
    <p:extLst>
      <p:ext uri="{BB962C8B-B14F-4D97-AF65-F5344CB8AC3E}">
        <p14:creationId xmlns:p14="http://schemas.microsoft.com/office/powerpoint/2010/main" val="3160504695"/>
      </p:ext>
    </p:extLst>
  </p:cSld>
  <p:clrMapOvr>
    <a:masterClrMapping/>
  </p:clrMapOvr>
  <p:transition spd="med">
    <p:cover dir="rd"/>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4E1C553-4B9F-4AF6-810C-12E6005A17CB}"/>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289EC428-BB45-4FE4-BDC6-1EDC5C992857}"/>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E7F21E3A-D3F3-4807-93D6-DCE9C91816C5}"/>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8ACAC7D5-4C09-42CF-9630-198E41B7F594}" type="slidenum">
              <a:rPr lang="en-US" altLang="en-US"/>
              <a:pPr>
                <a:defRPr/>
              </a:pPr>
              <a:t>‹#›</a:t>
            </a:fld>
            <a:endParaRPr lang="en-US" altLang="en-US"/>
          </a:p>
        </p:txBody>
      </p:sp>
    </p:spTree>
    <p:extLst>
      <p:ext uri="{BB962C8B-B14F-4D97-AF65-F5344CB8AC3E}">
        <p14:creationId xmlns:p14="http://schemas.microsoft.com/office/powerpoint/2010/main" val="3292166089"/>
      </p:ext>
    </p:extLst>
  </p:cSld>
  <p:clrMapOvr>
    <a:masterClrMapping/>
  </p:clrMapOvr>
  <p:transition spd="med">
    <p:cover dir="rd"/>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693571-50F7-4042-B41E-D892B7D08D72}"/>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CCE523B8-E584-4CA3-925B-E94D6B8937A9}"/>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7519B040-3FBC-4722-B3EF-47E2C1C56E59}"/>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DA7D450E-8C1C-4AF9-8010-99AB81E72327}" type="slidenum">
              <a:rPr lang="en-US" altLang="en-US"/>
              <a:pPr>
                <a:defRPr/>
              </a:pPr>
              <a:t>‹#›</a:t>
            </a:fld>
            <a:endParaRPr lang="en-US" altLang="en-US"/>
          </a:p>
        </p:txBody>
      </p:sp>
    </p:spTree>
    <p:extLst>
      <p:ext uri="{BB962C8B-B14F-4D97-AF65-F5344CB8AC3E}">
        <p14:creationId xmlns:p14="http://schemas.microsoft.com/office/powerpoint/2010/main" val="1840138076"/>
      </p:ext>
    </p:extLst>
  </p:cSld>
  <p:clrMapOvr>
    <a:masterClrMapping/>
  </p:clrMapOvr>
  <p:transition spd="med">
    <p:cover dir="rd"/>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3E5FD7B-6CBF-400E-92CE-5DFA9FE2A72D}"/>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8" name="Rectangle 5">
            <a:extLst>
              <a:ext uri="{FF2B5EF4-FFF2-40B4-BE49-F238E27FC236}">
                <a16:creationId xmlns:a16="http://schemas.microsoft.com/office/drawing/2014/main" id="{9283530E-FDC8-4FA6-B6C8-66D645F7A887}"/>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9" name="Rectangle 6">
            <a:extLst>
              <a:ext uri="{FF2B5EF4-FFF2-40B4-BE49-F238E27FC236}">
                <a16:creationId xmlns:a16="http://schemas.microsoft.com/office/drawing/2014/main" id="{ED3AF1B7-B4B7-427D-9A2A-0C8974095D56}"/>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0746125E-6F55-4CF3-BD3F-80F1783B1A52}" type="slidenum">
              <a:rPr lang="en-US" altLang="en-US"/>
              <a:pPr>
                <a:defRPr/>
              </a:pPr>
              <a:t>‹#›</a:t>
            </a:fld>
            <a:endParaRPr lang="en-US" altLang="en-US"/>
          </a:p>
        </p:txBody>
      </p:sp>
    </p:spTree>
    <p:extLst>
      <p:ext uri="{BB962C8B-B14F-4D97-AF65-F5344CB8AC3E}">
        <p14:creationId xmlns:p14="http://schemas.microsoft.com/office/powerpoint/2010/main" val="109134895"/>
      </p:ext>
    </p:extLst>
  </p:cSld>
  <p:clrMapOvr>
    <a:masterClrMapping/>
  </p:clrMapOvr>
  <p:transition spd="med">
    <p:cover dir="rd"/>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3118CA20-2306-4A0E-807A-B5013CE91C78}"/>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4" name="Rectangle 5">
            <a:extLst>
              <a:ext uri="{FF2B5EF4-FFF2-40B4-BE49-F238E27FC236}">
                <a16:creationId xmlns:a16="http://schemas.microsoft.com/office/drawing/2014/main" id="{B4CDACBC-6ECD-41FF-96D8-3C9636A7314A}"/>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Rectangle 6">
            <a:extLst>
              <a:ext uri="{FF2B5EF4-FFF2-40B4-BE49-F238E27FC236}">
                <a16:creationId xmlns:a16="http://schemas.microsoft.com/office/drawing/2014/main" id="{32604080-878C-4053-9B33-CC379518F261}"/>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90E840C0-03C5-42B3-A6E7-C194B14E81A1}" type="slidenum">
              <a:rPr lang="en-US" altLang="en-US"/>
              <a:pPr>
                <a:defRPr/>
              </a:pPr>
              <a:t>‹#›</a:t>
            </a:fld>
            <a:endParaRPr lang="en-US" altLang="en-US"/>
          </a:p>
        </p:txBody>
      </p:sp>
    </p:spTree>
    <p:extLst>
      <p:ext uri="{BB962C8B-B14F-4D97-AF65-F5344CB8AC3E}">
        <p14:creationId xmlns:p14="http://schemas.microsoft.com/office/powerpoint/2010/main" val="3572577372"/>
      </p:ext>
    </p:extLst>
  </p:cSld>
  <p:clrMapOvr>
    <a:masterClrMapping/>
  </p:clrMapOvr>
  <p:transition spd="med">
    <p:cover dir="rd"/>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E79366B-9DA0-42CD-B9F8-CF54ACE03E0A}"/>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3" name="Rectangle 5">
            <a:extLst>
              <a:ext uri="{FF2B5EF4-FFF2-40B4-BE49-F238E27FC236}">
                <a16:creationId xmlns:a16="http://schemas.microsoft.com/office/drawing/2014/main" id="{5689AC02-93D7-4B8B-AE8A-A731CAD96984}"/>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4" name="Rectangle 6">
            <a:extLst>
              <a:ext uri="{FF2B5EF4-FFF2-40B4-BE49-F238E27FC236}">
                <a16:creationId xmlns:a16="http://schemas.microsoft.com/office/drawing/2014/main" id="{478FC0C0-1628-48A4-993F-A292AF262F22}"/>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FE4F6272-F56F-4E08-A15B-31469C2269F5}" type="slidenum">
              <a:rPr lang="en-US" altLang="en-US"/>
              <a:pPr>
                <a:defRPr/>
              </a:pPr>
              <a:t>‹#›</a:t>
            </a:fld>
            <a:endParaRPr lang="en-US" altLang="en-US"/>
          </a:p>
        </p:txBody>
      </p:sp>
    </p:spTree>
    <p:extLst>
      <p:ext uri="{BB962C8B-B14F-4D97-AF65-F5344CB8AC3E}">
        <p14:creationId xmlns:p14="http://schemas.microsoft.com/office/powerpoint/2010/main" val="806539154"/>
      </p:ext>
    </p:extLst>
  </p:cSld>
  <p:clrMapOvr>
    <a:masterClrMapping/>
  </p:clrMapOvr>
  <p:transition spd="med">
    <p:cover dir="rd"/>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4488DF0-49C4-4A89-B1C0-209F95C741AF}"/>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1321661E-99D8-4E51-BA33-81EF4A52F9F6}"/>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62151AB7-D0FB-4105-9642-F86E18651D31}"/>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7884B4D6-90DD-4141-AB71-A835BFA928CF}" type="slidenum">
              <a:rPr lang="en-US" altLang="en-US"/>
              <a:pPr>
                <a:defRPr/>
              </a:pPr>
              <a:t>‹#›</a:t>
            </a:fld>
            <a:endParaRPr lang="en-US" altLang="en-US"/>
          </a:p>
        </p:txBody>
      </p:sp>
    </p:spTree>
    <p:extLst>
      <p:ext uri="{BB962C8B-B14F-4D97-AF65-F5344CB8AC3E}">
        <p14:creationId xmlns:p14="http://schemas.microsoft.com/office/powerpoint/2010/main" val="1718379220"/>
      </p:ext>
    </p:extLst>
  </p:cSld>
  <p:clrMapOvr>
    <a:masterClrMapping/>
  </p:clrMapOvr>
  <p:transition spd="med">
    <p:cover dir="rd"/>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E203481-4292-44BE-A2AA-CB76AB89D560}"/>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5AAC2A3D-6A58-4318-B1DB-9C729569A3F6}"/>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0A0B3BA9-8481-4D03-AC41-DCE0AC45EC82}"/>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C810BA22-0146-441B-BF6A-97B8D0ADAF3F}" type="slidenum">
              <a:rPr lang="en-US" altLang="en-US"/>
              <a:pPr>
                <a:defRPr/>
              </a:pPr>
              <a:t>‹#›</a:t>
            </a:fld>
            <a:endParaRPr lang="en-US" altLang="en-US"/>
          </a:p>
        </p:txBody>
      </p:sp>
    </p:spTree>
    <p:extLst>
      <p:ext uri="{BB962C8B-B14F-4D97-AF65-F5344CB8AC3E}">
        <p14:creationId xmlns:p14="http://schemas.microsoft.com/office/powerpoint/2010/main" val="1651748698"/>
      </p:ext>
    </p:extLst>
  </p:cSld>
  <p:clrMapOvr>
    <a:masterClrMapping/>
  </p:clrMapOvr>
  <p:transition spd="med">
    <p:cover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13064EA4-4B0D-4DF1-99FB-1547C8D84468}"/>
              </a:ext>
            </a:extLst>
          </p:cNvPr>
          <p:cNvSpPr>
            <a:spLocks noGrp="1"/>
          </p:cNvSpPr>
          <p:nvPr>
            <p:ph type="dt" sz="half" idx="10"/>
          </p:nvPr>
        </p:nvSpPr>
        <p:spPr/>
        <p:txBody>
          <a:bodyPr/>
          <a:lstStyle>
            <a:lvl1pPr>
              <a:defRPr/>
            </a:lvl1pPr>
          </a:lstStyle>
          <a:p>
            <a:pPr>
              <a:defRPr/>
            </a:pPr>
            <a:endParaRPr lang="en-US" altLang="zh-TW"/>
          </a:p>
        </p:txBody>
      </p:sp>
      <p:sp>
        <p:nvSpPr>
          <p:cNvPr id="6" name="Footer Placeholder 4">
            <a:extLst>
              <a:ext uri="{FF2B5EF4-FFF2-40B4-BE49-F238E27FC236}">
                <a16:creationId xmlns:a16="http://schemas.microsoft.com/office/drawing/2014/main" id="{CDD0A97E-990C-490E-B8AB-E37FE42E549E}"/>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E107A4A8-1228-4510-9BF6-796E97C89898}"/>
              </a:ext>
            </a:extLst>
          </p:cNvPr>
          <p:cNvSpPr>
            <a:spLocks noGrp="1"/>
          </p:cNvSpPr>
          <p:nvPr>
            <p:ph type="sldNum" sz="quarter" idx="12"/>
          </p:nvPr>
        </p:nvSpPr>
        <p:spPr/>
        <p:txBody>
          <a:bodyPr/>
          <a:lstStyle>
            <a:lvl1pPr>
              <a:defRPr/>
            </a:lvl1pPr>
          </a:lstStyle>
          <a:p>
            <a:pPr>
              <a:defRPr/>
            </a:pPr>
            <a:fld id="{2B7249D3-FA69-4080-A555-E773112DB076}" type="slidenum">
              <a:rPr lang="en-US" altLang="zh-TW"/>
              <a:pPr>
                <a:defRPr/>
              </a:pPr>
              <a:t>‹#›</a:t>
            </a:fld>
            <a:endParaRPr lang="en-US" altLang="zh-TW"/>
          </a:p>
        </p:txBody>
      </p:sp>
    </p:spTree>
    <p:extLst>
      <p:ext uri="{BB962C8B-B14F-4D97-AF65-F5344CB8AC3E}">
        <p14:creationId xmlns:p14="http://schemas.microsoft.com/office/powerpoint/2010/main" val="2052242718"/>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1CEA248-833A-490C-8C92-DFA995D2616A}"/>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54C4F2F6-8303-4FE1-8102-F9CA367B5520}"/>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1CFC176A-CBFC-4692-928B-C404AAA6E35B}"/>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2F230F40-4E8C-40FC-9062-8670C02CA0D7}" type="slidenum">
              <a:rPr lang="en-US" altLang="en-US"/>
              <a:pPr>
                <a:defRPr/>
              </a:pPr>
              <a:t>‹#›</a:t>
            </a:fld>
            <a:endParaRPr lang="en-US" altLang="en-US"/>
          </a:p>
        </p:txBody>
      </p:sp>
    </p:spTree>
    <p:extLst>
      <p:ext uri="{BB962C8B-B14F-4D97-AF65-F5344CB8AC3E}">
        <p14:creationId xmlns:p14="http://schemas.microsoft.com/office/powerpoint/2010/main" val="773718168"/>
      </p:ext>
    </p:extLst>
  </p:cSld>
  <p:clrMapOvr>
    <a:masterClrMapping/>
  </p:clrMapOvr>
  <p:transition spd="med">
    <p:cover dir="rd"/>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74638"/>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274638"/>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E632DB9-8AAB-449D-AF2E-4F9B50E479B5}"/>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5" name="Rectangle 5">
            <a:extLst>
              <a:ext uri="{FF2B5EF4-FFF2-40B4-BE49-F238E27FC236}">
                <a16:creationId xmlns:a16="http://schemas.microsoft.com/office/drawing/2014/main" id="{E4DF187E-40E7-4CD0-BF98-388BE537168C}"/>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Rectangle 6">
            <a:extLst>
              <a:ext uri="{FF2B5EF4-FFF2-40B4-BE49-F238E27FC236}">
                <a16:creationId xmlns:a16="http://schemas.microsoft.com/office/drawing/2014/main" id="{FA8E4908-AD40-47F2-94F8-924ABD8086D8}"/>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A3B4A277-C19C-4D70-BF17-F43C8C381357}" type="slidenum">
              <a:rPr lang="en-US" altLang="en-US"/>
              <a:pPr>
                <a:defRPr/>
              </a:pPr>
              <a:t>‹#›</a:t>
            </a:fld>
            <a:endParaRPr lang="en-US" altLang="en-US"/>
          </a:p>
        </p:txBody>
      </p:sp>
    </p:spTree>
    <p:extLst>
      <p:ext uri="{BB962C8B-B14F-4D97-AF65-F5344CB8AC3E}">
        <p14:creationId xmlns:p14="http://schemas.microsoft.com/office/powerpoint/2010/main" val="281055642"/>
      </p:ext>
    </p:extLst>
  </p:cSld>
  <p:clrMapOvr>
    <a:masterClrMapping/>
  </p:clrMapOvr>
  <p:transition spd="med">
    <p:cover dir="rd"/>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600" y="274638"/>
            <a:ext cx="76200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7EBC6C04-7B25-4A6F-90BE-20B9EFDCFE7A}"/>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4" name="Rectangle 5">
            <a:extLst>
              <a:ext uri="{FF2B5EF4-FFF2-40B4-BE49-F238E27FC236}">
                <a16:creationId xmlns:a16="http://schemas.microsoft.com/office/drawing/2014/main" id="{DE054092-1F65-4CF3-9C86-DFD2B1FD353A}"/>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5" name="Rectangle 6">
            <a:extLst>
              <a:ext uri="{FF2B5EF4-FFF2-40B4-BE49-F238E27FC236}">
                <a16:creationId xmlns:a16="http://schemas.microsoft.com/office/drawing/2014/main" id="{04EB5A9F-5AC5-4523-8375-CD99105BAD37}"/>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4F0886D0-B9E4-49F9-ACC0-12D1B5D57BAD}" type="slidenum">
              <a:rPr lang="en-US" altLang="en-US"/>
              <a:pPr>
                <a:defRPr/>
              </a:pPr>
              <a:t>‹#›</a:t>
            </a:fld>
            <a:endParaRPr lang="en-US" altLang="en-US"/>
          </a:p>
        </p:txBody>
      </p:sp>
    </p:spTree>
    <p:extLst>
      <p:ext uri="{BB962C8B-B14F-4D97-AF65-F5344CB8AC3E}">
        <p14:creationId xmlns:p14="http://schemas.microsoft.com/office/powerpoint/2010/main" val="470996560"/>
      </p:ext>
    </p:extLst>
  </p:cSld>
  <p:clrMapOvr>
    <a:masterClrMapping/>
  </p:clrMapOvr>
  <p:transition spd="med">
    <p:cover dir="rd"/>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43800" cy="1143000"/>
          </a:xfrm>
        </p:spPr>
        <p:txBody>
          <a:bodyPr/>
          <a:lstStyle/>
          <a:p>
            <a:r>
              <a:rPr lang="en-US"/>
              <a:t>Click to edit Master title style</a:t>
            </a:r>
          </a:p>
        </p:txBody>
      </p:sp>
      <p:sp>
        <p:nvSpPr>
          <p:cNvPr id="3" name="Text Placeholder 2"/>
          <p:cNvSpPr>
            <a:spLocks noGrp="1"/>
          </p:cNvSpPr>
          <p:nvPr>
            <p:ph type="body" sz="half" idx="1"/>
          </p:nvPr>
        </p:nvSpPr>
        <p:spPr>
          <a:xfrm>
            <a:off x="13716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78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D027B3-34F9-4B28-8439-D1CA210A606F}"/>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6" name="Footer Placeholder 5">
            <a:extLst>
              <a:ext uri="{FF2B5EF4-FFF2-40B4-BE49-F238E27FC236}">
                <a16:creationId xmlns:a16="http://schemas.microsoft.com/office/drawing/2014/main" id="{109CB173-0BF3-453B-8C5F-304F5C8087E8}"/>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6">
            <a:extLst>
              <a:ext uri="{FF2B5EF4-FFF2-40B4-BE49-F238E27FC236}">
                <a16:creationId xmlns:a16="http://schemas.microsoft.com/office/drawing/2014/main" id="{44863663-0A7C-42EC-80FB-0D88030A4A89}"/>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F6EB8F26-2853-4E6E-868D-1D72F0651DA4}" type="slidenum">
              <a:rPr lang="en-US" altLang="en-US"/>
              <a:pPr>
                <a:defRPr/>
              </a:pPr>
              <a:t>‹#›</a:t>
            </a:fld>
            <a:endParaRPr lang="en-US" altLang="en-US"/>
          </a:p>
        </p:txBody>
      </p:sp>
    </p:spTree>
    <p:extLst>
      <p:ext uri="{BB962C8B-B14F-4D97-AF65-F5344CB8AC3E}">
        <p14:creationId xmlns:p14="http://schemas.microsoft.com/office/powerpoint/2010/main" val="1510548719"/>
      </p:ext>
    </p:extLst>
  </p:cSld>
  <p:clrMapOvr>
    <a:masterClrMapping/>
  </p:clrMapOvr>
  <p:transition spd="med">
    <p:cover dir="rd"/>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43800" cy="1143000"/>
          </a:xfrm>
        </p:spPr>
        <p:txBody>
          <a:bodyPr/>
          <a:lstStyle/>
          <a:p>
            <a:r>
              <a:rPr lang="en-US"/>
              <a:t>Click to edit Master title style</a:t>
            </a:r>
          </a:p>
        </p:txBody>
      </p:sp>
      <p:sp>
        <p:nvSpPr>
          <p:cNvPr id="3" name="Text Placeholder 2"/>
          <p:cNvSpPr>
            <a:spLocks noGrp="1"/>
          </p:cNvSpPr>
          <p:nvPr>
            <p:ph type="body" sz="half" idx="1"/>
          </p:nvPr>
        </p:nvSpPr>
        <p:spPr>
          <a:xfrm>
            <a:off x="1371600" y="1600200"/>
            <a:ext cx="3733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257800" y="1600200"/>
            <a:ext cx="3733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257800" y="3938588"/>
            <a:ext cx="3733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85C4C6DE-82D9-475E-B164-6926FACF8841}"/>
              </a:ext>
            </a:extLst>
          </p:cNvPr>
          <p:cNvSpPr>
            <a:spLocks noGrp="1" noChangeArrowheads="1"/>
          </p:cNvSpPr>
          <p:nvPr>
            <p:ph type="dt" sz="half" idx="10"/>
          </p:nvPr>
        </p:nvSpPr>
        <p:spPr/>
        <p:txBody>
          <a:bodyPr/>
          <a:lstStyle>
            <a:lvl1pPr eaLnBrk="0" hangingPunct="0">
              <a:defRPr kumimoji="1">
                <a:ea typeface="新細明體" charset="-120"/>
              </a:defRPr>
            </a:lvl1pPr>
          </a:lstStyle>
          <a:p>
            <a:pPr>
              <a:defRPr/>
            </a:pPr>
            <a:endParaRPr lang="en-US"/>
          </a:p>
        </p:txBody>
      </p:sp>
      <p:sp>
        <p:nvSpPr>
          <p:cNvPr id="7" name="Rectangle 5">
            <a:extLst>
              <a:ext uri="{FF2B5EF4-FFF2-40B4-BE49-F238E27FC236}">
                <a16:creationId xmlns:a16="http://schemas.microsoft.com/office/drawing/2014/main" id="{6940CC0D-D506-4379-8F49-21E294DFEAD3}"/>
              </a:ext>
            </a:extLst>
          </p:cNvPr>
          <p:cNvSpPr>
            <a:spLocks noGrp="1" noChangeArrowheads="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8" name="Rectangle 6">
            <a:extLst>
              <a:ext uri="{FF2B5EF4-FFF2-40B4-BE49-F238E27FC236}">
                <a16:creationId xmlns:a16="http://schemas.microsoft.com/office/drawing/2014/main" id="{F5C9BF84-D192-40B5-B9A5-8911AA7C60F8}"/>
              </a:ext>
            </a:extLst>
          </p:cNvPr>
          <p:cNvSpPr>
            <a:spLocks noGrp="1" noChangeArrowheads="1"/>
          </p:cNvSpPr>
          <p:nvPr>
            <p:ph type="sldNum" sz="quarter" idx="12"/>
          </p:nvPr>
        </p:nvSpPr>
        <p:spPr/>
        <p:txBody>
          <a:bodyPr/>
          <a:lstStyle>
            <a:lvl1pPr eaLnBrk="0" hangingPunct="0">
              <a:defRPr kumimoji="1">
                <a:ea typeface="新細明體" charset="-120"/>
              </a:defRPr>
            </a:lvl1pPr>
          </a:lstStyle>
          <a:p>
            <a:pPr>
              <a:defRPr/>
            </a:pPr>
            <a:fld id="{149F1953-5124-49D6-AC35-88A5390CC03F}" type="slidenum">
              <a:rPr lang="en-US" altLang="en-US"/>
              <a:pPr>
                <a:defRPr/>
              </a:pPr>
              <a:t>‹#›</a:t>
            </a:fld>
            <a:endParaRPr lang="en-US" altLang="en-US"/>
          </a:p>
        </p:txBody>
      </p:sp>
    </p:spTree>
    <p:extLst>
      <p:ext uri="{BB962C8B-B14F-4D97-AF65-F5344CB8AC3E}">
        <p14:creationId xmlns:p14="http://schemas.microsoft.com/office/powerpoint/2010/main" val="3155449354"/>
      </p:ext>
    </p:extLst>
  </p:cSld>
  <p:clrMapOvr>
    <a:masterClrMapping/>
  </p:clrMapOvr>
  <p:transition spd="med">
    <p:cover dir="rd"/>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571C404-A882-48EB-BFF9-3DEB9BBEB192}"/>
              </a:ext>
            </a:extLst>
          </p:cNvPr>
          <p:cNvSpPr>
            <a:spLocks noGrp="1"/>
          </p:cNvSpPr>
          <p:nvPr>
            <p:ph type="dt" sz="half" idx="10"/>
          </p:nvPr>
        </p:nvSpPr>
        <p:spPr/>
        <p:txBody>
          <a:bodyPr/>
          <a:lstStyle>
            <a:lvl1pPr eaLnBrk="0" hangingPunct="0">
              <a:defRPr kumimoji="1">
                <a:ea typeface="新細明體" charset="-120"/>
              </a:defRPr>
            </a:lvl1pPr>
          </a:lstStyle>
          <a:p>
            <a:pPr>
              <a:defRPr/>
            </a:pPr>
            <a:fld id="{212942C5-C8A6-4308-A2CF-11060676E374}" type="datetimeFigureOut">
              <a:rPr lang="en-US"/>
              <a:pPr>
                <a:defRPr/>
              </a:pPr>
              <a:t>7/30/2020</a:t>
            </a:fld>
            <a:endParaRPr lang="en-US" dirty="0"/>
          </a:p>
        </p:txBody>
      </p:sp>
      <p:sp>
        <p:nvSpPr>
          <p:cNvPr id="5" name="Footer Placeholder 4">
            <a:extLst>
              <a:ext uri="{FF2B5EF4-FFF2-40B4-BE49-F238E27FC236}">
                <a16:creationId xmlns:a16="http://schemas.microsoft.com/office/drawing/2014/main" id="{4E75132D-9F50-43F2-A309-D8D594B3997D}"/>
              </a:ext>
            </a:extLst>
          </p:cNvPr>
          <p:cNvSpPr>
            <a:spLocks noGrp="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Slide Number Placeholder 5">
            <a:extLst>
              <a:ext uri="{FF2B5EF4-FFF2-40B4-BE49-F238E27FC236}">
                <a16:creationId xmlns:a16="http://schemas.microsoft.com/office/drawing/2014/main" id="{9D8AFDB2-CCFC-4DA0-8363-3319857AB566}"/>
              </a:ext>
            </a:extLst>
          </p:cNvPr>
          <p:cNvSpPr>
            <a:spLocks noGrp="1"/>
          </p:cNvSpPr>
          <p:nvPr>
            <p:ph type="sldNum" sz="quarter" idx="12"/>
          </p:nvPr>
        </p:nvSpPr>
        <p:spPr/>
        <p:txBody>
          <a:bodyPr/>
          <a:lstStyle>
            <a:lvl1pPr eaLnBrk="0" hangingPunct="0">
              <a:defRPr kumimoji="1">
                <a:cs typeface="+mn-cs"/>
              </a:defRPr>
            </a:lvl1pPr>
          </a:lstStyle>
          <a:p>
            <a:pPr>
              <a:defRPr/>
            </a:pPr>
            <a:fld id="{E7F8A8A0-9009-48E8-B6C0-51B55F7C7DE8}" type="slidenum">
              <a:rPr lang="zh-TW" altLang="en-US"/>
              <a:pPr>
                <a:defRPr/>
              </a:pPr>
              <a:t>‹#›</a:t>
            </a:fld>
            <a:endParaRPr lang="en-US" altLang="zh-TW"/>
          </a:p>
        </p:txBody>
      </p:sp>
    </p:spTree>
    <p:extLst>
      <p:ext uri="{BB962C8B-B14F-4D97-AF65-F5344CB8AC3E}">
        <p14:creationId xmlns:p14="http://schemas.microsoft.com/office/powerpoint/2010/main" val="1279901489"/>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a:extLst>
              <a:ext uri="{FF2B5EF4-FFF2-40B4-BE49-F238E27FC236}">
                <a16:creationId xmlns:a16="http://schemas.microsoft.com/office/drawing/2014/main" id="{7035E452-B5D4-463B-8936-D946DE3B08C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9625" y="5562600"/>
            <a:ext cx="714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and.gif">
            <a:extLst>
              <a:ext uri="{FF2B5EF4-FFF2-40B4-BE49-F238E27FC236}">
                <a16:creationId xmlns:a16="http://schemas.microsoft.com/office/drawing/2014/main" id="{AB2BCBE1-5FB5-411A-980E-ABF61181F93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5050"/>
            <a:ext cx="1190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8">
            <a:extLst>
              <a:ext uri="{FF2B5EF4-FFF2-40B4-BE49-F238E27FC236}">
                <a16:creationId xmlns:a16="http://schemas.microsoft.com/office/drawing/2014/main" id="{328CE066-D6E9-4CCE-9537-657FD4AF0337}"/>
              </a:ext>
            </a:extLst>
          </p:cNvPr>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kumimoji="0" lang="en-US" dirty="0">
              <a:solidFill>
                <a:prstClr val="black"/>
              </a:solidFill>
            </a:endParaRPr>
          </a:p>
        </p:txBody>
      </p:sp>
      <p:pic>
        <p:nvPicPr>
          <p:cNvPr id="7" name="Picture 9" descr="top.gif">
            <a:extLst>
              <a:ext uri="{FF2B5EF4-FFF2-40B4-BE49-F238E27FC236}">
                <a16:creationId xmlns:a16="http://schemas.microsoft.com/office/drawing/2014/main" id="{F804EE5A-BFC6-4357-A189-D06E4450425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650181">
            <a:off x="320675" y="-146050"/>
            <a:ext cx="10477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8851138"/>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541E83-D987-44B8-A614-2A6BC9EA7421}"/>
              </a:ext>
            </a:extLst>
          </p:cNvPr>
          <p:cNvSpPr>
            <a:spLocks noGrp="1"/>
          </p:cNvSpPr>
          <p:nvPr>
            <p:ph type="dt" sz="half" idx="10"/>
          </p:nvPr>
        </p:nvSpPr>
        <p:spPr/>
        <p:txBody>
          <a:bodyPr/>
          <a:lstStyle>
            <a:lvl1pPr eaLnBrk="0" hangingPunct="0">
              <a:defRPr kumimoji="1">
                <a:ea typeface="新細明體" charset="-120"/>
              </a:defRPr>
            </a:lvl1pPr>
          </a:lstStyle>
          <a:p>
            <a:pPr>
              <a:defRPr/>
            </a:pPr>
            <a:fld id="{EBF82D9F-6374-4829-A05F-CA9BEAE619FB}" type="datetimeFigureOut">
              <a:rPr lang="en-US"/>
              <a:pPr>
                <a:defRPr/>
              </a:pPr>
              <a:t>7/30/2020</a:t>
            </a:fld>
            <a:endParaRPr lang="en-US" dirty="0"/>
          </a:p>
        </p:txBody>
      </p:sp>
      <p:sp>
        <p:nvSpPr>
          <p:cNvPr id="5" name="Footer Placeholder 4">
            <a:extLst>
              <a:ext uri="{FF2B5EF4-FFF2-40B4-BE49-F238E27FC236}">
                <a16:creationId xmlns:a16="http://schemas.microsoft.com/office/drawing/2014/main" id="{BBE16AEA-CF0B-4E76-BE58-A3343805E408}"/>
              </a:ext>
            </a:extLst>
          </p:cNvPr>
          <p:cNvSpPr>
            <a:spLocks noGrp="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6" name="Slide Number Placeholder 5">
            <a:extLst>
              <a:ext uri="{FF2B5EF4-FFF2-40B4-BE49-F238E27FC236}">
                <a16:creationId xmlns:a16="http://schemas.microsoft.com/office/drawing/2014/main" id="{8F7CAAE4-5C35-42D2-8A4E-05C0D5D5BC19}"/>
              </a:ext>
            </a:extLst>
          </p:cNvPr>
          <p:cNvSpPr>
            <a:spLocks noGrp="1"/>
          </p:cNvSpPr>
          <p:nvPr>
            <p:ph type="sldNum" sz="quarter" idx="12"/>
          </p:nvPr>
        </p:nvSpPr>
        <p:spPr/>
        <p:txBody>
          <a:bodyPr/>
          <a:lstStyle>
            <a:lvl1pPr eaLnBrk="0" hangingPunct="0">
              <a:defRPr kumimoji="1">
                <a:cs typeface="+mn-cs"/>
              </a:defRPr>
            </a:lvl1pPr>
          </a:lstStyle>
          <a:p>
            <a:pPr>
              <a:defRPr/>
            </a:pPr>
            <a:fld id="{94773D81-24FD-4E81-B70F-25302A24A506}" type="slidenum">
              <a:rPr lang="zh-TW" altLang="en-US"/>
              <a:pPr>
                <a:defRPr/>
              </a:pPr>
              <a:t>‹#›</a:t>
            </a:fld>
            <a:endParaRPr lang="en-US" altLang="zh-TW"/>
          </a:p>
        </p:txBody>
      </p:sp>
    </p:spTree>
    <p:extLst>
      <p:ext uri="{BB962C8B-B14F-4D97-AF65-F5344CB8AC3E}">
        <p14:creationId xmlns:p14="http://schemas.microsoft.com/office/powerpoint/2010/main" val="2672307937"/>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2EE8FCB-C1FA-4A5F-ACBC-A9FA2F14BD3F}"/>
              </a:ext>
            </a:extLst>
          </p:cNvPr>
          <p:cNvSpPr>
            <a:spLocks noGrp="1"/>
          </p:cNvSpPr>
          <p:nvPr>
            <p:ph type="dt" sz="half" idx="10"/>
          </p:nvPr>
        </p:nvSpPr>
        <p:spPr/>
        <p:txBody>
          <a:bodyPr/>
          <a:lstStyle>
            <a:lvl1pPr eaLnBrk="0" hangingPunct="0">
              <a:defRPr kumimoji="1">
                <a:ea typeface="新細明體" charset="-120"/>
              </a:defRPr>
            </a:lvl1pPr>
          </a:lstStyle>
          <a:p>
            <a:pPr>
              <a:defRPr/>
            </a:pPr>
            <a:fld id="{CD449ADC-6A58-4561-98B4-E634303DAC03}" type="datetimeFigureOut">
              <a:rPr lang="en-US"/>
              <a:pPr>
                <a:defRPr/>
              </a:pPr>
              <a:t>7/30/2020</a:t>
            </a:fld>
            <a:endParaRPr lang="en-US" dirty="0"/>
          </a:p>
        </p:txBody>
      </p:sp>
      <p:sp>
        <p:nvSpPr>
          <p:cNvPr id="6" name="Footer Placeholder 4">
            <a:extLst>
              <a:ext uri="{FF2B5EF4-FFF2-40B4-BE49-F238E27FC236}">
                <a16:creationId xmlns:a16="http://schemas.microsoft.com/office/drawing/2014/main" id="{1D85B3C1-01DC-4A1F-A5DD-3B00A329A8D7}"/>
              </a:ext>
            </a:extLst>
          </p:cNvPr>
          <p:cNvSpPr>
            <a:spLocks noGrp="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7" name="Slide Number Placeholder 5">
            <a:extLst>
              <a:ext uri="{FF2B5EF4-FFF2-40B4-BE49-F238E27FC236}">
                <a16:creationId xmlns:a16="http://schemas.microsoft.com/office/drawing/2014/main" id="{82F615F6-82F6-4CA2-BCD2-C577EABB8501}"/>
              </a:ext>
            </a:extLst>
          </p:cNvPr>
          <p:cNvSpPr>
            <a:spLocks noGrp="1"/>
          </p:cNvSpPr>
          <p:nvPr>
            <p:ph type="sldNum" sz="quarter" idx="12"/>
          </p:nvPr>
        </p:nvSpPr>
        <p:spPr/>
        <p:txBody>
          <a:bodyPr/>
          <a:lstStyle>
            <a:lvl1pPr eaLnBrk="0" hangingPunct="0">
              <a:defRPr kumimoji="1">
                <a:cs typeface="+mn-cs"/>
              </a:defRPr>
            </a:lvl1pPr>
          </a:lstStyle>
          <a:p>
            <a:pPr>
              <a:defRPr/>
            </a:pPr>
            <a:fld id="{D58C89B0-B5A3-4D93-B976-6B810DA6CCE4}" type="slidenum">
              <a:rPr lang="zh-TW" altLang="en-US"/>
              <a:pPr>
                <a:defRPr/>
              </a:pPr>
              <a:t>‹#›</a:t>
            </a:fld>
            <a:endParaRPr lang="en-US" altLang="zh-TW"/>
          </a:p>
        </p:txBody>
      </p:sp>
    </p:spTree>
    <p:extLst>
      <p:ext uri="{BB962C8B-B14F-4D97-AF65-F5344CB8AC3E}">
        <p14:creationId xmlns:p14="http://schemas.microsoft.com/office/powerpoint/2010/main" val="1876316577"/>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CDFEFE9-176C-4DC7-A9E9-F206A687934F}"/>
              </a:ext>
            </a:extLst>
          </p:cNvPr>
          <p:cNvSpPr>
            <a:spLocks noGrp="1"/>
          </p:cNvSpPr>
          <p:nvPr>
            <p:ph type="dt" sz="half" idx="10"/>
          </p:nvPr>
        </p:nvSpPr>
        <p:spPr/>
        <p:txBody>
          <a:bodyPr/>
          <a:lstStyle>
            <a:lvl1pPr eaLnBrk="0" hangingPunct="0">
              <a:defRPr kumimoji="1">
                <a:ea typeface="新細明體" charset="-120"/>
              </a:defRPr>
            </a:lvl1pPr>
          </a:lstStyle>
          <a:p>
            <a:pPr>
              <a:defRPr/>
            </a:pPr>
            <a:fld id="{DCD24211-53F4-41A0-8891-F99BF17B0C80}" type="datetimeFigureOut">
              <a:rPr lang="en-US"/>
              <a:pPr>
                <a:defRPr/>
              </a:pPr>
              <a:t>7/30/2020</a:t>
            </a:fld>
            <a:endParaRPr lang="en-US" dirty="0"/>
          </a:p>
        </p:txBody>
      </p:sp>
      <p:sp>
        <p:nvSpPr>
          <p:cNvPr id="8" name="Footer Placeholder 4">
            <a:extLst>
              <a:ext uri="{FF2B5EF4-FFF2-40B4-BE49-F238E27FC236}">
                <a16:creationId xmlns:a16="http://schemas.microsoft.com/office/drawing/2014/main" id="{33BF0436-3F5D-4E92-B27F-D6942C8610E1}"/>
              </a:ext>
            </a:extLst>
          </p:cNvPr>
          <p:cNvSpPr>
            <a:spLocks noGrp="1"/>
          </p:cNvSpPr>
          <p:nvPr>
            <p:ph type="ftr" sz="quarter" idx="11"/>
          </p:nvPr>
        </p:nvSpPr>
        <p:spPr/>
        <p:txBody>
          <a:bodyPr/>
          <a:lstStyle>
            <a:lvl1pPr eaLnBrk="0" hangingPunct="0">
              <a:defRPr kumimoji="1">
                <a:ea typeface="新細明體" charset="-120"/>
              </a:defRPr>
            </a:lvl1pPr>
          </a:lstStyle>
          <a:p>
            <a:pPr>
              <a:defRPr/>
            </a:pPr>
            <a:endParaRPr lang="en-US"/>
          </a:p>
        </p:txBody>
      </p:sp>
      <p:sp>
        <p:nvSpPr>
          <p:cNvPr id="9" name="Slide Number Placeholder 5">
            <a:extLst>
              <a:ext uri="{FF2B5EF4-FFF2-40B4-BE49-F238E27FC236}">
                <a16:creationId xmlns:a16="http://schemas.microsoft.com/office/drawing/2014/main" id="{1700717F-806F-4563-A14F-AE0A598AB79E}"/>
              </a:ext>
            </a:extLst>
          </p:cNvPr>
          <p:cNvSpPr>
            <a:spLocks noGrp="1"/>
          </p:cNvSpPr>
          <p:nvPr>
            <p:ph type="sldNum" sz="quarter" idx="12"/>
          </p:nvPr>
        </p:nvSpPr>
        <p:spPr/>
        <p:txBody>
          <a:bodyPr/>
          <a:lstStyle>
            <a:lvl1pPr eaLnBrk="0" hangingPunct="0">
              <a:defRPr kumimoji="1">
                <a:cs typeface="+mn-cs"/>
              </a:defRPr>
            </a:lvl1pPr>
          </a:lstStyle>
          <a:p>
            <a:pPr>
              <a:defRPr/>
            </a:pPr>
            <a:fld id="{39E440C1-3F2A-443D-9B5D-CFC9818F26E0}" type="slidenum">
              <a:rPr lang="zh-TW" altLang="en-US"/>
              <a:pPr>
                <a:defRPr/>
              </a:pPr>
              <a:t>‹#›</a:t>
            </a:fld>
            <a:endParaRPr lang="en-US" altLang="zh-TW"/>
          </a:p>
        </p:txBody>
      </p:sp>
    </p:spTree>
    <p:extLst>
      <p:ext uri="{BB962C8B-B14F-4D97-AF65-F5344CB8AC3E}">
        <p14:creationId xmlns:p14="http://schemas.microsoft.com/office/powerpoint/2010/main" val="5947250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6" Type="http://schemas.openxmlformats.org/officeDocument/2006/relationships/image" Target="../media/image9.png"/><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image" Target="../media/image8.png"/><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2" Type="http://schemas.openxmlformats.org/officeDocument/2006/relationships/slideLayout" Target="../slideLayouts/slideLayout120.xml"/><Relationship Id="rId16" Type="http://schemas.openxmlformats.org/officeDocument/2006/relationships/image" Target="../media/image9.png"/><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image" Target="../media/image8.png"/><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slideLayout" Target="../slideLayouts/slideLayout144.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6" Type="http://schemas.openxmlformats.org/officeDocument/2006/relationships/image" Target="../media/image9.png"/><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5" Type="http://schemas.openxmlformats.org/officeDocument/2006/relationships/image" Target="../media/image8.png"/><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slideLayout" Target="../slideLayouts/slideLayout157.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6" Type="http://schemas.openxmlformats.org/officeDocument/2006/relationships/image" Target="../media/image9.png"/><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5" Type="http://schemas.openxmlformats.org/officeDocument/2006/relationships/image" Target="../media/image8.png"/><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slideLayout" Target="../slideLayouts/slideLayout170.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slideLayout" Target="../slideLayouts/slideLayout169.xml"/><Relationship Id="rId2" Type="http://schemas.openxmlformats.org/officeDocument/2006/relationships/slideLayout" Target="../slideLayouts/slideLayout159.xml"/><Relationship Id="rId16" Type="http://schemas.openxmlformats.org/officeDocument/2006/relationships/image" Target="../media/image9.png"/><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5" Type="http://schemas.openxmlformats.org/officeDocument/2006/relationships/image" Target="../media/image8.png"/><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 Id="rId1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image" Target="../media/image14.jpeg"/><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theme" Target="../theme/theme15.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image" Target="../media/image15.jpe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9.xml"/><Relationship Id="rId13" Type="http://schemas.openxmlformats.org/officeDocument/2006/relationships/image" Target="../media/image1.jpeg"/><Relationship Id="rId3" Type="http://schemas.openxmlformats.org/officeDocument/2006/relationships/slideLayout" Target="../slideLayouts/slideLayout184.xml"/><Relationship Id="rId7" Type="http://schemas.openxmlformats.org/officeDocument/2006/relationships/slideLayout" Target="../slideLayouts/slideLayout188.xml"/><Relationship Id="rId12" Type="http://schemas.openxmlformats.org/officeDocument/2006/relationships/theme" Target="../theme/theme16.xml"/><Relationship Id="rId2" Type="http://schemas.openxmlformats.org/officeDocument/2006/relationships/slideLayout" Target="../slideLayouts/slideLayout183.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5" Type="http://schemas.openxmlformats.org/officeDocument/2006/relationships/slideLayout" Target="../slideLayouts/slideLayout186.xml"/><Relationship Id="rId10" Type="http://schemas.openxmlformats.org/officeDocument/2006/relationships/slideLayout" Target="../slideLayouts/slideLayout191.xml"/><Relationship Id="rId4" Type="http://schemas.openxmlformats.org/officeDocument/2006/relationships/slideLayout" Target="../slideLayouts/slideLayout185.xml"/><Relationship Id="rId9" Type="http://schemas.openxmlformats.org/officeDocument/2006/relationships/slideLayout" Target="../slideLayouts/slideLayout190.xml"/><Relationship Id="rId14" Type="http://schemas.openxmlformats.org/officeDocument/2006/relationships/image" Target="../media/image2.jpe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image" Target="../media/image1.jpeg"/><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theme" Target="../theme/theme17.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image" Target="../media/image2.jpe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1.xml"/><Relationship Id="rId13" Type="http://schemas.openxmlformats.org/officeDocument/2006/relationships/image" Target="../media/image1.jpeg"/><Relationship Id="rId3" Type="http://schemas.openxmlformats.org/officeDocument/2006/relationships/slideLayout" Target="../slideLayouts/slideLayout206.xml"/><Relationship Id="rId7" Type="http://schemas.openxmlformats.org/officeDocument/2006/relationships/slideLayout" Target="../slideLayouts/slideLayout210.xml"/><Relationship Id="rId12" Type="http://schemas.openxmlformats.org/officeDocument/2006/relationships/theme" Target="../theme/theme18.xml"/><Relationship Id="rId2" Type="http://schemas.openxmlformats.org/officeDocument/2006/relationships/slideLayout" Target="../slideLayouts/slideLayout205.xml"/><Relationship Id="rId1" Type="http://schemas.openxmlformats.org/officeDocument/2006/relationships/slideLayout" Target="../slideLayouts/slideLayout204.xml"/><Relationship Id="rId6" Type="http://schemas.openxmlformats.org/officeDocument/2006/relationships/slideLayout" Target="../slideLayouts/slideLayout209.xml"/><Relationship Id="rId11" Type="http://schemas.openxmlformats.org/officeDocument/2006/relationships/slideLayout" Target="../slideLayouts/slideLayout214.xml"/><Relationship Id="rId5" Type="http://schemas.openxmlformats.org/officeDocument/2006/relationships/slideLayout" Target="../slideLayouts/slideLayout208.xml"/><Relationship Id="rId10" Type="http://schemas.openxmlformats.org/officeDocument/2006/relationships/slideLayout" Target="../slideLayouts/slideLayout213.xml"/><Relationship Id="rId4" Type="http://schemas.openxmlformats.org/officeDocument/2006/relationships/slideLayout" Target="../slideLayouts/slideLayout207.xml"/><Relationship Id="rId9" Type="http://schemas.openxmlformats.org/officeDocument/2006/relationships/slideLayout" Target="../slideLayouts/slideLayout212.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4.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5.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image" Target="../media/image9.png"/><Relationship Id="rId2" Type="http://schemas.openxmlformats.org/officeDocument/2006/relationships/slideLayout" Target="../slideLayouts/slideLayout68.xml"/><Relationship Id="rId16" Type="http://schemas.openxmlformats.org/officeDocument/2006/relationships/image" Target="../media/image8.pn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heme" Target="../theme/theme7.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image" Target="../media/image9.png"/><Relationship Id="rId2" Type="http://schemas.openxmlformats.org/officeDocument/2006/relationships/slideLayout" Target="../slideLayouts/slideLayout82.xml"/><Relationship Id="rId16" Type="http://schemas.openxmlformats.org/officeDocument/2006/relationships/image" Target="../media/image8.png"/><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theme" Target="../theme/theme8.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theme" Target="../theme/theme9.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1026" name="Picture 10" descr="RunningTop-R.jpg">
            <a:extLst>
              <a:ext uri="{FF2B5EF4-FFF2-40B4-BE49-F238E27FC236}">
                <a16:creationId xmlns:a16="http://schemas.microsoft.com/office/drawing/2014/main" id="{B9C276DD-D83C-42B3-8702-FB9CF8BA5A0F}"/>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D68005C-488A-4C46-8C31-9B596D9F2C67}"/>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0" name="Rectangle 9">
            <a:extLst>
              <a:ext uri="{FF2B5EF4-FFF2-40B4-BE49-F238E27FC236}">
                <a16:creationId xmlns:a16="http://schemas.microsoft.com/office/drawing/2014/main" id="{E8327302-E859-436D-BB09-51B7C46D4D3B}"/>
              </a:ext>
            </a:extLst>
          </p:cNvPr>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useBgFill="1">
        <p:nvSpPr>
          <p:cNvPr id="11" name="Rectangle 9">
            <a:extLst>
              <a:ext uri="{FF2B5EF4-FFF2-40B4-BE49-F238E27FC236}">
                <a16:creationId xmlns:a16="http://schemas.microsoft.com/office/drawing/2014/main" id="{5257307C-C8B3-4AD6-AC53-E6C0A7EB5453}"/>
              </a:ext>
            </a:extLst>
          </p:cNvPr>
          <p:cNvSpPr/>
          <p:nvPr/>
        </p:nvSpPr>
        <p:spPr>
          <a:xfrm>
            <a:off x="327025" y="363538"/>
            <a:ext cx="8439150" cy="2517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pic>
        <p:nvPicPr>
          <p:cNvPr id="1030" name="Picture 6" descr="SectionHeaderLeft.jpg">
            <a:extLst>
              <a:ext uri="{FF2B5EF4-FFF2-40B4-BE49-F238E27FC236}">
                <a16:creationId xmlns:a16="http://schemas.microsoft.com/office/drawing/2014/main" id="{1C97442A-BE60-4C3D-9F69-19F70E2C53F6}"/>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469900" y="457200"/>
            <a:ext cx="221773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7">
            <a:extLst>
              <a:ext uri="{FF2B5EF4-FFF2-40B4-BE49-F238E27FC236}">
                <a16:creationId xmlns:a16="http://schemas.microsoft.com/office/drawing/2014/main" id="{1BC40D5B-EA2E-48BC-B797-0F3746FE3C50}"/>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4" name="Rectangle 8">
            <a:extLst>
              <a:ext uri="{FF2B5EF4-FFF2-40B4-BE49-F238E27FC236}">
                <a16:creationId xmlns:a16="http://schemas.microsoft.com/office/drawing/2014/main" id="{A23236FD-2A9A-45C4-8FB0-51C9C7D8001A}"/>
              </a:ext>
            </a:extLst>
          </p:cNvPr>
          <p:cNvSpPr/>
          <p:nvPr/>
        </p:nvSpPr>
        <p:spPr>
          <a:xfrm rot="5400000">
            <a:off x="-223043" y="3369468"/>
            <a:ext cx="5943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033" name="Title Placeholder 1">
            <a:extLst>
              <a:ext uri="{FF2B5EF4-FFF2-40B4-BE49-F238E27FC236}">
                <a16:creationId xmlns:a16="http://schemas.microsoft.com/office/drawing/2014/main" id="{0D4A93DF-F914-4664-8EF9-7F3FFF879A47}"/>
              </a:ext>
            </a:extLst>
          </p:cNvPr>
          <p:cNvSpPr>
            <a:spLocks noGrp="1"/>
          </p:cNvSpPr>
          <p:nvPr>
            <p:ph type="title"/>
          </p:nvPr>
        </p:nvSpPr>
        <p:spPr bwMode="auto">
          <a:xfrm>
            <a:off x="658813" y="455613"/>
            <a:ext cx="78247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altLang="zh-TW"/>
              <a:t>Click to edit Master title style</a:t>
            </a:r>
          </a:p>
        </p:txBody>
      </p:sp>
      <p:sp>
        <p:nvSpPr>
          <p:cNvPr id="1034" name="Text Placeholder 2">
            <a:extLst>
              <a:ext uri="{FF2B5EF4-FFF2-40B4-BE49-F238E27FC236}">
                <a16:creationId xmlns:a16="http://schemas.microsoft.com/office/drawing/2014/main" id="{B4576AE2-BD5F-4C44-A354-E0746D645BA9}"/>
              </a:ext>
            </a:extLst>
          </p:cNvPr>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zh-TW"/>
          </a:p>
        </p:txBody>
      </p:sp>
      <p:sp>
        <p:nvSpPr>
          <p:cNvPr id="15" name="Date Placeholder 3">
            <a:extLst>
              <a:ext uri="{FF2B5EF4-FFF2-40B4-BE49-F238E27FC236}">
                <a16:creationId xmlns:a16="http://schemas.microsoft.com/office/drawing/2014/main" id="{7FBE4878-35BC-451B-B528-11BD9F5DAD03}"/>
              </a:ext>
            </a:extLst>
          </p:cNvPr>
          <p:cNvSpPr>
            <a:spLocks noGrp="1"/>
          </p:cNvSpPr>
          <p:nvPr>
            <p:ph type="dt" sz="half" idx="2"/>
          </p:nvPr>
        </p:nvSpPr>
        <p:spPr>
          <a:xfrm>
            <a:off x="6689725"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100" b="1">
                <a:solidFill>
                  <a:srgbClr val="A6A6A6"/>
                </a:solidFill>
                <a:latin typeface="Calibri" panose="020F0502020204030204" pitchFamily="34" charset="0"/>
                <a:ea typeface="PMingLiU" panose="02020500000000000000" pitchFamily="18" charset="-120"/>
              </a:defRPr>
            </a:lvl1pPr>
          </a:lstStyle>
          <a:p>
            <a:pPr>
              <a:defRPr/>
            </a:pPr>
            <a:endParaRPr lang="en-US" altLang="zh-TW"/>
          </a:p>
        </p:txBody>
      </p:sp>
      <p:sp>
        <p:nvSpPr>
          <p:cNvPr id="16" name="Footer Placeholder 4">
            <a:extLst>
              <a:ext uri="{FF2B5EF4-FFF2-40B4-BE49-F238E27FC236}">
                <a16:creationId xmlns:a16="http://schemas.microsoft.com/office/drawing/2014/main" id="{7BDBBC9E-639A-4FF2-835C-88E3570A864A}"/>
              </a:ext>
            </a:extLst>
          </p:cNvPr>
          <p:cNvSpPr>
            <a:spLocks noGrp="1"/>
          </p:cNvSpPr>
          <p:nvPr>
            <p:ph type="ftr" sz="quarter" idx="3"/>
          </p:nvPr>
        </p:nvSpPr>
        <p:spPr>
          <a:xfrm>
            <a:off x="317500" y="6492875"/>
            <a:ext cx="34163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kumimoji="0" sz="1100" b="1">
                <a:solidFill>
                  <a:srgbClr val="A6A6A6"/>
                </a:solidFill>
                <a:latin typeface="Calibri" panose="020F0502020204030204" pitchFamily="34" charset="0"/>
                <a:ea typeface="PMingLiU" panose="02020500000000000000" pitchFamily="18" charset="-120"/>
              </a:defRPr>
            </a:lvl1pPr>
          </a:lstStyle>
          <a:p>
            <a:pPr>
              <a:defRPr/>
            </a:pPr>
            <a:endParaRPr lang="en-US" altLang="en-US"/>
          </a:p>
        </p:txBody>
      </p:sp>
      <p:sp>
        <p:nvSpPr>
          <p:cNvPr id="17" name="Slide Number Placeholder 5">
            <a:extLst>
              <a:ext uri="{FF2B5EF4-FFF2-40B4-BE49-F238E27FC236}">
                <a16:creationId xmlns:a16="http://schemas.microsoft.com/office/drawing/2014/main" id="{9FAAD218-F4ED-4A8C-BA5C-75043B1D770B}"/>
              </a:ext>
            </a:extLst>
          </p:cNvPr>
          <p:cNvSpPr>
            <a:spLocks noGrp="1"/>
          </p:cNvSpPr>
          <p:nvPr>
            <p:ph type="sldNum" sz="quarter" idx="4"/>
          </p:nvPr>
        </p:nvSpPr>
        <p:spPr>
          <a:xfrm>
            <a:off x="4306888" y="6492875"/>
            <a:ext cx="5334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1100" b="1">
                <a:solidFill>
                  <a:srgbClr val="A6A6A6"/>
                </a:solidFill>
                <a:latin typeface="Calibri" panose="020F0502020204030204" pitchFamily="34" charset="0"/>
                <a:ea typeface="PMingLiU" panose="02020500000000000000" pitchFamily="18" charset="-120"/>
              </a:defRPr>
            </a:lvl1pPr>
          </a:lstStyle>
          <a:p>
            <a:pPr>
              <a:defRPr/>
            </a:pPr>
            <a:fld id="{3728622A-9095-4BC1-BEEA-F5A8139EE00B}"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852" r:id="rId1"/>
    <p:sldLayoutId id="2147484853" r:id="rId2"/>
    <p:sldLayoutId id="2147484854" r:id="rId3"/>
    <p:sldLayoutId id="2147484855" r:id="rId4"/>
    <p:sldLayoutId id="2147484856" r:id="rId5"/>
    <p:sldLayoutId id="2147484857" r:id="rId6"/>
    <p:sldLayoutId id="2147484858" r:id="rId7"/>
    <p:sldLayoutId id="2147484859" r:id="rId8"/>
    <p:sldLayoutId id="2147484860" r:id="rId9"/>
    <p:sldLayoutId id="2147484861" r:id="rId10"/>
    <p:sldLayoutId id="2147484862" r:id="rId11"/>
  </p:sldLayoutIdLst>
  <p:transition/>
  <p:txStyles>
    <p:titleStyle>
      <a:lvl1pPr algn="r" rtl="0" eaLnBrk="0" fontAlgn="base" hangingPunct="0">
        <a:lnSpc>
          <a:spcPts val="5400"/>
        </a:lnSpc>
        <a:spcBef>
          <a:spcPct val="0"/>
        </a:spcBef>
        <a:spcAft>
          <a:spcPct val="0"/>
        </a:spcAft>
        <a:defRPr kumimoji="1" sz="5200" kern="1200">
          <a:solidFill>
            <a:schemeClr val="bg1"/>
          </a:solidFill>
          <a:latin typeface="+mj-lt"/>
          <a:ea typeface="新細明體" charset="-120"/>
          <a:cs typeface="+mj-cs"/>
        </a:defRPr>
      </a:lvl1pPr>
      <a:lvl2pPr algn="r" rtl="0" eaLnBrk="0" fontAlgn="base" hangingPunct="0">
        <a:lnSpc>
          <a:spcPts val="5400"/>
        </a:lnSpc>
        <a:spcBef>
          <a:spcPct val="0"/>
        </a:spcBef>
        <a:spcAft>
          <a:spcPct val="0"/>
        </a:spcAft>
        <a:defRPr kumimoji="1" sz="5200">
          <a:solidFill>
            <a:schemeClr val="bg1"/>
          </a:solidFill>
          <a:latin typeface="Calisto MT" panose="02040603050505030304" pitchFamily="18" charset="0"/>
          <a:ea typeface="新細明體" charset="-120"/>
        </a:defRPr>
      </a:lvl2pPr>
      <a:lvl3pPr algn="r" rtl="0" eaLnBrk="0" fontAlgn="base" hangingPunct="0">
        <a:lnSpc>
          <a:spcPts val="5400"/>
        </a:lnSpc>
        <a:spcBef>
          <a:spcPct val="0"/>
        </a:spcBef>
        <a:spcAft>
          <a:spcPct val="0"/>
        </a:spcAft>
        <a:defRPr kumimoji="1" sz="5200">
          <a:solidFill>
            <a:schemeClr val="bg1"/>
          </a:solidFill>
          <a:latin typeface="Calisto MT" panose="02040603050505030304" pitchFamily="18" charset="0"/>
          <a:ea typeface="新細明體" charset="-120"/>
        </a:defRPr>
      </a:lvl3pPr>
      <a:lvl4pPr algn="r" rtl="0" eaLnBrk="0" fontAlgn="base" hangingPunct="0">
        <a:lnSpc>
          <a:spcPts val="5400"/>
        </a:lnSpc>
        <a:spcBef>
          <a:spcPct val="0"/>
        </a:spcBef>
        <a:spcAft>
          <a:spcPct val="0"/>
        </a:spcAft>
        <a:defRPr kumimoji="1" sz="5200">
          <a:solidFill>
            <a:schemeClr val="bg1"/>
          </a:solidFill>
          <a:latin typeface="Calisto MT" panose="02040603050505030304" pitchFamily="18" charset="0"/>
          <a:ea typeface="新細明體" charset="-120"/>
        </a:defRPr>
      </a:lvl4pPr>
      <a:lvl5pPr algn="r" rtl="0" eaLnBrk="0" fontAlgn="base" hangingPunct="0">
        <a:lnSpc>
          <a:spcPts val="5400"/>
        </a:lnSpc>
        <a:spcBef>
          <a:spcPct val="0"/>
        </a:spcBef>
        <a:spcAft>
          <a:spcPct val="0"/>
        </a:spcAft>
        <a:defRPr kumimoji="1" sz="5200">
          <a:solidFill>
            <a:schemeClr val="bg1"/>
          </a:solidFill>
          <a:latin typeface="Calisto MT" panose="02040603050505030304" pitchFamily="18" charset="0"/>
          <a:ea typeface="新細明體" charset="-120"/>
        </a:defRPr>
      </a:lvl5pPr>
      <a:lvl6pPr marL="457200" algn="r" rtl="0" fontAlgn="base">
        <a:lnSpc>
          <a:spcPts val="5400"/>
        </a:lnSpc>
        <a:spcBef>
          <a:spcPct val="0"/>
        </a:spcBef>
        <a:spcAft>
          <a:spcPct val="0"/>
        </a:spcAft>
        <a:defRPr kumimoji="1" sz="5200">
          <a:solidFill>
            <a:schemeClr val="bg1"/>
          </a:solidFill>
          <a:latin typeface="Calisto MT" panose="02040603050505030304" pitchFamily="18" charset="0"/>
          <a:ea typeface="PMingLiU" panose="02020500000000000000" pitchFamily="18" charset="-120"/>
        </a:defRPr>
      </a:lvl6pPr>
      <a:lvl7pPr marL="914400" algn="r" rtl="0" fontAlgn="base">
        <a:lnSpc>
          <a:spcPts val="5400"/>
        </a:lnSpc>
        <a:spcBef>
          <a:spcPct val="0"/>
        </a:spcBef>
        <a:spcAft>
          <a:spcPct val="0"/>
        </a:spcAft>
        <a:defRPr kumimoji="1" sz="5200">
          <a:solidFill>
            <a:schemeClr val="bg1"/>
          </a:solidFill>
          <a:latin typeface="Calisto MT" panose="02040603050505030304" pitchFamily="18" charset="0"/>
          <a:ea typeface="PMingLiU" panose="02020500000000000000" pitchFamily="18" charset="-120"/>
        </a:defRPr>
      </a:lvl7pPr>
      <a:lvl8pPr marL="1371600" algn="r" rtl="0" fontAlgn="base">
        <a:lnSpc>
          <a:spcPts val="5400"/>
        </a:lnSpc>
        <a:spcBef>
          <a:spcPct val="0"/>
        </a:spcBef>
        <a:spcAft>
          <a:spcPct val="0"/>
        </a:spcAft>
        <a:defRPr kumimoji="1" sz="5200">
          <a:solidFill>
            <a:schemeClr val="bg1"/>
          </a:solidFill>
          <a:latin typeface="Calisto MT" panose="02040603050505030304" pitchFamily="18" charset="0"/>
          <a:ea typeface="PMingLiU" panose="02020500000000000000" pitchFamily="18" charset="-120"/>
        </a:defRPr>
      </a:lvl8pPr>
      <a:lvl9pPr marL="1828800" algn="r" rtl="0" fontAlgn="base">
        <a:lnSpc>
          <a:spcPts val="5400"/>
        </a:lnSpc>
        <a:spcBef>
          <a:spcPct val="0"/>
        </a:spcBef>
        <a:spcAft>
          <a:spcPct val="0"/>
        </a:spcAft>
        <a:defRPr kumimoji="1" sz="5200">
          <a:solidFill>
            <a:schemeClr val="bg1"/>
          </a:solidFill>
          <a:latin typeface="Calisto MT" panose="02040603050505030304" pitchFamily="18" charset="0"/>
          <a:ea typeface="PMingLiU" panose="02020500000000000000" pitchFamily="18" charset="-120"/>
        </a:defRPr>
      </a:lvl9pPr>
    </p:titleStyle>
    <p:bodyStyle>
      <a:lvl1pPr marL="282575" indent="-282575" algn="l" rtl="0" eaLnBrk="0" fontAlgn="base" hangingPunct="0">
        <a:spcBef>
          <a:spcPts val="1800"/>
        </a:spcBef>
        <a:spcAft>
          <a:spcPct val="0"/>
        </a:spcAft>
        <a:buClr>
          <a:schemeClr val="accent1"/>
        </a:buClr>
        <a:buSzPct val="75000"/>
        <a:buFont typeface="Wingdings" panose="05000000000000000000" pitchFamily="2" charset="2"/>
        <a:buChar char="n"/>
        <a:defRPr kumimoji="1" sz="2000" kern="1200">
          <a:solidFill>
            <a:srgbClr val="262626"/>
          </a:solidFill>
          <a:latin typeface="+mn-lt"/>
          <a:ea typeface="新細明體" charset="-120"/>
          <a:cs typeface="+mn-cs"/>
        </a:defRPr>
      </a:lvl1pPr>
      <a:lvl2pPr marL="577850" indent="-295275" algn="l" rtl="0" eaLnBrk="0" fontAlgn="base" hangingPunct="0">
        <a:spcBef>
          <a:spcPts val="600"/>
        </a:spcBef>
        <a:spcAft>
          <a:spcPct val="0"/>
        </a:spcAft>
        <a:buClr>
          <a:schemeClr val="accent1"/>
        </a:buClr>
        <a:buSzPct val="75000"/>
        <a:buFont typeface="Wingdings" panose="05000000000000000000" pitchFamily="2" charset="2"/>
        <a:buChar char="n"/>
        <a:defRPr kumimoji="1" kern="1200">
          <a:solidFill>
            <a:srgbClr val="262626"/>
          </a:solidFill>
          <a:latin typeface="+mn-lt"/>
          <a:ea typeface="新細明體" charset="-120"/>
          <a:cs typeface="+mn-cs"/>
        </a:defRPr>
      </a:lvl2pPr>
      <a:lvl3pPr marL="860425" indent="-282575" algn="l" rtl="0" eaLnBrk="0" fontAlgn="base" hangingPunct="0">
        <a:spcBef>
          <a:spcPts val="600"/>
        </a:spcBef>
        <a:spcAft>
          <a:spcPct val="0"/>
        </a:spcAft>
        <a:buClr>
          <a:schemeClr val="accent1"/>
        </a:buClr>
        <a:buSzPct val="75000"/>
        <a:buFont typeface="Wingdings" panose="05000000000000000000" pitchFamily="2" charset="2"/>
        <a:buChar char="n"/>
        <a:defRPr kumimoji="1" kern="1200">
          <a:solidFill>
            <a:srgbClr val="262626"/>
          </a:solidFill>
          <a:latin typeface="+mn-lt"/>
          <a:ea typeface="新細明體" charset="-120"/>
          <a:cs typeface="+mn-cs"/>
        </a:defRPr>
      </a:lvl3pPr>
      <a:lvl4pPr marL="1143000" indent="-282575" algn="l" rtl="0" eaLnBrk="0" fontAlgn="base" hangingPunct="0">
        <a:spcBef>
          <a:spcPts val="600"/>
        </a:spcBef>
        <a:spcAft>
          <a:spcPct val="0"/>
        </a:spcAft>
        <a:buClr>
          <a:schemeClr val="accent1"/>
        </a:buClr>
        <a:buSzPct val="75000"/>
        <a:buFont typeface="Wingdings" panose="05000000000000000000" pitchFamily="2" charset="2"/>
        <a:buChar char="n"/>
        <a:defRPr kumimoji="1" kern="1200">
          <a:solidFill>
            <a:srgbClr val="262626"/>
          </a:solidFill>
          <a:latin typeface="+mn-lt"/>
          <a:ea typeface="新細明體" charset="-120"/>
          <a:cs typeface="+mn-cs"/>
        </a:defRPr>
      </a:lvl4pPr>
      <a:lvl5pPr marL="1425575" indent="-282575" algn="l" rtl="0" eaLnBrk="0" fontAlgn="base" hangingPunct="0">
        <a:spcBef>
          <a:spcPts val="600"/>
        </a:spcBef>
        <a:spcAft>
          <a:spcPct val="0"/>
        </a:spcAft>
        <a:buClr>
          <a:schemeClr val="accent1"/>
        </a:buClr>
        <a:buSzPct val="75000"/>
        <a:buFont typeface="Wingdings" panose="05000000000000000000" pitchFamily="2" charset="2"/>
        <a:buChar char="n"/>
        <a:defRPr kumimoji="1" kern="1200">
          <a:solidFill>
            <a:srgbClr val="262626"/>
          </a:solidFill>
          <a:latin typeface="+mn-lt"/>
          <a:ea typeface="新細明體"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98D1237-D5F2-4DB2-960F-A6F90547434C}"/>
              </a:ext>
            </a:extLst>
          </p:cNvPr>
          <p:cNvSpPr>
            <a:spLocks noGrp="1" noChangeArrowheads="1"/>
          </p:cNvSpPr>
          <p:nvPr>
            <p:ph type="title"/>
          </p:nvPr>
        </p:nvSpPr>
        <p:spPr bwMode="auto">
          <a:xfrm>
            <a:off x="1371600" y="274638"/>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80643" name="Rectangle 3">
            <a:extLst>
              <a:ext uri="{FF2B5EF4-FFF2-40B4-BE49-F238E27FC236}">
                <a16:creationId xmlns:a16="http://schemas.microsoft.com/office/drawing/2014/main" id="{378E48D0-72EE-4517-9895-D5AE3CE264B8}"/>
              </a:ext>
            </a:extLst>
          </p:cNvPr>
          <p:cNvSpPr>
            <a:spLocks noGrp="1" noChangeArrowheads="1"/>
          </p:cNvSpPr>
          <p:nvPr>
            <p:ph type="body" idx="1"/>
          </p:nvPr>
        </p:nvSpPr>
        <p:spPr bwMode="auto">
          <a:xfrm>
            <a:off x="13716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80644" name="Rectangle 4">
            <a:extLst>
              <a:ext uri="{FF2B5EF4-FFF2-40B4-BE49-F238E27FC236}">
                <a16:creationId xmlns:a16="http://schemas.microsoft.com/office/drawing/2014/main" id="{A52E2979-19F3-4542-ADE9-A225F0557D42}"/>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solidFill>
                  <a:srgbClr val="000000"/>
                </a:solidFill>
                <a:latin typeface="Arial" charset="0"/>
                <a:ea typeface="+mn-ea"/>
              </a:defRPr>
            </a:lvl1pPr>
          </a:lstStyle>
          <a:p>
            <a:pPr>
              <a:defRPr/>
            </a:pPr>
            <a:endParaRPr lang="en-US"/>
          </a:p>
        </p:txBody>
      </p:sp>
      <p:sp>
        <p:nvSpPr>
          <p:cNvPr id="880645" name="Rectangle 5">
            <a:extLst>
              <a:ext uri="{FF2B5EF4-FFF2-40B4-BE49-F238E27FC236}">
                <a16:creationId xmlns:a16="http://schemas.microsoft.com/office/drawing/2014/main" id="{03D59A6B-9FA1-43BD-BD20-E43961D1D3CA}"/>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solidFill>
                  <a:srgbClr val="000000"/>
                </a:solidFill>
                <a:latin typeface="Arial" charset="0"/>
                <a:ea typeface="+mn-ea"/>
              </a:defRPr>
            </a:lvl1pPr>
          </a:lstStyle>
          <a:p>
            <a:pPr>
              <a:defRPr/>
            </a:pPr>
            <a:endParaRPr lang="en-US"/>
          </a:p>
        </p:txBody>
      </p:sp>
      <p:sp>
        <p:nvSpPr>
          <p:cNvPr id="880646" name="Rectangle 6">
            <a:extLst>
              <a:ext uri="{FF2B5EF4-FFF2-40B4-BE49-F238E27FC236}">
                <a16:creationId xmlns:a16="http://schemas.microsoft.com/office/drawing/2014/main" id="{ABAEF4CA-F784-4B14-8E11-AF0E41B1C96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000000"/>
                </a:solidFill>
                <a:ea typeface="+mn-ea"/>
              </a:defRPr>
            </a:lvl1pPr>
          </a:lstStyle>
          <a:p>
            <a:pPr>
              <a:defRPr/>
            </a:pPr>
            <a:fld id="{26268625-C4A1-407B-86BD-092C398ABD54}" type="slidenum">
              <a:rPr lang="en-US" altLang="en-US"/>
              <a:pPr>
                <a:defRPr/>
              </a:pPr>
              <a:t>‹#›</a:t>
            </a:fld>
            <a:endParaRPr lang="en-US" altLang="en-US"/>
          </a:p>
        </p:txBody>
      </p:sp>
      <p:pic>
        <p:nvPicPr>
          <p:cNvPr id="10247" name="Picture 7" descr="Side">
            <a:extLst>
              <a:ext uri="{FF2B5EF4-FFF2-40B4-BE49-F238E27FC236}">
                <a16:creationId xmlns:a16="http://schemas.microsoft.com/office/drawing/2014/main" id="{8D966CD2-A69F-457C-BE3F-71E28BB361F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6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8" descr="EarthSmall">
            <a:extLst>
              <a:ext uri="{FF2B5EF4-FFF2-40B4-BE49-F238E27FC236}">
                <a16:creationId xmlns:a16="http://schemas.microsoft.com/office/drawing/2014/main" id="{ED084B8F-40BB-45AD-9313-F58C8026928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3048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00" r:id="rId1"/>
    <p:sldLayoutId id="2147485001" r:id="rId2"/>
    <p:sldLayoutId id="2147485002" r:id="rId3"/>
    <p:sldLayoutId id="2147485003" r:id="rId4"/>
    <p:sldLayoutId id="2147485004" r:id="rId5"/>
    <p:sldLayoutId id="2147485005" r:id="rId6"/>
    <p:sldLayoutId id="2147485006" r:id="rId7"/>
    <p:sldLayoutId id="2147485007" r:id="rId8"/>
    <p:sldLayoutId id="2147485008" r:id="rId9"/>
    <p:sldLayoutId id="2147485009" r:id="rId10"/>
    <p:sldLayoutId id="2147485010" r:id="rId11"/>
    <p:sldLayoutId id="2147485011" r:id="rId12"/>
    <p:sldLayoutId id="2147485012" r:id="rId13"/>
  </p:sldLayoutIdLst>
  <p:transition spd="med">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0643">
                                            <p:txEl>
                                              <p:pRg st="0" end="0"/>
                                            </p:txEl>
                                          </p:spTgt>
                                        </p:tgtEl>
                                        <p:attrNameLst>
                                          <p:attrName>style.visibility</p:attrName>
                                        </p:attrNameLst>
                                      </p:cBhvr>
                                      <p:to>
                                        <p:strVal val="visible"/>
                                      </p:to>
                                    </p:set>
                                    <p:animEffect transition="in" filter="fade">
                                      <p:cBhvr>
                                        <p:cTn id="7" dur="1000"/>
                                        <p:tgtEl>
                                          <p:spTgt spid="880643">
                                            <p:txEl>
                                              <p:pRg st="0" end="0"/>
                                            </p:txEl>
                                          </p:spTgt>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80643">
                                            <p:txEl>
                                              <p:pRg st="1" end="1"/>
                                            </p:txEl>
                                          </p:spTgt>
                                        </p:tgtEl>
                                        <p:attrNameLst>
                                          <p:attrName>style.visibility</p:attrName>
                                        </p:attrNameLst>
                                      </p:cBhvr>
                                      <p:to>
                                        <p:strVal val="visible"/>
                                      </p:to>
                                    </p:set>
                                    <p:animEffect transition="in" filter="fade">
                                      <p:cBhvr>
                                        <p:cTn id="11" dur="1000"/>
                                        <p:tgtEl>
                                          <p:spTgt spid="88064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80643">
                                            <p:txEl>
                                              <p:pRg st="2" end="2"/>
                                            </p:txEl>
                                          </p:spTgt>
                                        </p:tgtEl>
                                        <p:attrNameLst>
                                          <p:attrName>style.visibility</p:attrName>
                                        </p:attrNameLst>
                                      </p:cBhvr>
                                      <p:to>
                                        <p:strVal val="visible"/>
                                      </p:to>
                                    </p:set>
                                    <p:animEffect transition="in" filter="fade">
                                      <p:cBhvr>
                                        <p:cTn id="14" dur="1000"/>
                                        <p:tgtEl>
                                          <p:spTgt spid="88064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0643">
                                            <p:txEl>
                                              <p:pRg st="3" end="3"/>
                                            </p:txEl>
                                          </p:spTgt>
                                        </p:tgtEl>
                                        <p:attrNameLst>
                                          <p:attrName>style.visibility</p:attrName>
                                        </p:attrNameLst>
                                      </p:cBhvr>
                                      <p:to>
                                        <p:strVal val="visible"/>
                                      </p:to>
                                    </p:set>
                                    <p:animEffect transition="in" filter="fade">
                                      <p:cBhvr>
                                        <p:cTn id="17" dur="1000"/>
                                        <p:tgtEl>
                                          <p:spTgt spid="88064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0643">
                                            <p:txEl>
                                              <p:pRg st="4" end="4"/>
                                            </p:txEl>
                                          </p:spTgt>
                                        </p:tgtEl>
                                        <p:attrNameLst>
                                          <p:attrName>style.visibility</p:attrName>
                                        </p:attrNameLst>
                                      </p:cBhvr>
                                      <p:to>
                                        <p:strVal val="visible"/>
                                      </p:to>
                                    </p:set>
                                    <p:animEffect transition="in" filter="fade">
                                      <p:cBhvr>
                                        <p:cTn id="20" dur="1000"/>
                                        <p:tgtEl>
                                          <p:spTgt spid="880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3" grpId="0" build="p">
        <p:tmplLst>
          <p:tmpl lvl="1">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Lst>
      </p:bldP>
    </p:bldLst>
  </p:timing>
  <p:hf hdr="0" ftr="0" dt="0"/>
  <p:txStyles>
    <p:titleStyle>
      <a:lvl1pPr algn="ctr" rtl="0" eaLnBrk="0" fontAlgn="base" hangingPunct="0">
        <a:spcBef>
          <a:spcPct val="0"/>
        </a:spcBef>
        <a:spcAft>
          <a:spcPct val="0"/>
        </a:spcAft>
        <a:defRPr sz="4400">
          <a:solidFill>
            <a:srgbClr val="000066"/>
          </a:solidFill>
          <a:latin typeface="+mj-lt"/>
          <a:ea typeface="+mj-ea"/>
          <a:cs typeface="+mj-cs"/>
        </a:defRPr>
      </a:lvl1pPr>
      <a:lvl2pPr algn="ctr" rtl="0" eaLnBrk="0" fontAlgn="base" hangingPunct="0">
        <a:spcBef>
          <a:spcPct val="0"/>
        </a:spcBef>
        <a:spcAft>
          <a:spcPct val="0"/>
        </a:spcAft>
        <a:defRPr sz="4400">
          <a:solidFill>
            <a:srgbClr val="000066"/>
          </a:solidFill>
          <a:latin typeface="Arial" charset="0"/>
        </a:defRPr>
      </a:lvl2pPr>
      <a:lvl3pPr algn="ctr" rtl="0" eaLnBrk="0" fontAlgn="base" hangingPunct="0">
        <a:spcBef>
          <a:spcPct val="0"/>
        </a:spcBef>
        <a:spcAft>
          <a:spcPct val="0"/>
        </a:spcAft>
        <a:defRPr sz="4400">
          <a:solidFill>
            <a:srgbClr val="000066"/>
          </a:solidFill>
          <a:latin typeface="Arial" charset="0"/>
        </a:defRPr>
      </a:lvl3pPr>
      <a:lvl4pPr algn="ctr" rtl="0" eaLnBrk="0" fontAlgn="base" hangingPunct="0">
        <a:spcBef>
          <a:spcPct val="0"/>
        </a:spcBef>
        <a:spcAft>
          <a:spcPct val="0"/>
        </a:spcAft>
        <a:defRPr sz="4400">
          <a:solidFill>
            <a:srgbClr val="000066"/>
          </a:solidFill>
          <a:latin typeface="Arial" charset="0"/>
        </a:defRPr>
      </a:lvl4pPr>
      <a:lvl5pPr algn="ctr" rtl="0" eaLnBrk="0" fontAlgn="base" hangingPunct="0">
        <a:spcBef>
          <a:spcPct val="0"/>
        </a:spcBef>
        <a:spcAft>
          <a:spcPct val="0"/>
        </a:spcAft>
        <a:defRPr sz="4400">
          <a:solidFill>
            <a:srgbClr val="000066"/>
          </a:solidFill>
          <a:latin typeface="Arial" charset="0"/>
        </a:defRPr>
      </a:lvl5pPr>
      <a:lvl6pPr marL="457200" algn="ctr" rtl="0" fontAlgn="base">
        <a:spcBef>
          <a:spcPct val="0"/>
        </a:spcBef>
        <a:spcAft>
          <a:spcPct val="0"/>
        </a:spcAft>
        <a:defRPr sz="4400">
          <a:solidFill>
            <a:srgbClr val="000066"/>
          </a:solidFill>
          <a:latin typeface="Arial" charset="0"/>
        </a:defRPr>
      </a:lvl6pPr>
      <a:lvl7pPr marL="914400" algn="ctr" rtl="0" fontAlgn="base">
        <a:spcBef>
          <a:spcPct val="0"/>
        </a:spcBef>
        <a:spcAft>
          <a:spcPct val="0"/>
        </a:spcAft>
        <a:defRPr sz="4400">
          <a:solidFill>
            <a:srgbClr val="000066"/>
          </a:solidFill>
          <a:latin typeface="Arial" charset="0"/>
        </a:defRPr>
      </a:lvl7pPr>
      <a:lvl8pPr marL="1371600" algn="ctr" rtl="0" fontAlgn="base">
        <a:spcBef>
          <a:spcPct val="0"/>
        </a:spcBef>
        <a:spcAft>
          <a:spcPct val="0"/>
        </a:spcAft>
        <a:defRPr sz="4400">
          <a:solidFill>
            <a:srgbClr val="000066"/>
          </a:solidFill>
          <a:latin typeface="Arial" charset="0"/>
        </a:defRPr>
      </a:lvl8pPr>
      <a:lvl9pPr marL="1828800" algn="ctr" rtl="0" fontAlgn="base">
        <a:spcBef>
          <a:spcPct val="0"/>
        </a:spcBef>
        <a:spcAft>
          <a:spcPct val="0"/>
        </a:spcAft>
        <a:defRPr sz="4400">
          <a:solidFill>
            <a:srgbClr val="000066"/>
          </a:solidFill>
          <a:latin typeface="Arial"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3399"/>
          </a:solidFill>
          <a:latin typeface="+mn-lt"/>
        </a:defRPr>
      </a:lvl2pPr>
      <a:lvl3pPr marL="1143000" indent="-228600" algn="l" rtl="0" eaLnBrk="0" fontAlgn="base" hangingPunct="0">
        <a:spcBef>
          <a:spcPct val="20000"/>
        </a:spcBef>
        <a:spcAft>
          <a:spcPct val="0"/>
        </a:spcAft>
        <a:buChar char="•"/>
        <a:defRPr sz="2400">
          <a:solidFill>
            <a:srgbClr val="003399"/>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2000">
          <a:solidFill>
            <a:srgbClr val="003399"/>
          </a:solidFill>
          <a:latin typeface="+mn-lt"/>
        </a:defRPr>
      </a:lvl5pPr>
      <a:lvl6pPr marL="2514600" indent="-228600" algn="l" rtl="0" fontAlgn="base">
        <a:spcBef>
          <a:spcPct val="20000"/>
        </a:spcBef>
        <a:spcAft>
          <a:spcPct val="0"/>
        </a:spcAft>
        <a:buChar char="»"/>
        <a:defRPr sz="2000">
          <a:solidFill>
            <a:srgbClr val="003399"/>
          </a:solidFill>
          <a:latin typeface="+mn-lt"/>
        </a:defRPr>
      </a:lvl6pPr>
      <a:lvl7pPr marL="2971800" indent="-228600" algn="l" rtl="0" fontAlgn="base">
        <a:spcBef>
          <a:spcPct val="20000"/>
        </a:spcBef>
        <a:spcAft>
          <a:spcPct val="0"/>
        </a:spcAft>
        <a:buChar char="»"/>
        <a:defRPr sz="2000">
          <a:solidFill>
            <a:srgbClr val="003399"/>
          </a:solidFill>
          <a:latin typeface="+mn-lt"/>
        </a:defRPr>
      </a:lvl7pPr>
      <a:lvl8pPr marL="3429000" indent="-228600" algn="l" rtl="0" fontAlgn="base">
        <a:spcBef>
          <a:spcPct val="20000"/>
        </a:spcBef>
        <a:spcAft>
          <a:spcPct val="0"/>
        </a:spcAft>
        <a:buChar char="»"/>
        <a:defRPr sz="2000">
          <a:solidFill>
            <a:srgbClr val="003399"/>
          </a:solidFill>
          <a:latin typeface="+mn-lt"/>
        </a:defRPr>
      </a:lvl8pPr>
      <a:lvl9pPr marL="3886200" indent="-228600" algn="l" rtl="0" fontAlgn="base">
        <a:spcBef>
          <a:spcPct val="20000"/>
        </a:spcBef>
        <a:spcAft>
          <a:spcPct val="0"/>
        </a:spcAft>
        <a:buChar char="»"/>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5239377-071D-427F-BF1C-6FE42F793111}"/>
              </a:ext>
            </a:extLst>
          </p:cNvPr>
          <p:cNvSpPr>
            <a:spLocks noGrp="1" noChangeArrowheads="1"/>
          </p:cNvSpPr>
          <p:nvPr>
            <p:ph type="title"/>
          </p:nvPr>
        </p:nvSpPr>
        <p:spPr bwMode="auto">
          <a:xfrm>
            <a:off x="1371600" y="274638"/>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80643" name="Rectangle 3">
            <a:extLst>
              <a:ext uri="{FF2B5EF4-FFF2-40B4-BE49-F238E27FC236}">
                <a16:creationId xmlns:a16="http://schemas.microsoft.com/office/drawing/2014/main" id="{4B3BAB31-F58C-4CA8-A947-C117DA8D06D9}"/>
              </a:ext>
            </a:extLst>
          </p:cNvPr>
          <p:cNvSpPr>
            <a:spLocks noGrp="1" noChangeArrowheads="1"/>
          </p:cNvSpPr>
          <p:nvPr>
            <p:ph type="body" idx="1"/>
          </p:nvPr>
        </p:nvSpPr>
        <p:spPr bwMode="auto">
          <a:xfrm>
            <a:off x="13716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80644" name="Rectangle 4">
            <a:extLst>
              <a:ext uri="{FF2B5EF4-FFF2-40B4-BE49-F238E27FC236}">
                <a16:creationId xmlns:a16="http://schemas.microsoft.com/office/drawing/2014/main" id="{8D9BAC61-C7C6-40C0-A486-24D92B1E7EDF}"/>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solidFill>
                  <a:srgbClr val="000000"/>
                </a:solidFill>
                <a:latin typeface="Arial" charset="0"/>
                <a:ea typeface="+mn-ea"/>
              </a:defRPr>
            </a:lvl1pPr>
          </a:lstStyle>
          <a:p>
            <a:pPr>
              <a:defRPr/>
            </a:pPr>
            <a:endParaRPr lang="en-US"/>
          </a:p>
        </p:txBody>
      </p:sp>
      <p:sp>
        <p:nvSpPr>
          <p:cNvPr id="880645" name="Rectangle 5">
            <a:extLst>
              <a:ext uri="{FF2B5EF4-FFF2-40B4-BE49-F238E27FC236}">
                <a16:creationId xmlns:a16="http://schemas.microsoft.com/office/drawing/2014/main" id="{41378C9A-9EA9-4FFA-BA90-55694E4B272F}"/>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solidFill>
                  <a:srgbClr val="000000"/>
                </a:solidFill>
                <a:latin typeface="Arial" charset="0"/>
                <a:ea typeface="+mn-ea"/>
              </a:defRPr>
            </a:lvl1pPr>
          </a:lstStyle>
          <a:p>
            <a:pPr>
              <a:defRPr/>
            </a:pPr>
            <a:endParaRPr lang="en-US"/>
          </a:p>
        </p:txBody>
      </p:sp>
      <p:sp>
        <p:nvSpPr>
          <p:cNvPr id="880646" name="Rectangle 6">
            <a:extLst>
              <a:ext uri="{FF2B5EF4-FFF2-40B4-BE49-F238E27FC236}">
                <a16:creationId xmlns:a16="http://schemas.microsoft.com/office/drawing/2014/main" id="{A7ECCE59-5862-47A1-9460-4DD01ABA2CD5}"/>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000000"/>
                </a:solidFill>
                <a:ea typeface="+mn-ea"/>
              </a:defRPr>
            </a:lvl1pPr>
          </a:lstStyle>
          <a:p>
            <a:pPr>
              <a:defRPr/>
            </a:pPr>
            <a:fld id="{F34987EF-7926-4CAB-8E73-353C8C4F651B}" type="slidenum">
              <a:rPr lang="en-US" altLang="en-US"/>
              <a:pPr>
                <a:defRPr/>
              </a:pPr>
              <a:t>‹#›</a:t>
            </a:fld>
            <a:endParaRPr lang="en-US" altLang="en-US"/>
          </a:p>
        </p:txBody>
      </p:sp>
      <p:pic>
        <p:nvPicPr>
          <p:cNvPr id="11271" name="Picture 7" descr="Side">
            <a:extLst>
              <a:ext uri="{FF2B5EF4-FFF2-40B4-BE49-F238E27FC236}">
                <a16:creationId xmlns:a16="http://schemas.microsoft.com/office/drawing/2014/main" id="{A7EFA09D-5361-4862-9315-F1668B8A3D1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6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8" descr="EarthSmall">
            <a:extLst>
              <a:ext uri="{FF2B5EF4-FFF2-40B4-BE49-F238E27FC236}">
                <a16:creationId xmlns:a16="http://schemas.microsoft.com/office/drawing/2014/main" id="{66FD98FD-887A-4093-B27B-EFAF097C55D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3048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13" r:id="rId1"/>
    <p:sldLayoutId id="2147485014" r:id="rId2"/>
    <p:sldLayoutId id="2147485015" r:id="rId3"/>
    <p:sldLayoutId id="2147485016" r:id="rId4"/>
    <p:sldLayoutId id="2147485017" r:id="rId5"/>
    <p:sldLayoutId id="2147485018" r:id="rId6"/>
    <p:sldLayoutId id="2147485019" r:id="rId7"/>
    <p:sldLayoutId id="2147485020" r:id="rId8"/>
    <p:sldLayoutId id="2147485021" r:id="rId9"/>
    <p:sldLayoutId id="2147485022" r:id="rId10"/>
    <p:sldLayoutId id="2147485023" r:id="rId11"/>
    <p:sldLayoutId id="2147485024" r:id="rId12"/>
    <p:sldLayoutId id="2147485025" r:id="rId13"/>
  </p:sldLayoutIdLst>
  <p:transition spd="med">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0643">
                                            <p:txEl>
                                              <p:pRg st="0" end="0"/>
                                            </p:txEl>
                                          </p:spTgt>
                                        </p:tgtEl>
                                        <p:attrNameLst>
                                          <p:attrName>style.visibility</p:attrName>
                                        </p:attrNameLst>
                                      </p:cBhvr>
                                      <p:to>
                                        <p:strVal val="visible"/>
                                      </p:to>
                                    </p:set>
                                    <p:animEffect transition="in" filter="fade">
                                      <p:cBhvr>
                                        <p:cTn id="7" dur="1000"/>
                                        <p:tgtEl>
                                          <p:spTgt spid="880643">
                                            <p:txEl>
                                              <p:pRg st="0" end="0"/>
                                            </p:txEl>
                                          </p:spTgt>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80643">
                                            <p:txEl>
                                              <p:pRg st="1" end="1"/>
                                            </p:txEl>
                                          </p:spTgt>
                                        </p:tgtEl>
                                        <p:attrNameLst>
                                          <p:attrName>style.visibility</p:attrName>
                                        </p:attrNameLst>
                                      </p:cBhvr>
                                      <p:to>
                                        <p:strVal val="visible"/>
                                      </p:to>
                                    </p:set>
                                    <p:animEffect transition="in" filter="fade">
                                      <p:cBhvr>
                                        <p:cTn id="11" dur="1000"/>
                                        <p:tgtEl>
                                          <p:spTgt spid="88064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80643">
                                            <p:txEl>
                                              <p:pRg st="2" end="2"/>
                                            </p:txEl>
                                          </p:spTgt>
                                        </p:tgtEl>
                                        <p:attrNameLst>
                                          <p:attrName>style.visibility</p:attrName>
                                        </p:attrNameLst>
                                      </p:cBhvr>
                                      <p:to>
                                        <p:strVal val="visible"/>
                                      </p:to>
                                    </p:set>
                                    <p:animEffect transition="in" filter="fade">
                                      <p:cBhvr>
                                        <p:cTn id="14" dur="1000"/>
                                        <p:tgtEl>
                                          <p:spTgt spid="88064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0643">
                                            <p:txEl>
                                              <p:pRg st="3" end="3"/>
                                            </p:txEl>
                                          </p:spTgt>
                                        </p:tgtEl>
                                        <p:attrNameLst>
                                          <p:attrName>style.visibility</p:attrName>
                                        </p:attrNameLst>
                                      </p:cBhvr>
                                      <p:to>
                                        <p:strVal val="visible"/>
                                      </p:to>
                                    </p:set>
                                    <p:animEffect transition="in" filter="fade">
                                      <p:cBhvr>
                                        <p:cTn id="17" dur="1000"/>
                                        <p:tgtEl>
                                          <p:spTgt spid="88064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0643">
                                            <p:txEl>
                                              <p:pRg st="4" end="4"/>
                                            </p:txEl>
                                          </p:spTgt>
                                        </p:tgtEl>
                                        <p:attrNameLst>
                                          <p:attrName>style.visibility</p:attrName>
                                        </p:attrNameLst>
                                      </p:cBhvr>
                                      <p:to>
                                        <p:strVal val="visible"/>
                                      </p:to>
                                    </p:set>
                                    <p:animEffect transition="in" filter="fade">
                                      <p:cBhvr>
                                        <p:cTn id="20" dur="1000"/>
                                        <p:tgtEl>
                                          <p:spTgt spid="880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3" grpId="0" build="p">
        <p:tmplLst>
          <p:tmpl lvl="1">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Lst>
      </p:bldP>
    </p:bldLst>
  </p:timing>
  <p:hf hdr="0" ftr="0" dt="0"/>
  <p:txStyles>
    <p:titleStyle>
      <a:lvl1pPr algn="ctr" rtl="0" eaLnBrk="0" fontAlgn="base" hangingPunct="0">
        <a:spcBef>
          <a:spcPct val="0"/>
        </a:spcBef>
        <a:spcAft>
          <a:spcPct val="0"/>
        </a:spcAft>
        <a:defRPr sz="4400">
          <a:solidFill>
            <a:srgbClr val="000066"/>
          </a:solidFill>
          <a:latin typeface="+mj-lt"/>
          <a:ea typeface="+mj-ea"/>
          <a:cs typeface="+mj-cs"/>
        </a:defRPr>
      </a:lvl1pPr>
      <a:lvl2pPr algn="ctr" rtl="0" eaLnBrk="0" fontAlgn="base" hangingPunct="0">
        <a:spcBef>
          <a:spcPct val="0"/>
        </a:spcBef>
        <a:spcAft>
          <a:spcPct val="0"/>
        </a:spcAft>
        <a:defRPr sz="4400">
          <a:solidFill>
            <a:srgbClr val="000066"/>
          </a:solidFill>
          <a:latin typeface="Arial" charset="0"/>
        </a:defRPr>
      </a:lvl2pPr>
      <a:lvl3pPr algn="ctr" rtl="0" eaLnBrk="0" fontAlgn="base" hangingPunct="0">
        <a:spcBef>
          <a:spcPct val="0"/>
        </a:spcBef>
        <a:spcAft>
          <a:spcPct val="0"/>
        </a:spcAft>
        <a:defRPr sz="4400">
          <a:solidFill>
            <a:srgbClr val="000066"/>
          </a:solidFill>
          <a:latin typeface="Arial" charset="0"/>
        </a:defRPr>
      </a:lvl3pPr>
      <a:lvl4pPr algn="ctr" rtl="0" eaLnBrk="0" fontAlgn="base" hangingPunct="0">
        <a:spcBef>
          <a:spcPct val="0"/>
        </a:spcBef>
        <a:spcAft>
          <a:spcPct val="0"/>
        </a:spcAft>
        <a:defRPr sz="4400">
          <a:solidFill>
            <a:srgbClr val="000066"/>
          </a:solidFill>
          <a:latin typeface="Arial" charset="0"/>
        </a:defRPr>
      </a:lvl4pPr>
      <a:lvl5pPr algn="ctr" rtl="0" eaLnBrk="0" fontAlgn="base" hangingPunct="0">
        <a:spcBef>
          <a:spcPct val="0"/>
        </a:spcBef>
        <a:spcAft>
          <a:spcPct val="0"/>
        </a:spcAft>
        <a:defRPr sz="4400">
          <a:solidFill>
            <a:srgbClr val="000066"/>
          </a:solidFill>
          <a:latin typeface="Arial" charset="0"/>
        </a:defRPr>
      </a:lvl5pPr>
      <a:lvl6pPr marL="457200" algn="ctr" rtl="0" fontAlgn="base">
        <a:spcBef>
          <a:spcPct val="0"/>
        </a:spcBef>
        <a:spcAft>
          <a:spcPct val="0"/>
        </a:spcAft>
        <a:defRPr sz="4400">
          <a:solidFill>
            <a:srgbClr val="000066"/>
          </a:solidFill>
          <a:latin typeface="Arial" charset="0"/>
        </a:defRPr>
      </a:lvl6pPr>
      <a:lvl7pPr marL="914400" algn="ctr" rtl="0" fontAlgn="base">
        <a:spcBef>
          <a:spcPct val="0"/>
        </a:spcBef>
        <a:spcAft>
          <a:spcPct val="0"/>
        </a:spcAft>
        <a:defRPr sz="4400">
          <a:solidFill>
            <a:srgbClr val="000066"/>
          </a:solidFill>
          <a:latin typeface="Arial" charset="0"/>
        </a:defRPr>
      </a:lvl7pPr>
      <a:lvl8pPr marL="1371600" algn="ctr" rtl="0" fontAlgn="base">
        <a:spcBef>
          <a:spcPct val="0"/>
        </a:spcBef>
        <a:spcAft>
          <a:spcPct val="0"/>
        </a:spcAft>
        <a:defRPr sz="4400">
          <a:solidFill>
            <a:srgbClr val="000066"/>
          </a:solidFill>
          <a:latin typeface="Arial" charset="0"/>
        </a:defRPr>
      </a:lvl8pPr>
      <a:lvl9pPr marL="1828800" algn="ctr" rtl="0" fontAlgn="base">
        <a:spcBef>
          <a:spcPct val="0"/>
        </a:spcBef>
        <a:spcAft>
          <a:spcPct val="0"/>
        </a:spcAft>
        <a:defRPr sz="4400">
          <a:solidFill>
            <a:srgbClr val="000066"/>
          </a:solidFill>
          <a:latin typeface="Arial"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3399"/>
          </a:solidFill>
          <a:latin typeface="+mn-lt"/>
        </a:defRPr>
      </a:lvl2pPr>
      <a:lvl3pPr marL="1143000" indent="-228600" algn="l" rtl="0" eaLnBrk="0" fontAlgn="base" hangingPunct="0">
        <a:spcBef>
          <a:spcPct val="20000"/>
        </a:spcBef>
        <a:spcAft>
          <a:spcPct val="0"/>
        </a:spcAft>
        <a:buChar char="•"/>
        <a:defRPr sz="2400">
          <a:solidFill>
            <a:srgbClr val="003399"/>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2000">
          <a:solidFill>
            <a:srgbClr val="003399"/>
          </a:solidFill>
          <a:latin typeface="+mn-lt"/>
        </a:defRPr>
      </a:lvl5pPr>
      <a:lvl6pPr marL="2514600" indent="-228600" algn="l" rtl="0" fontAlgn="base">
        <a:spcBef>
          <a:spcPct val="20000"/>
        </a:spcBef>
        <a:spcAft>
          <a:spcPct val="0"/>
        </a:spcAft>
        <a:buChar char="»"/>
        <a:defRPr sz="2000">
          <a:solidFill>
            <a:srgbClr val="003399"/>
          </a:solidFill>
          <a:latin typeface="+mn-lt"/>
        </a:defRPr>
      </a:lvl6pPr>
      <a:lvl7pPr marL="2971800" indent="-228600" algn="l" rtl="0" fontAlgn="base">
        <a:spcBef>
          <a:spcPct val="20000"/>
        </a:spcBef>
        <a:spcAft>
          <a:spcPct val="0"/>
        </a:spcAft>
        <a:buChar char="»"/>
        <a:defRPr sz="2000">
          <a:solidFill>
            <a:srgbClr val="003399"/>
          </a:solidFill>
          <a:latin typeface="+mn-lt"/>
        </a:defRPr>
      </a:lvl7pPr>
      <a:lvl8pPr marL="3429000" indent="-228600" algn="l" rtl="0" fontAlgn="base">
        <a:spcBef>
          <a:spcPct val="20000"/>
        </a:spcBef>
        <a:spcAft>
          <a:spcPct val="0"/>
        </a:spcAft>
        <a:buChar char="»"/>
        <a:defRPr sz="2000">
          <a:solidFill>
            <a:srgbClr val="003399"/>
          </a:solidFill>
          <a:latin typeface="+mn-lt"/>
        </a:defRPr>
      </a:lvl8pPr>
      <a:lvl9pPr marL="3886200" indent="-228600" algn="l" rtl="0" fontAlgn="base">
        <a:spcBef>
          <a:spcPct val="20000"/>
        </a:spcBef>
        <a:spcAft>
          <a:spcPct val="0"/>
        </a:spcAft>
        <a:buChar char="»"/>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F645CB5-1AB1-45D5-9883-DAEFA11422D6}"/>
              </a:ext>
            </a:extLst>
          </p:cNvPr>
          <p:cNvSpPr>
            <a:spLocks noGrp="1" noChangeArrowheads="1"/>
          </p:cNvSpPr>
          <p:nvPr>
            <p:ph type="title"/>
          </p:nvPr>
        </p:nvSpPr>
        <p:spPr bwMode="auto">
          <a:xfrm>
            <a:off x="1371600" y="274638"/>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80643" name="Rectangle 3">
            <a:extLst>
              <a:ext uri="{FF2B5EF4-FFF2-40B4-BE49-F238E27FC236}">
                <a16:creationId xmlns:a16="http://schemas.microsoft.com/office/drawing/2014/main" id="{28494E6A-CBF7-4A76-896B-3613B250A5F2}"/>
              </a:ext>
            </a:extLst>
          </p:cNvPr>
          <p:cNvSpPr>
            <a:spLocks noGrp="1" noChangeArrowheads="1"/>
          </p:cNvSpPr>
          <p:nvPr>
            <p:ph type="body" idx="1"/>
          </p:nvPr>
        </p:nvSpPr>
        <p:spPr bwMode="auto">
          <a:xfrm>
            <a:off x="13716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80644" name="Rectangle 4">
            <a:extLst>
              <a:ext uri="{FF2B5EF4-FFF2-40B4-BE49-F238E27FC236}">
                <a16:creationId xmlns:a16="http://schemas.microsoft.com/office/drawing/2014/main" id="{7D7E4426-4248-48B9-B027-CA2F1A6ABCE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solidFill>
                  <a:srgbClr val="000000"/>
                </a:solidFill>
                <a:latin typeface="Arial" charset="0"/>
                <a:ea typeface="+mn-ea"/>
              </a:defRPr>
            </a:lvl1pPr>
          </a:lstStyle>
          <a:p>
            <a:pPr>
              <a:defRPr/>
            </a:pPr>
            <a:endParaRPr lang="en-US"/>
          </a:p>
        </p:txBody>
      </p:sp>
      <p:sp>
        <p:nvSpPr>
          <p:cNvPr id="880645" name="Rectangle 5">
            <a:extLst>
              <a:ext uri="{FF2B5EF4-FFF2-40B4-BE49-F238E27FC236}">
                <a16:creationId xmlns:a16="http://schemas.microsoft.com/office/drawing/2014/main" id="{82E213C9-07EA-4804-BDB9-22FE75088301}"/>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solidFill>
                  <a:srgbClr val="000000"/>
                </a:solidFill>
                <a:latin typeface="Arial" charset="0"/>
                <a:ea typeface="+mn-ea"/>
              </a:defRPr>
            </a:lvl1pPr>
          </a:lstStyle>
          <a:p>
            <a:pPr>
              <a:defRPr/>
            </a:pPr>
            <a:endParaRPr lang="en-US"/>
          </a:p>
        </p:txBody>
      </p:sp>
      <p:sp>
        <p:nvSpPr>
          <p:cNvPr id="880646" name="Rectangle 6">
            <a:extLst>
              <a:ext uri="{FF2B5EF4-FFF2-40B4-BE49-F238E27FC236}">
                <a16:creationId xmlns:a16="http://schemas.microsoft.com/office/drawing/2014/main" id="{2B75BD47-DF3F-4A2C-BE07-D8A2ABD4D95B}"/>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000000"/>
                </a:solidFill>
                <a:ea typeface="+mn-ea"/>
              </a:defRPr>
            </a:lvl1pPr>
          </a:lstStyle>
          <a:p>
            <a:pPr>
              <a:defRPr/>
            </a:pPr>
            <a:fld id="{1E25DEA2-B975-469A-B942-CC94B6B8DB48}" type="slidenum">
              <a:rPr lang="en-US" altLang="en-US"/>
              <a:pPr>
                <a:defRPr/>
              </a:pPr>
              <a:t>‹#›</a:t>
            </a:fld>
            <a:endParaRPr lang="en-US" altLang="en-US"/>
          </a:p>
        </p:txBody>
      </p:sp>
      <p:pic>
        <p:nvPicPr>
          <p:cNvPr id="12295" name="Picture 7" descr="Side">
            <a:extLst>
              <a:ext uri="{FF2B5EF4-FFF2-40B4-BE49-F238E27FC236}">
                <a16:creationId xmlns:a16="http://schemas.microsoft.com/office/drawing/2014/main" id="{8B3014F0-5177-4A84-AB10-FF715388CBB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6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descr="EarthSmall">
            <a:extLst>
              <a:ext uri="{FF2B5EF4-FFF2-40B4-BE49-F238E27FC236}">
                <a16:creationId xmlns:a16="http://schemas.microsoft.com/office/drawing/2014/main" id="{AABE270F-5C11-4110-A3CC-799432C0946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3048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26" r:id="rId1"/>
    <p:sldLayoutId id="2147485027" r:id="rId2"/>
    <p:sldLayoutId id="2147485028" r:id="rId3"/>
    <p:sldLayoutId id="2147485029" r:id="rId4"/>
    <p:sldLayoutId id="2147485030" r:id="rId5"/>
    <p:sldLayoutId id="2147485031" r:id="rId6"/>
    <p:sldLayoutId id="2147485032" r:id="rId7"/>
    <p:sldLayoutId id="2147485033" r:id="rId8"/>
    <p:sldLayoutId id="2147485034" r:id="rId9"/>
    <p:sldLayoutId id="2147485035" r:id="rId10"/>
    <p:sldLayoutId id="2147485036" r:id="rId11"/>
    <p:sldLayoutId id="2147485037" r:id="rId12"/>
    <p:sldLayoutId id="2147485038" r:id="rId13"/>
  </p:sldLayoutIdLst>
  <p:transition spd="med">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0643">
                                            <p:txEl>
                                              <p:pRg st="0" end="0"/>
                                            </p:txEl>
                                          </p:spTgt>
                                        </p:tgtEl>
                                        <p:attrNameLst>
                                          <p:attrName>style.visibility</p:attrName>
                                        </p:attrNameLst>
                                      </p:cBhvr>
                                      <p:to>
                                        <p:strVal val="visible"/>
                                      </p:to>
                                    </p:set>
                                    <p:animEffect transition="in" filter="fade">
                                      <p:cBhvr>
                                        <p:cTn id="7" dur="1000"/>
                                        <p:tgtEl>
                                          <p:spTgt spid="880643">
                                            <p:txEl>
                                              <p:pRg st="0" end="0"/>
                                            </p:txEl>
                                          </p:spTgt>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80643">
                                            <p:txEl>
                                              <p:pRg st="1" end="1"/>
                                            </p:txEl>
                                          </p:spTgt>
                                        </p:tgtEl>
                                        <p:attrNameLst>
                                          <p:attrName>style.visibility</p:attrName>
                                        </p:attrNameLst>
                                      </p:cBhvr>
                                      <p:to>
                                        <p:strVal val="visible"/>
                                      </p:to>
                                    </p:set>
                                    <p:animEffect transition="in" filter="fade">
                                      <p:cBhvr>
                                        <p:cTn id="11" dur="1000"/>
                                        <p:tgtEl>
                                          <p:spTgt spid="88064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80643">
                                            <p:txEl>
                                              <p:pRg st="2" end="2"/>
                                            </p:txEl>
                                          </p:spTgt>
                                        </p:tgtEl>
                                        <p:attrNameLst>
                                          <p:attrName>style.visibility</p:attrName>
                                        </p:attrNameLst>
                                      </p:cBhvr>
                                      <p:to>
                                        <p:strVal val="visible"/>
                                      </p:to>
                                    </p:set>
                                    <p:animEffect transition="in" filter="fade">
                                      <p:cBhvr>
                                        <p:cTn id="14" dur="1000"/>
                                        <p:tgtEl>
                                          <p:spTgt spid="88064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0643">
                                            <p:txEl>
                                              <p:pRg st="3" end="3"/>
                                            </p:txEl>
                                          </p:spTgt>
                                        </p:tgtEl>
                                        <p:attrNameLst>
                                          <p:attrName>style.visibility</p:attrName>
                                        </p:attrNameLst>
                                      </p:cBhvr>
                                      <p:to>
                                        <p:strVal val="visible"/>
                                      </p:to>
                                    </p:set>
                                    <p:animEffect transition="in" filter="fade">
                                      <p:cBhvr>
                                        <p:cTn id="17" dur="1000"/>
                                        <p:tgtEl>
                                          <p:spTgt spid="88064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0643">
                                            <p:txEl>
                                              <p:pRg st="4" end="4"/>
                                            </p:txEl>
                                          </p:spTgt>
                                        </p:tgtEl>
                                        <p:attrNameLst>
                                          <p:attrName>style.visibility</p:attrName>
                                        </p:attrNameLst>
                                      </p:cBhvr>
                                      <p:to>
                                        <p:strVal val="visible"/>
                                      </p:to>
                                    </p:set>
                                    <p:animEffect transition="in" filter="fade">
                                      <p:cBhvr>
                                        <p:cTn id="20" dur="1000"/>
                                        <p:tgtEl>
                                          <p:spTgt spid="880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3" grpId="0" build="p">
        <p:tmplLst>
          <p:tmpl lvl="1">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Lst>
      </p:bldP>
    </p:bldLst>
  </p:timing>
  <p:hf hdr="0" ftr="0" dt="0"/>
  <p:txStyles>
    <p:titleStyle>
      <a:lvl1pPr algn="ctr" rtl="0" eaLnBrk="0" fontAlgn="base" hangingPunct="0">
        <a:spcBef>
          <a:spcPct val="0"/>
        </a:spcBef>
        <a:spcAft>
          <a:spcPct val="0"/>
        </a:spcAft>
        <a:defRPr sz="4400">
          <a:solidFill>
            <a:srgbClr val="000066"/>
          </a:solidFill>
          <a:latin typeface="+mj-lt"/>
          <a:ea typeface="+mj-ea"/>
          <a:cs typeface="+mj-cs"/>
        </a:defRPr>
      </a:lvl1pPr>
      <a:lvl2pPr algn="ctr" rtl="0" eaLnBrk="0" fontAlgn="base" hangingPunct="0">
        <a:spcBef>
          <a:spcPct val="0"/>
        </a:spcBef>
        <a:spcAft>
          <a:spcPct val="0"/>
        </a:spcAft>
        <a:defRPr sz="4400">
          <a:solidFill>
            <a:srgbClr val="000066"/>
          </a:solidFill>
          <a:latin typeface="Arial" charset="0"/>
        </a:defRPr>
      </a:lvl2pPr>
      <a:lvl3pPr algn="ctr" rtl="0" eaLnBrk="0" fontAlgn="base" hangingPunct="0">
        <a:spcBef>
          <a:spcPct val="0"/>
        </a:spcBef>
        <a:spcAft>
          <a:spcPct val="0"/>
        </a:spcAft>
        <a:defRPr sz="4400">
          <a:solidFill>
            <a:srgbClr val="000066"/>
          </a:solidFill>
          <a:latin typeface="Arial" charset="0"/>
        </a:defRPr>
      </a:lvl3pPr>
      <a:lvl4pPr algn="ctr" rtl="0" eaLnBrk="0" fontAlgn="base" hangingPunct="0">
        <a:spcBef>
          <a:spcPct val="0"/>
        </a:spcBef>
        <a:spcAft>
          <a:spcPct val="0"/>
        </a:spcAft>
        <a:defRPr sz="4400">
          <a:solidFill>
            <a:srgbClr val="000066"/>
          </a:solidFill>
          <a:latin typeface="Arial" charset="0"/>
        </a:defRPr>
      </a:lvl4pPr>
      <a:lvl5pPr algn="ctr" rtl="0" eaLnBrk="0" fontAlgn="base" hangingPunct="0">
        <a:spcBef>
          <a:spcPct val="0"/>
        </a:spcBef>
        <a:spcAft>
          <a:spcPct val="0"/>
        </a:spcAft>
        <a:defRPr sz="4400">
          <a:solidFill>
            <a:srgbClr val="000066"/>
          </a:solidFill>
          <a:latin typeface="Arial" charset="0"/>
        </a:defRPr>
      </a:lvl5pPr>
      <a:lvl6pPr marL="457200" algn="ctr" rtl="0" fontAlgn="base">
        <a:spcBef>
          <a:spcPct val="0"/>
        </a:spcBef>
        <a:spcAft>
          <a:spcPct val="0"/>
        </a:spcAft>
        <a:defRPr sz="4400">
          <a:solidFill>
            <a:srgbClr val="000066"/>
          </a:solidFill>
          <a:latin typeface="Arial" charset="0"/>
        </a:defRPr>
      </a:lvl6pPr>
      <a:lvl7pPr marL="914400" algn="ctr" rtl="0" fontAlgn="base">
        <a:spcBef>
          <a:spcPct val="0"/>
        </a:spcBef>
        <a:spcAft>
          <a:spcPct val="0"/>
        </a:spcAft>
        <a:defRPr sz="4400">
          <a:solidFill>
            <a:srgbClr val="000066"/>
          </a:solidFill>
          <a:latin typeface="Arial" charset="0"/>
        </a:defRPr>
      </a:lvl7pPr>
      <a:lvl8pPr marL="1371600" algn="ctr" rtl="0" fontAlgn="base">
        <a:spcBef>
          <a:spcPct val="0"/>
        </a:spcBef>
        <a:spcAft>
          <a:spcPct val="0"/>
        </a:spcAft>
        <a:defRPr sz="4400">
          <a:solidFill>
            <a:srgbClr val="000066"/>
          </a:solidFill>
          <a:latin typeface="Arial" charset="0"/>
        </a:defRPr>
      </a:lvl8pPr>
      <a:lvl9pPr marL="1828800" algn="ctr" rtl="0" fontAlgn="base">
        <a:spcBef>
          <a:spcPct val="0"/>
        </a:spcBef>
        <a:spcAft>
          <a:spcPct val="0"/>
        </a:spcAft>
        <a:defRPr sz="4400">
          <a:solidFill>
            <a:srgbClr val="000066"/>
          </a:solidFill>
          <a:latin typeface="Arial"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3399"/>
          </a:solidFill>
          <a:latin typeface="+mn-lt"/>
        </a:defRPr>
      </a:lvl2pPr>
      <a:lvl3pPr marL="1143000" indent="-228600" algn="l" rtl="0" eaLnBrk="0" fontAlgn="base" hangingPunct="0">
        <a:spcBef>
          <a:spcPct val="20000"/>
        </a:spcBef>
        <a:spcAft>
          <a:spcPct val="0"/>
        </a:spcAft>
        <a:buChar char="•"/>
        <a:defRPr sz="2400">
          <a:solidFill>
            <a:srgbClr val="003399"/>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2000">
          <a:solidFill>
            <a:srgbClr val="003399"/>
          </a:solidFill>
          <a:latin typeface="+mn-lt"/>
        </a:defRPr>
      </a:lvl5pPr>
      <a:lvl6pPr marL="2514600" indent="-228600" algn="l" rtl="0" fontAlgn="base">
        <a:spcBef>
          <a:spcPct val="20000"/>
        </a:spcBef>
        <a:spcAft>
          <a:spcPct val="0"/>
        </a:spcAft>
        <a:buChar char="»"/>
        <a:defRPr sz="2000">
          <a:solidFill>
            <a:srgbClr val="003399"/>
          </a:solidFill>
          <a:latin typeface="+mn-lt"/>
        </a:defRPr>
      </a:lvl6pPr>
      <a:lvl7pPr marL="2971800" indent="-228600" algn="l" rtl="0" fontAlgn="base">
        <a:spcBef>
          <a:spcPct val="20000"/>
        </a:spcBef>
        <a:spcAft>
          <a:spcPct val="0"/>
        </a:spcAft>
        <a:buChar char="»"/>
        <a:defRPr sz="2000">
          <a:solidFill>
            <a:srgbClr val="003399"/>
          </a:solidFill>
          <a:latin typeface="+mn-lt"/>
        </a:defRPr>
      </a:lvl7pPr>
      <a:lvl8pPr marL="3429000" indent="-228600" algn="l" rtl="0" fontAlgn="base">
        <a:spcBef>
          <a:spcPct val="20000"/>
        </a:spcBef>
        <a:spcAft>
          <a:spcPct val="0"/>
        </a:spcAft>
        <a:buChar char="»"/>
        <a:defRPr sz="2000">
          <a:solidFill>
            <a:srgbClr val="003399"/>
          </a:solidFill>
          <a:latin typeface="+mn-lt"/>
        </a:defRPr>
      </a:lvl8pPr>
      <a:lvl9pPr marL="3886200" indent="-228600" algn="l" rtl="0" fontAlgn="base">
        <a:spcBef>
          <a:spcPct val="20000"/>
        </a:spcBef>
        <a:spcAft>
          <a:spcPct val="0"/>
        </a:spcAft>
        <a:buChar char="»"/>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189A72B-0ECC-4382-AFB3-802F6E774548}"/>
              </a:ext>
            </a:extLst>
          </p:cNvPr>
          <p:cNvSpPr>
            <a:spLocks noGrp="1" noChangeArrowheads="1"/>
          </p:cNvSpPr>
          <p:nvPr>
            <p:ph type="title"/>
          </p:nvPr>
        </p:nvSpPr>
        <p:spPr bwMode="auto">
          <a:xfrm>
            <a:off x="1371600" y="274638"/>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80643" name="Rectangle 3">
            <a:extLst>
              <a:ext uri="{FF2B5EF4-FFF2-40B4-BE49-F238E27FC236}">
                <a16:creationId xmlns:a16="http://schemas.microsoft.com/office/drawing/2014/main" id="{5CA8D61B-F334-4E63-83F9-047D8EFB32F2}"/>
              </a:ext>
            </a:extLst>
          </p:cNvPr>
          <p:cNvSpPr>
            <a:spLocks noGrp="1" noChangeArrowheads="1"/>
          </p:cNvSpPr>
          <p:nvPr>
            <p:ph type="body" idx="1"/>
          </p:nvPr>
        </p:nvSpPr>
        <p:spPr bwMode="auto">
          <a:xfrm>
            <a:off x="13716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80644" name="Rectangle 4">
            <a:extLst>
              <a:ext uri="{FF2B5EF4-FFF2-40B4-BE49-F238E27FC236}">
                <a16:creationId xmlns:a16="http://schemas.microsoft.com/office/drawing/2014/main" id="{E026B935-74AF-4975-A103-EEFA16429837}"/>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solidFill>
                  <a:srgbClr val="000000"/>
                </a:solidFill>
                <a:latin typeface="Arial" charset="0"/>
                <a:ea typeface="+mn-ea"/>
              </a:defRPr>
            </a:lvl1pPr>
          </a:lstStyle>
          <a:p>
            <a:pPr>
              <a:defRPr/>
            </a:pPr>
            <a:endParaRPr lang="en-US"/>
          </a:p>
        </p:txBody>
      </p:sp>
      <p:sp>
        <p:nvSpPr>
          <p:cNvPr id="880645" name="Rectangle 5">
            <a:extLst>
              <a:ext uri="{FF2B5EF4-FFF2-40B4-BE49-F238E27FC236}">
                <a16:creationId xmlns:a16="http://schemas.microsoft.com/office/drawing/2014/main" id="{ECDF328A-064E-4820-B5A3-F5718D81D5F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solidFill>
                  <a:srgbClr val="000000"/>
                </a:solidFill>
                <a:latin typeface="Arial" charset="0"/>
                <a:ea typeface="+mn-ea"/>
              </a:defRPr>
            </a:lvl1pPr>
          </a:lstStyle>
          <a:p>
            <a:pPr>
              <a:defRPr/>
            </a:pPr>
            <a:endParaRPr lang="en-US"/>
          </a:p>
        </p:txBody>
      </p:sp>
      <p:sp>
        <p:nvSpPr>
          <p:cNvPr id="880646" name="Rectangle 6">
            <a:extLst>
              <a:ext uri="{FF2B5EF4-FFF2-40B4-BE49-F238E27FC236}">
                <a16:creationId xmlns:a16="http://schemas.microsoft.com/office/drawing/2014/main" id="{27F2B90B-66BD-4EA2-ABE1-3BF165F09F7B}"/>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000000"/>
                </a:solidFill>
                <a:ea typeface="+mn-ea"/>
              </a:defRPr>
            </a:lvl1pPr>
          </a:lstStyle>
          <a:p>
            <a:pPr>
              <a:defRPr/>
            </a:pPr>
            <a:fld id="{0F747DE6-F366-4F94-A190-E66F9A336B08}" type="slidenum">
              <a:rPr lang="en-US" altLang="en-US"/>
              <a:pPr>
                <a:defRPr/>
              </a:pPr>
              <a:t>‹#›</a:t>
            </a:fld>
            <a:endParaRPr lang="en-US" altLang="en-US"/>
          </a:p>
        </p:txBody>
      </p:sp>
      <p:pic>
        <p:nvPicPr>
          <p:cNvPr id="14343" name="Picture 7" descr="Side">
            <a:extLst>
              <a:ext uri="{FF2B5EF4-FFF2-40B4-BE49-F238E27FC236}">
                <a16:creationId xmlns:a16="http://schemas.microsoft.com/office/drawing/2014/main" id="{AC6343F2-DC55-4CB4-B151-64DC6D5A3B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6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8" descr="EarthSmall">
            <a:extLst>
              <a:ext uri="{FF2B5EF4-FFF2-40B4-BE49-F238E27FC236}">
                <a16:creationId xmlns:a16="http://schemas.microsoft.com/office/drawing/2014/main" id="{78D8611D-B172-484B-A3A8-7831ECA12AA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3048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39" r:id="rId1"/>
    <p:sldLayoutId id="2147485040" r:id="rId2"/>
    <p:sldLayoutId id="2147485041" r:id="rId3"/>
    <p:sldLayoutId id="2147485042" r:id="rId4"/>
    <p:sldLayoutId id="2147485043" r:id="rId5"/>
    <p:sldLayoutId id="2147485044" r:id="rId6"/>
    <p:sldLayoutId id="2147485045" r:id="rId7"/>
    <p:sldLayoutId id="2147485046" r:id="rId8"/>
    <p:sldLayoutId id="2147485047" r:id="rId9"/>
    <p:sldLayoutId id="2147485048" r:id="rId10"/>
    <p:sldLayoutId id="2147485049" r:id="rId11"/>
    <p:sldLayoutId id="2147485050" r:id="rId12"/>
    <p:sldLayoutId id="2147485051" r:id="rId13"/>
  </p:sldLayoutIdLst>
  <p:transition spd="med">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0643">
                                            <p:txEl>
                                              <p:pRg st="0" end="0"/>
                                            </p:txEl>
                                          </p:spTgt>
                                        </p:tgtEl>
                                        <p:attrNameLst>
                                          <p:attrName>style.visibility</p:attrName>
                                        </p:attrNameLst>
                                      </p:cBhvr>
                                      <p:to>
                                        <p:strVal val="visible"/>
                                      </p:to>
                                    </p:set>
                                    <p:animEffect transition="in" filter="fade">
                                      <p:cBhvr>
                                        <p:cTn id="7" dur="1000"/>
                                        <p:tgtEl>
                                          <p:spTgt spid="880643">
                                            <p:txEl>
                                              <p:pRg st="0" end="0"/>
                                            </p:txEl>
                                          </p:spTgt>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80643">
                                            <p:txEl>
                                              <p:pRg st="1" end="1"/>
                                            </p:txEl>
                                          </p:spTgt>
                                        </p:tgtEl>
                                        <p:attrNameLst>
                                          <p:attrName>style.visibility</p:attrName>
                                        </p:attrNameLst>
                                      </p:cBhvr>
                                      <p:to>
                                        <p:strVal val="visible"/>
                                      </p:to>
                                    </p:set>
                                    <p:animEffect transition="in" filter="fade">
                                      <p:cBhvr>
                                        <p:cTn id="11" dur="1000"/>
                                        <p:tgtEl>
                                          <p:spTgt spid="88064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80643">
                                            <p:txEl>
                                              <p:pRg st="2" end="2"/>
                                            </p:txEl>
                                          </p:spTgt>
                                        </p:tgtEl>
                                        <p:attrNameLst>
                                          <p:attrName>style.visibility</p:attrName>
                                        </p:attrNameLst>
                                      </p:cBhvr>
                                      <p:to>
                                        <p:strVal val="visible"/>
                                      </p:to>
                                    </p:set>
                                    <p:animEffect transition="in" filter="fade">
                                      <p:cBhvr>
                                        <p:cTn id="14" dur="1000"/>
                                        <p:tgtEl>
                                          <p:spTgt spid="88064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0643">
                                            <p:txEl>
                                              <p:pRg st="3" end="3"/>
                                            </p:txEl>
                                          </p:spTgt>
                                        </p:tgtEl>
                                        <p:attrNameLst>
                                          <p:attrName>style.visibility</p:attrName>
                                        </p:attrNameLst>
                                      </p:cBhvr>
                                      <p:to>
                                        <p:strVal val="visible"/>
                                      </p:to>
                                    </p:set>
                                    <p:animEffect transition="in" filter="fade">
                                      <p:cBhvr>
                                        <p:cTn id="17" dur="1000"/>
                                        <p:tgtEl>
                                          <p:spTgt spid="88064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0643">
                                            <p:txEl>
                                              <p:pRg st="4" end="4"/>
                                            </p:txEl>
                                          </p:spTgt>
                                        </p:tgtEl>
                                        <p:attrNameLst>
                                          <p:attrName>style.visibility</p:attrName>
                                        </p:attrNameLst>
                                      </p:cBhvr>
                                      <p:to>
                                        <p:strVal val="visible"/>
                                      </p:to>
                                    </p:set>
                                    <p:animEffect transition="in" filter="fade">
                                      <p:cBhvr>
                                        <p:cTn id="20" dur="1000"/>
                                        <p:tgtEl>
                                          <p:spTgt spid="880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3" grpId="0" build="p">
        <p:tmplLst>
          <p:tmpl lvl="1">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Lst>
      </p:bldP>
    </p:bldLst>
  </p:timing>
  <p:hf hdr="0" ftr="0" dt="0"/>
  <p:txStyles>
    <p:titleStyle>
      <a:lvl1pPr algn="ctr" rtl="0" eaLnBrk="0" fontAlgn="base" hangingPunct="0">
        <a:spcBef>
          <a:spcPct val="0"/>
        </a:spcBef>
        <a:spcAft>
          <a:spcPct val="0"/>
        </a:spcAft>
        <a:defRPr sz="4400">
          <a:solidFill>
            <a:srgbClr val="000066"/>
          </a:solidFill>
          <a:latin typeface="+mj-lt"/>
          <a:ea typeface="+mj-ea"/>
          <a:cs typeface="+mj-cs"/>
        </a:defRPr>
      </a:lvl1pPr>
      <a:lvl2pPr algn="ctr" rtl="0" eaLnBrk="0" fontAlgn="base" hangingPunct="0">
        <a:spcBef>
          <a:spcPct val="0"/>
        </a:spcBef>
        <a:spcAft>
          <a:spcPct val="0"/>
        </a:spcAft>
        <a:defRPr sz="4400">
          <a:solidFill>
            <a:srgbClr val="000066"/>
          </a:solidFill>
          <a:latin typeface="Arial" charset="0"/>
        </a:defRPr>
      </a:lvl2pPr>
      <a:lvl3pPr algn="ctr" rtl="0" eaLnBrk="0" fontAlgn="base" hangingPunct="0">
        <a:spcBef>
          <a:spcPct val="0"/>
        </a:spcBef>
        <a:spcAft>
          <a:spcPct val="0"/>
        </a:spcAft>
        <a:defRPr sz="4400">
          <a:solidFill>
            <a:srgbClr val="000066"/>
          </a:solidFill>
          <a:latin typeface="Arial" charset="0"/>
        </a:defRPr>
      </a:lvl3pPr>
      <a:lvl4pPr algn="ctr" rtl="0" eaLnBrk="0" fontAlgn="base" hangingPunct="0">
        <a:spcBef>
          <a:spcPct val="0"/>
        </a:spcBef>
        <a:spcAft>
          <a:spcPct val="0"/>
        </a:spcAft>
        <a:defRPr sz="4400">
          <a:solidFill>
            <a:srgbClr val="000066"/>
          </a:solidFill>
          <a:latin typeface="Arial" charset="0"/>
        </a:defRPr>
      </a:lvl4pPr>
      <a:lvl5pPr algn="ctr" rtl="0" eaLnBrk="0" fontAlgn="base" hangingPunct="0">
        <a:spcBef>
          <a:spcPct val="0"/>
        </a:spcBef>
        <a:spcAft>
          <a:spcPct val="0"/>
        </a:spcAft>
        <a:defRPr sz="4400">
          <a:solidFill>
            <a:srgbClr val="000066"/>
          </a:solidFill>
          <a:latin typeface="Arial" charset="0"/>
        </a:defRPr>
      </a:lvl5pPr>
      <a:lvl6pPr marL="457200" algn="ctr" rtl="0" fontAlgn="base">
        <a:spcBef>
          <a:spcPct val="0"/>
        </a:spcBef>
        <a:spcAft>
          <a:spcPct val="0"/>
        </a:spcAft>
        <a:defRPr sz="4400">
          <a:solidFill>
            <a:srgbClr val="000066"/>
          </a:solidFill>
          <a:latin typeface="Arial" charset="0"/>
        </a:defRPr>
      </a:lvl6pPr>
      <a:lvl7pPr marL="914400" algn="ctr" rtl="0" fontAlgn="base">
        <a:spcBef>
          <a:spcPct val="0"/>
        </a:spcBef>
        <a:spcAft>
          <a:spcPct val="0"/>
        </a:spcAft>
        <a:defRPr sz="4400">
          <a:solidFill>
            <a:srgbClr val="000066"/>
          </a:solidFill>
          <a:latin typeface="Arial" charset="0"/>
        </a:defRPr>
      </a:lvl7pPr>
      <a:lvl8pPr marL="1371600" algn="ctr" rtl="0" fontAlgn="base">
        <a:spcBef>
          <a:spcPct val="0"/>
        </a:spcBef>
        <a:spcAft>
          <a:spcPct val="0"/>
        </a:spcAft>
        <a:defRPr sz="4400">
          <a:solidFill>
            <a:srgbClr val="000066"/>
          </a:solidFill>
          <a:latin typeface="Arial" charset="0"/>
        </a:defRPr>
      </a:lvl8pPr>
      <a:lvl9pPr marL="1828800" algn="ctr" rtl="0" fontAlgn="base">
        <a:spcBef>
          <a:spcPct val="0"/>
        </a:spcBef>
        <a:spcAft>
          <a:spcPct val="0"/>
        </a:spcAft>
        <a:defRPr sz="4400">
          <a:solidFill>
            <a:srgbClr val="000066"/>
          </a:solidFill>
          <a:latin typeface="Arial"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3399"/>
          </a:solidFill>
          <a:latin typeface="+mn-lt"/>
        </a:defRPr>
      </a:lvl2pPr>
      <a:lvl3pPr marL="1143000" indent="-228600" algn="l" rtl="0" eaLnBrk="0" fontAlgn="base" hangingPunct="0">
        <a:spcBef>
          <a:spcPct val="20000"/>
        </a:spcBef>
        <a:spcAft>
          <a:spcPct val="0"/>
        </a:spcAft>
        <a:buChar char="•"/>
        <a:defRPr sz="2400">
          <a:solidFill>
            <a:srgbClr val="003399"/>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2000">
          <a:solidFill>
            <a:srgbClr val="003399"/>
          </a:solidFill>
          <a:latin typeface="+mn-lt"/>
        </a:defRPr>
      </a:lvl5pPr>
      <a:lvl6pPr marL="2514600" indent="-228600" algn="l" rtl="0" fontAlgn="base">
        <a:spcBef>
          <a:spcPct val="20000"/>
        </a:spcBef>
        <a:spcAft>
          <a:spcPct val="0"/>
        </a:spcAft>
        <a:buChar char="»"/>
        <a:defRPr sz="2000">
          <a:solidFill>
            <a:srgbClr val="003399"/>
          </a:solidFill>
          <a:latin typeface="+mn-lt"/>
        </a:defRPr>
      </a:lvl6pPr>
      <a:lvl7pPr marL="2971800" indent="-228600" algn="l" rtl="0" fontAlgn="base">
        <a:spcBef>
          <a:spcPct val="20000"/>
        </a:spcBef>
        <a:spcAft>
          <a:spcPct val="0"/>
        </a:spcAft>
        <a:buChar char="»"/>
        <a:defRPr sz="2000">
          <a:solidFill>
            <a:srgbClr val="003399"/>
          </a:solidFill>
          <a:latin typeface="+mn-lt"/>
        </a:defRPr>
      </a:lvl7pPr>
      <a:lvl8pPr marL="3429000" indent="-228600" algn="l" rtl="0" fontAlgn="base">
        <a:spcBef>
          <a:spcPct val="20000"/>
        </a:spcBef>
        <a:spcAft>
          <a:spcPct val="0"/>
        </a:spcAft>
        <a:buChar char="»"/>
        <a:defRPr sz="2000">
          <a:solidFill>
            <a:srgbClr val="003399"/>
          </a:solidFill>
          <a:latin typeface="+mn-lt"/>
        </a:defRPr>
      </a:lvl8pPr>
      <a:lvl9pPr marL="3886200" indent="-228600" algn="l" rtl="0" fontAlgn="base">
        <a:spcBef>
          <a:spcPct val="20000"/>
        </a:spcBef>
        <a:spcAft>
          <a:spcPct val="0"/>
        </a:spcAft>
        <a:buChar char="»"/>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FF10980-177F-4962-BFD1-882E9E1D145E}"/>
              </a:ext>
            </a:extLst>
          </p:cNvPr>
          <p:cNvSpPr>
            <a:spLocks noGrp="1" noChangeArrowheads="1"/>
          </p:cNvSpPr>
          <p:nvPr>
            <p:ph type="title"/>
          </p:nvPr>
        </p:nvSpPr>
        <p:spPr bwMode="auto">
          <a:xfrm>
            <a:off x="1371600" y="274638"/>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80643" name="Rectangle 3">
            <a:extLst>
              <a:ext uri="{FF2B5EF4-FFF2-40B4-BE49-F238E27FC236}">
                <a16:creationId xmlns:a16="http://schemas.microsoft.com/office/drawing/2014/main" id="{9F3981B4-9064-410C-9022-13516D479EFA}"/>
              </a:ext>
            </a:extLst>
          </p:cNvPr>
          <p:cNvSpPr>
            <a:spLocks noGrp="1" noChangeArrowheads="1"/>
          </p:cNvSpPr>
          <p:nvPr>
            <p:ph type="body" idx="1"/>
          </p:nvPr>
        </p:nvSpPr>
        <p:spPr bwMode="auto">
          <a:xfrm>
            <a:off x="13716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80644" name="Rectangle 4">
            <a:extLst>
              <a:ext uri="{FF2B5EF4-FFF2-40B4-BE49-F238E27FC236}">
                <a16:creationId xmlns:a16="http://schemas.microsoft.com/office/drawing/2014/main" id="{7BA2CA96-DC22-4D34-9F60-1BDA777D11A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solidFill>
                  <a:srgbClr val="000000"/>
                </a:solidFill>
                <a:latin typeface="Arial" charset="0"/>
                <a:ea typeface="+mn-ea"/>
              </a:defRPr>
            </a:lvl1pPr>
          </a:lstStyle>
          <a:p>
            <a:pPr>
              <a:defRPr/>
            </a:pPr>
            <a:endParaRPr lang="en-US"/>
          </a:p>
        </p:txBody>
      </p:sp>
      <p:sp>
        <p:nvSpPr>
          <p:cNvPr id="880645" name="Rectangle 5">
            <a:extLst>
              <a:ext uri="{FF2B5EF4-FFF2-40B4-BE49-F238E27FC236}">
                <a16:creationId xmlns:a16="http://schemas.microsoft.com/office/drawing/2014/main" id="{9074593E-644F-4497-B474-415EB3B7141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solidFill>
                  <a:srgbClr val="000000"/>
                </a:solidFill>
                <a:latin typeface="Arial" charset="0"/>
                <a:ea typeface="+mn-ea"/>
              </a:defRPr>
            </a:lvl1pPr>
          </a:lstStyle>
          <a:p>
            <a:pPr>
              <a:defRPr/>
            </a:pPr>
            <a:endParaRPr lang="en-US"/>
          </a:p>
        </p:txBody>
      </p:sp>
      <p:sp>
        <p:nvSpPr>
          <p:cNvPr id="880646" name="Rectangle 6">
            <a:extLst>
              <a:ext uri="{FF2B5EF4-FFF2-40B4-BE49-F238E27FC236}">
                <a16:creationId xmlns:a16="http://schemas.microsoft.com/office/drawing/2014/main" id="{8351AEC8-DD86-487B-876B-E2399783BD62}"/>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000000"/>
                </a:solidFill>
                <a:ea typeface="+mn-ea"/>
              </a:defRPr>
            </a:lvl1pPr>
          </a:lstStyle>
          <a:p>
            <a:pPr>
              <a:defRPr/>
            </a:pPr>
            <a:fld id="{2464A96A-76A5-49AA-B923-004EA0145117}" type="slidenum">
              <a:rPr lang="en-US" altLang="en-US"/>
              <a:pPr>
                <a:defRPr/>
              </a:pPr>
              <a:t>‹#›</a:t>
            </a:fld>
            <a:endParaRPr lang="en-US" altLang="en-US"/>
          </a:p>
        </p:txBody>
      </p:sp>
      <p:pic>
        <p:nvPicPr>
          <p:cNvPr id="15367" name="Picture 7" descr="Side">
            <a:extLst>
              <a:ext uri="{FF2B5EF4-FFF2-40B4-BE49-F238E27FC236}">
                <a16:creationId xmlns:a16="http://schemas.microsoft.com/office/drawing/2014/main" id="{CC1A7EBF-CCB0-48DF-8B30-B2634E0C9DA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76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8" descr="EarthSmall">
            <a:extLst>
              <a:ext uri="{FF2B5EF4-FFF2-40B4-BE49-F238E27FC236}">
                <a16:creationId xmlns:a16="http://schemas.microsoft.com/office/drawing/2014/main" id="{7931E37B-9566-4B3C-8309-CA02FD2AB5D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 y="3048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52" r:id="rId1"/>
    <p:sldLayoutId id="2147485053" r:id="rId2"/>
    <p:sldLayoutId id="2147485054" r:id="rId3"/>
    <p:sldLayoutId id="2147485055" r:id="rId4"/>
    <p:sldLayoutId id="2147485056" r:id="rId5"/>
    <p:sldLayoutId id="2147485057" r:id="rId6"/>
    <p:sldLayoutId id="2147485058" r:id="rId7"/>
    <p:sldLayoutId id="2147485059" r:id="rId8"/>
    <p:sldLayoutId id="2147485060" r:id="rId9"/>
    <p:sldLayoutId id="2147485061" r:id="rId10"/>
    <p:sldLayoutId id="2147485062" r:id="rId11"/>
    <p:sldLayoutId id="2147485063" r:id="rId12"/>
    <p:sldLayoutId id="2147485064" r:id="rId13"/>
  </p:sldLayoutIdLst>
  <p:transition spd="med">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0643">
                                            <p:txEl>
                                              <p:pRg st="0" end="0"/>
                                            </p:txEl>
                                          </p:spTgt>
                                        </p:tgtEl>
                                        <p:attrNameLst>
                                          <p:attrName>style.visibility</p:attrName>
                                        </p:attrNameLst>
                                      </p:cBhvr>
                                      <p:to>
                                        <p:strVal val="visible"/>
                                      </p:to>
                                    </p:set>
                                    <p:animEffect transition="in" filter="fade">
                                      <p:cBhvr>
                                        <p:cTn id="7" dur="1000"/>
                                        <p:tgtEl>
                                          <p:spTgt spid="880643">
                                            <p:txEl>
                                              <p:pRg st="0" end="0"/>
                                            </p:txEl>
                                          </p:spTgt>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80643">
                                            <p:txEl>
                                              <p:pRg st="1" end="1"/>
                                            </p:txEl>
                                          </p:spTgt>
                                        </p:tgtEl>
                                        <p:attrNameLst>
                                          <p:attrName>style.visibility</p:attrName>
                                        </p:attrNameLst>
                                      </p:cBhvr>
                                      <p:to>
                                        <p:strVal val="visible"/>
                                      </p:to>
                                    </p:set>
                                    <p:animEffect transition="in" filter="fade">
                                      <p:cBhvr>
                                        <p:cTn id="11" dur="1000"/>
                                        <p:tgtEl>
                                          <p:spTgt spid="88064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80643">
                                            <p:txEl>
                                              <p:pRg st="2" end="2"/>
                                            </p:txEl>
                                          </p:spTgt>
                                        </p:tgtEl>
                                        <p:attrNameLst>
                                          <p:attrName>style.visibility</p:attrName>
                                        </p:attrNameLst>
                                      </p:cBhvr>
                                      <p:to>
                                        <p:strVal val="visible"/>
                                      </p:to>
                                    </p:set>
                                    <p:animEffect transition="in" filter="fade">
                                      <p:cBhvr>
                                        <p:cTn id="14" dur="1000"/>
                                        <p:tgtEl>
                                          <p:spTgt spid="88064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0643">
                                            <p:txEl>
                                              <p:pRg st="3" end="3"/>
                                            </p:txEl>
                                          </p:spTgt>
                                        </p:tgtEl>
                                        <p:attrNameLst>
                                          <p:attrName>style.visibility</p:attrName>
                                        </p:attrNameLst>
                                      </p:cBhvr>
                                      <p:to>
                                        <p:strVal val="visible"/>
                                      </p:to>
                                    </p:set>
                                    <p:animEffect transition="in" filter="fade">
                                      <p:cBhvr>
                                        <p:cTn id="17" dur="1000"/>
                                        <p:tgtEl>
                                          <p:spTgt spid="88064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0643">
                                            <p:txEl>
                                              <p:pRg st="4" end="4"/>
                                            </p:txEl>
                                          </p:spTgt>
                                        </p:tgtEl>
                                        <p:attrNameLst>
                                          <p:attrName>style.visibility</p:attrName>
                                        </p:attrNameLst>
                                      </p:cBhvr>
                                      <p:to>
                                        <p:strVal val="visible"/>
                                      </p:to>
                                    </p:set>
                                    <p:animEffect transition="in" filter="fade">
                                      <p:cBhvr>
                                        <p:cTn id="20" dur="1000"/>
                                        <p:tgtEl>
                                          <p:spTgt spid="880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3" grpId="0" build="p">
        <p:tmplLst>
          <p:tmpl lvl="1">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Lst>
      </p:bldP>
    </p:bldLst>
  </p:timing>
  <p:hf hdr="0" ftr="0" dt="0"/>
  <p:txStyles>
    <p:titleStyle>
      <a:lvl1pPr algn="ctr" rtl="0" eaLnBrk="0" fontAlgn="base" hangingPunct="0">
        <a:spcBef>
          <a:spcPct val="0"/>
        </a:spcBef>
        <a:spcAft>
          <a:spcPct val="0"/>
        </a:spcAft>
        <a:defRPr sz="4400">
          <a:solidFill>
            <a:srgbClr val="000066"/>
          </a:solidFill>
          <a:latin typeface="+mj-lt"/>
          <a:ea typeface="+mj-ea"/>
          <a:cs typeface="+mj-cs"/>
        </a:defRPr>
      </a:lvl1pPr>
      <a:lvl2pPr algn="ctr" rtl="0" eaLnBrk="0" fontAlgn="base" hangingPunct="0">
        <a:spcBef>
          <a:spcPct val="0"/>
        </a:spcBef>
        <a:spcAft>
          <a:spcPct val="0"/>
        </a:spcAft>
        <a:defRPr sz="4400">
          <a:solidFill>
            <a:srgbClr val="000066"/>
          </a:solidFill>
          <a:latin typeface="Arial" charset="0"/>
        </a:defRPr>
      </a:lvl2pPr>
      <a:lvl3pPr algn="ctr" rtl="0" eaLnBrk="0" fontAlgn="base" hangingPunct="0">
        <a:spcBef>
          <a:spcPct val="0"/>
        </a:spcBef>
        <a:spcAft>
          <a:spcPct val="0"/>
        </a:spcAft>
        <a:defRPr sz="4400">
          <a:solidFill>
            <a:srgbClr val="000066"/>
          </a:solidFill>
          <a:latin typeface="Arial" charset="0"/>
        </a:defRPr>
      </a:lvl3pPr>
      <a:lvl4pPr algn="ctr" rtl="0" eaLnBrk="0" fontAlgn="base" hangingPunct="0">
        <a:spcBef>
          <a:spcPct val="0"/>
        </a:spcBef>
        <a:spcAft>
          <a:spcPct val="0"/>
        </a:spcAft>
        <a:defRPr sz="4400">
          <a:solidFill>
            <a:srgbClr val="000066"/>
          </a:solidFill>
          <a:latin typeface="Arial" charset="0"/>
        </a:defRPr>
      </a:lvl4pPr>
      <a:lvl5pPr algn="ctr" rtl="0" eaLnBrk="0" fontAlgn="base" hangingPunct="0">
        <a:spcBef>
          <a:spcPct val="0"/>
        </a:spcBef>
        <a:spcAft>
          <a:spcPct val="0"/>
        </a:spcAft>
        <a:defRPr sz="4400">
          <a:solidFill>
            <a:srgbClr val="000066"/>
          </a:solidFill>
          <a:latin typeface="Arial" charset="0"/>
        </a:defRPr>
      </a:lvl5pPr>
      <a:lvl6pPr marL="457200" algn="ctr" rtl="0" fontAlgn="base">
        <a:spcBef>
          <a:spcPct val="0"/>
        </a:spcBef>
        <a:spcAft>
          <a:spcPct val="0"/>
        </a:spcAft>
        <a:defRPr sz="4400">
          <a:solidFill>
            <a:srgbClr val="000066"/>
          </a:solidFill>
          <a:latin typeface="Arial" charset="0"/>
        </a:defRPr>
      </a:lvl6pPr>
      <a:lvl7pPr marL="914400" algn="ctr" rtl="0" fontAlgn="base">
        <a:spcBef>
          <a:spcPct val="0"/>
        </a:spcBef>
        <a:spcAft>
          <a:spcPct val="0"/>
        </a:spcAft>
        <a:defRPr sz="4400">
          <a:solidFill>
            <a:srgbClr val="000066"/>
          </a:solidFill>
          <a:latin typeface="Arial" charset="0"/>
        </a:defRPr>
      </a:lvl7pPr>
      <a:lvl8pPr marL="1371600" algn="ctr" rtl="0" fontAlgn="base">
        <a:spcBef>
          <a:spcPct val="0"/>
        </a:spcBef>
        <a:spcAft>
          <a:spcPct val="0"/>
        </a:spcAft>
        <a:defRPr sz="4400">
          <a:solidFill>
            <a:srgbClr val="000066"/>
          </a:solidFill>
          <a:latin typeface="Arial" charset="0"/>
        </a:defRPr>
      </a:lvl8pPr>
      <a:lvl9pPr marL="1828800" algn="ctr" rtl="0" fontAlgn="base">
        <a:spcBef>
          <a:spcPct val="0"/>
        </a:spcBef>
        <a:spcAft>
          <a:spcPct val="0"/>
        </a:spcAft>
        <a:defRPr sz="4400">
          <a:solidFill>
            <a:srgbClr val="000066"/>
          </a:solidFill>
          <a:latin typeface="Arial"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3399"/>
          </a:solidFill>
          <a:latin typeface="+mn-lt"/>
        </a:defRPr>
      </a:lvl2pPr>
      <a:lvl3pPr marL="1143000" indent="-228600" algn="l" rtl="0" eaLnBrk="0" fontAlgn="base" hangingPunct="0">
        <a:spcBef>
          <a:spcPct val="20000"/>
        </a:spcBef>
        <a:spcAft>
          <a:spcPct val="0"/>
        </a:spcAft>
        <a:buChar char="•"/>
        <a:defRPr sz="2400">
          <a:solidFill>
            <a:srgbClr val="003399"/>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2000">
          <a:solidFill>
            <a:srgbClr val="003399"/>
          </a:solidFill>
          <a:latin typeface="+mn-lt"/>
        </a:defRPr>
      </a:lvl5pPr>
      <a:lvl6pPr marL="2514600" indent="-228600" algn="l" rtl="0" fontAlgn="base">
        <a:spcBef>
          <a:spcPct val="20000"/>
        </a:spcBef>
        <a:spcAft>
          <a:spcPct val="0"/>
        </a:spcAft>
        <a:buChar char="»"/>
        <a:defRPr sz="2000">
          <a:solidFill>
            <a:srgbClr val="003399"/>
          </a:solidFill>
          <a:latin typeface="+mn-lt"/>
        </a:defRPr>
      </a:lvl6pPr>
      <a:lvl7pPr marL="2971800" indent="-228600" algn="l" rtl="0" fontAlgn="base">
        <a:spcBef>
          <a:spcPct val="20000"/>
        </a:spcBef>
        <a:spcAft>
          <a:spcPct val="0"/>
        </a:spcAft>
        <a:buChar char="»"/>
        <a:defRPr sz="2000">
          <a:solidFill>
            <a:srgbClr val="003399"/>
          </a:solidFill>
          <a:latin typeface="+mn-lt"/>
        </a:defRPr>
      </a:lvl7pPr>
      <a:lvl8pPr marL="3429000" indent="-228600" algn="l" rtl="0" fontAlgn="base">
        <a:spcBef>
          <a:spcPct val="20000"/>
        </a:spcBef>
        <a:spcAft>
          <a:spcPct val="0"/>
        </a:spcAft>
        <a:buChar char="»"/>
        <a:defRPr sz="2000">
          <a:solidFill>
            <a:srgbClr val="003399"/>
          </a:solidFill>
          <a:latin typeface="+mn-lt"/>
        </a:defRPr>
      </a:lvl8pPr>
      <a:lvl9pPr marL="3886200" indent="-228600" algn="l" rtl="0" fontAlgn="base">
        <a:spcBef>
          <a:spcPct val="20000"/>
        </a:spcBef>
        <a:spcAft>
          <a:spcPct val="0"/>
        </a:spcAft>
        <a:buChar char="»"/>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386" name="Picture 2" descr="dino_3">
            <a:extLst>
              <a:ext uri="{FF2B5EF4-FFF2-40B4-BE49-F238E27FC236}">
                <a16:creationId xmlns:a16="http://schemas.microsoft.com/office/drawing/2014/main" id="{1C67DB2B-7F2C-4B8A-A8C6-7856BADB29E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a:extLst>
              <a:ext uri="{FF2B5EF4-FFF2-40B4-BE49-F238E27FC236}">
                <a16:creationId xmlns:a16="http://schemas.microsoft.com/office/drawing/2014/main" id="{F35556CA-7813-47DB-A4F0-EEE2AA9CE3C5}"/>
              </a:ext>
            </a:extLst>
          </p:cNvPr>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6388" name="Rectangle 4">
            <a:extLst>
              <a:ext uri="{FF2B5EF4-FFF2-40B4-BE49-F238E27FC236}">
                <a16:creationId xmlns:a16="http://schemas.microsoft.com/office/drawing/2014/main" id="{3468D917-35FF-458B-B7D2-F864DE465E55}"/>
              </a:ext>
            </a:extLst>
          </p:cNvPr>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081E4AA5-51D0-466E-9F97-552FDACECF8D}"/>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kumimoji="0" lang="en-US" altLang="en-US" sz="2400">
              <a:solidFill>
                <a:srgbClr val="000000"/>
              </a:solidFill>
              <a:latin typeface="Times New Roman" pitchFamily="18" charset="0"/>
            </a:endParaRPr>
          </a:p>
        </p:txBody>
      </p:sp>
      <p:sp>
        <p:nvSpPr>
          <p:cNvPr id="16390" name="Line 6">
            <a:extLst>
              <a:ext uri="{FF2B5EF4-FFF2-40B4-BE49-F238E27FC236}">
                <a16:creationId xmlns:a16="http://schemas.microsoft.com/office/drawing/2014/main" id="{E28229A1-8427-497A-949F-3E0252E0AD7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07CBBBD1-2342-465A-80B3-E48D5625868F}"/>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kumimoji="0" lang="en-US" altLang="en-US" sz="2400">
              <a:solidFill>
                <a:srgbClr val="000000"/>
              </a:solidFill>
              <a:latin typeface="Times New Roman" pitchFamily="18" charset="0"/>
            </a:endParaRPr>
          </a:p>
        </p:txBody>
      </p:sp>
      <p:sp>
        <p:nvSpPr>
          <p:cNvPr id="1032" name="Rectangle 8">
            <a:extLst>
              <a:ext uri="{FF2B5EF4-FFF2-40B4-BE49-F238E27FC236}">
                <a16:creationId xmlns:a16="http://schemas.microsoft.com/office/drawing/2014/main" id="{C3B241B2-9CF5-4B6A-AD50-2ED817FB6B45}"/>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kumimoji="0" lang="en-US" altLang="en-US" sz="2400">
              <a:solidFill>
                <a:srgbClr val="000000"/>
              </a:solidFill>
              <a:latin typeface="Times New Roman" pitchFamily="18" charset="0"/>
            </a:endParaRPr>
          </a:p>
        </p:txBody>
      </p:sp>
      <p:sp>
        <p:nvSpPr>
          <p:cNvPr id="1033" name="Text Box 9">
            <a:extLst>
              <a:ext uri="{FF2B5EF4-FFF2-40B4-BE49-F238E27FC236}">
                <a16:creationId xmlns:a16="http://schemas.microsoft.com/office/drawing/2014/main" id="{E200FDBC-1054-40B1-9A20-AEB620109B67}"/>
              </a:ext>
            </a:extLst>
          </p:cNvPr>
          <p:cNvSpPr txBox="1">
            <a:spLocks noChangeArrowheads="1"/>
          </p:cNvSpPr>
          <p:nvPr/>
        </p:nvSpPr>
        <p:spPr bwMode="auto">
          <a:xfrm>
            <a:off x="4256088" y="6613525"/>
            <a:ext cx="447675"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itchFamily="34" charset="-128"/>
              </a:defRPr>
            </a:lvl1pPr>
            <a:lvl2pPr marL="742950" indent="-285750">
              <a:defRPr>
                <a:solidFill>
                  <a:schemeClr val="tx1"/>
                </a:solidFill>
                <a:latin typeface="Verdana" panose="020B0604030504040204" pitchFamily="34" charset="0"/>
                <a:ea typeface="MS PGothic" pitchFamily="34" charset="-128"/>
              </a:defRPr>
            </a:lvl2pPr>
            <a:lvl3pPr marL="1143000" indent="-228600">
              <a:defRPr>
                <a:solidFill>
                  <a:schemeClr val="tx1"/>
                </a:solidFill>
                <a:latin typeface="Verdana" panose="020B0604030504040204" pitchFamily="34" charset="0"/>
                <a:ea typeface="MS PGothic" pitchFamily="34" charset="-128"/>
              </a:defRPr>
            </a:lvl3pPr>
            <a:lvl4pPr marL="1600200" indent="-228600">
              <a:defRPr>
                <a:solidFill>
                  <a:schemeClr val="tx1"/>
                </a:solidFill>
                <a:latin typeface="Verdana" panose="020B0604030504040204" pitchFamily="34" charset="0"/>
                <a:ea typeface="MS PGothic" pitchFamily="34" charset="-128"/>
              </a:defRPr>
            </a:lvl4pPr>
            <a:lvl5pPr marL="2057400" indent="-228600">
              <a:defRPr>
                <a:solidFill>
                  <a:schemeClr val="tx1"/>
                </a:solidFill>
                <a:latin typeface="Verdana" panose="020B0604030504040204"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itchFamily="34" charset="-128"/>
              </a:defRPr>
            </a:lvl9pPr>
          </a:lstStyle>
          <a:p>
            <a:pPr algn="ctr">
              <a:spcBef>
                <a:spcPct val="50000"/>
              </a:spcBef>
              <a:defRPr/>
            </a:pPr>
            <a:r>
              <a:rPr kumimoji="0" lang="en-US" altLang="en-US" sz="1000" b="1">
                <a:solidFill>
                  <a:srgbClr val="006699"/>
                </a:solidFill>
                <a:latin typeface="Helvetica" panose="020B0604020202020204" pitchFamily="34" charset="0"/>
              </a:rPr>
              <a:t>6.</a:t>
            </a:r>
            <a:fld id="{8D493FE0-F74E-4BF3-9FA5-22ADAA65EE07}" type="slidenum">
              <a:rPr kumimoji="0" lang="en-US" altLang="en-US" sz="1000" b="1" smtClean="0">
                <a:solidFill>
                  <a:srgbClr val="006699"/>
                </a:solidFill>
                <a:latin typeface="Helvetica" panose="020B0604020202020204" pitchFamily="34" charset="0"/>
              </a:rPr>
              <a:pPr algn="ctr">
                <a:spcBef>
                  <a:spcPct val="50000"/>
                </a:spcBef>
                <a:defRPr/>
              </a:pPr>
              <a:t>‹#›</a:t>
            </a:fld>
            <a:endParaRPr kumimoji="0"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B0D633F4-12BB-4E43-BC85-DD02CAD843A9}"/>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kumimoji="0" lang="en-US" altLang="en-US" sz="1000" b="1">
                <a:solidFill>
                  <a:srgbClr val="006699"/>
                </a:solidFill>
                <a:latin typeface="Helvetica" pitchFamily="-84" charset="0"/>
              </a:rPr>
              <a:t>Silberschatz, Galvin and Gagne ©2013</a:t>
            </a:r>
          </a:p>
        </p:txBody>
      </p:sp>
      <p:sp>
        <p:nvSpPr>
          <p:cNvPr id="1035" name="Text Box 11">
            <a:extLst>
              <a:ext uri="{FF2B5EF4-FFF2-40B4-BE49-F238E27FC236}">
                <a16:creationId xmlns:a16="http://schemas.microsoft.com/office/drawing/2014/main" id="{0FCF524A-DDAB-4F3A-BE57-6F0DAE73FACA}"/>
              </a:ext>
            </a:extLst>
          </p:cNvPr>
          <p:cNvSpPr txBox="1">
            <a:spLocks noChangeArrowheads="1"/>
          </p:cNvSpPr>
          <p:nvPr/>
        </p:nvSpPr>
        <p:spPr bwMode="auto">
          <a:xfrm>
            <a:off x="185738" y="6621463"/>
            <a:ext cx="2638425" cy="244475"/>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kumimoji="0" lang="en-US" altLang="en-US" sz="1000" b="1">
                <a:solidFill>
                  <a:srgbClr val="006699"/>
                </a:solidFill>
                <a:latin typeface="Helvetica" pitchFamily="-84" charset="0"/>
              </a:rPr>
              <a:t>Operating System Concepts – 9</a:t>
            </a:r>
            <a:r>
              <a:rPr kumimoji="0" lang="en-US" altLang="en-US" sz="1000" b="1" baseline="30000">
                <a:solidFill>
                  <a:srgbClr val="006699"/>
                </a:solidFill>
                <a:latin typeface="Helvetica" pitchFamily="-84" charset="0"/>
              </a:rPr>
              <a:t>th</a:t>
            </a:r>
            <a:r>
              <a:rPr kumimoji="0" lang="en-US" altLang="en-US" sz="1000" b="1">
                <a:solidFill>
                  <a:srgbClr val="006699"/>
                </a:solidFill>
                <a:latin typeface="Helvetica" pitchFamily="-84" charset="0"/>
              </a:rPr>
              <a:t> Edition</a:t>
            </a:r>
          </a:p>
        </p:txBody>
      </p:sp>
      <p:pic>
        <p:nvPicPr>
          <p:cNvPr id="16396" name="Picture 12" descr="dino_6">
            <a:extLst>
              <a:ext uri="{FF2B5EF4-FFF2-40B4-BE49-F238E27FC236}">
                <a16:creationId xmlns:a16="http://schemas.microsoft.com/office/drawing/2014/main" id="{F20E20B8-BA79-4EB8-98F3-FCDE2B7B5E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065" r:id="rId1"/>
    <p:sldLayoutId id="2147484917" r:id="rId2"/>
    <p:sldLayoutId id="2147484918" r:id="rId3"/>
    <p:sldLayoutId id="2147484919" r:id="rId4"/>
    <p:sldLayoutId id="2147484920" r:id="rId5"/>
    <p:sldLayoutId id="2147484921" r:id="rId6"/>
    <p:sldLayoutId id="2147484922" r:id="rId7"/>
    <p:sldLayoutId id="2147484923" r:id="rId8"/>
    <p:sldLayoutId id="2147484924" r:id="rId9"/>
    <p:sldLayoutId id="2147484925" r:id="rId10"/>
    <p:sldLayoutId id="214748492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440322" name="Picture 10" descr="RunningTop-R.jpg">
            <a:extLst>
              <a:ext uri="{FF2B5EF4-FFF2-40B4-BE49-F238E27FC236}">
                <a16:creationId xmlns:a16="http://schemas.microsoft.com/office/drawing/2014/main" id="{AFB7869B-F9D4-4CE6-8095-A39E84094955}"/>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E11ABC1A-4CC6-42C0-B235-9198D0D0FC7C}"/>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0" name="Rectangle 9">
            <a:extLst>
              <a:ext uri="{FF2B5EF4-FFF2-40B4-BE49-F238E27FC236}">
                <a16:creationId xmlns:a16="http://schemas.microsoft.com/office/drawing/2014/main" id="{36165DD7-9A6F-4424-9C04-839CB0B8C5FB}"/>
              </a:ext>
            </a:extLst>
          </p:cNvPr>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useBgFill="1">
        <p:nvSpPr>
          <p:cNvPr id="11" name="Rectangle 9">
            <a:extLst>
              <a:ext uri="{FF2B5EF4-FFF2-40B4-BE49-F238E27FC236}">
                <a16:creationId xmlns:a16="http://schemas.microsoft.com/office/drawing/2014/main" id="{DE49418E-1084-4E72-A364-ABAB0697F61B}"/>
              </a:ext>
            </a:extLst>
          </p:cNvPr>
          <p:cNvSpPr/>
          <p:nvPr/>
        </p:nvSpPr>
        <p:spPr>
          <a:xfrm>
            <a:off x="333375" y="566738"/>
            <a:ext cx="8455025"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2" name="Rectangle 7">
            <a:extLst>
              <a:ext uri="{FF2B5EF4-FFF2-40B4-BE49-F238E27FC236}">
                <a16:creationId xmlns:a16="http://schemas.microsoft.com/office/drawing/2014/main" id="{70E94E3F-70D2-4562-86BF-AED444FAF52A}"/>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3" name="Rectangle 8">
            <a:extLst>
              <a:ext uri="{FF2B5EF4-FFF2-40B4-BE49-F238E27FC236}">
                <a16:creationId xmlns:a16="http://schemas.microsoft.com/office/drawing/2014/main" id="{90002A73-FE94-4D5C-BE43-F83B45DBEAF4}"/>
              </a:ext>
            </a:extLst>
          </p:cNvPr>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440328" name="Title Placeholder 1">
            <a:extLst>
              <a:ext uri="{FF2B5EF4-FFF2-40B4-BE49-F238E27FC236}">
                <a16:creationId xmlns:a16="http://schemas.microsoft.com/office/drawing/2014/main" id="{F7D8D0F9-BD47-4335-AB3E-52584B57A93C}"/>
              </a:ext>
            </a:extLst>
          </p:cNvPr>
          <p:cNvSpPr>
            <a:spLocks noGrp="1"/>
          </p:cNvSpPr>
          <p:nvPr>
            <p:ph type="title"/>
          </p:nvPr>
        </p:nvSpPr>
        <p:spPr bwMode="auto">
          <a:xfrm>
            <a:off x="658813" y="455613"/>
            <a:ext cx="78247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altLang="en-US"/>
              <a:t>Click to edit Master title style</a:t>
            </a:r>
          </a:p>
        </p:txBody>
      </p:sp>
      <p:sp>
        <p:nvSpPr>
          <p:cNvPr id="440329" name="Text Placeholder 2">
            <a:extLst>
              <a:ext uri="{FF2B5EF4-FFF2-40B4-BE49-F238E27FC236}">
                <a16:creationId xmlns:a16="http://schemas.microsoft.com/office/drawing/2014/main" id="{82FAD855-1253-4E0E-BC46-E6B45F0FD836}"/>
              </a:ext>
            </a:extLst>
          </p:cNvPr>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zh-TW"/>
          </a:p>
        </p:txBody>
      </p:sp>
      <p:sp>
        <p:nvSpPr>
          <p:cNvPr id="14" name="Date Placeholder 4">
            <a:extLst>
              <a:ext uri="{FF2B5EF4-FFF2-40B4-BE49-F238E27FC236}">
                <a16:creationId xmlns:a16="http://schemas.microsoft.com/office/drawing/2014/main" id="{7AA9CFE0-3440-4562-94C4-8B90CC0306DE}"/>
              </a:ext>
            </a:extLst>
          </p:cNvPr>
          <p:cNvSpPr>
            <a:spLocks noGrp="1"/>
          </p:cNvSpPr>
          <p:nvPr>
            <p:ph type="dt" sz="half" idx="2"/>
          </p:nvPr>
        </p:nvSpPr>
        <p:spPr>
          <a:xfrm>
            <a:off x="6689725"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100" b="1" smtClean="0">
                <a:solidFill>
                  <a:srgbClr val="A6A6A6"/>
                </a:solidFill>
                <a:latin typeface="Calibri" panose="020F0502020204030204" pitchFamily="34" charset="0"/>
                <a:ea typeface="PMingLiU" panose="02020500000000000000" pitchFamily="18" charset="-120"/>
              </a:defRPr>
            </a:lvl1pPr>
          </a:lstStyle>
          <a:p>
            <a:pPr>
              <a:defRPr/>
            </a:pPr>
            <a:endParaRPr lang="en-US" altLang="zh-TW"/>
          </a:p>
        </p:txBody>
      </p:sp>
      <p:sp>
        <p:nvSpPr>
          <p:cNvPr id="15" name="Footer Placeholder 5">
            <a:extLst>
              <a:ext uri="{FF2B5EF4-FFF2-40B4-BE49-F238E27FC236}">
                <a16:creationId xmlns:a16="http://schemas.microsoft.com/office/drawing/2014/main" id="{7E0AA6D7-46C1-4B00-B09B-9F2989321BDC}"/>
              </a:ext>
            </a:extLst>
          </p:cNvPr>
          <p:cNvSpPr>
            <a:spLocks noGrp="1"/>
          </p:cNvSpPr>
          <p:nvPr>
            <p:ph type="ftr" sz="quarter" idx="3"/>
          </p:nvPr>
        </p:nvSpPr>
        <p:spPr>
          <a:xfrm>
            <a:off x="317500" y="6492875"/>
            <a:ext cx="34163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kumimoji="0" sz="1100" b="1" smtClean="0">
                <a:solidFill>
                  <a:srgbClr val="A6A6A6"/>
                </a:solidFill>
                <a:latin typeface="Calibri" panose="020F0502020204030204" pitchFamily="34" charset="0"/>
                <a:ea typeface="PMingLiU" panose="02020500000000000000" pitchFamily="18" charset="-120"/>
              </a:defRPr>
            </a:lvl1pPr>
          </a:lstStyle>
          <a:p>
            <a:pPr>
              <a:defRPr/>
            </a:pPr>
            <a:endParaRPr lang="en-US" altLang="en-US"/>
          </a:p>
        </p:txBody>
      </p:sp>
      <p:sp>
        <p:nvSpPr>
          <p:cNvPr id="16" name="Slide Number Placeholder 6">
            <a:extLst>
              <a:ext uri="{FF2B5EF4-FFF2-40B4-BE49-F238E27FC236}">
                <a16:creationId xmlns:a16="http://schemas.microsoft.com/office/drawing/2014/main" id="{13BF2DBB-4B8F-4CBF-8F5B-76BB5CC079CD}"/>
              </a:ext>
            </a:extLst>
          </p:cNvPr>
          <p:cNvSpPr>
            <a:spLocks noGrp="1"/>
          </p:cNvSpPr>
          <p:nvPr>
            <p:ph type="sldNum" sz="quarter" idx="4"/>
          </p:nvPr>
        </p:nvSpPr>
        <p:spPr>
          <a:xfrm>
            <a:off x="379413" y="6149975"/>
            <a:ext cx="533400" cy="365125"/>
          </a:xfrm>
          <a:prstGeom prst="rect">
            <a:avLst/>
          </a:prstGeom>
        </p:spPr>
        <p:txBody>
          <a:bodyPr vert="horz" wrap="square" lIns="91440" tIns="91440" rIns="91440" bIns="91440" numCol="1" anchor="ctr" anchorCtr="0" compatLnSpc="1">
            <a:prstTxWarp prst="textNoShape">
              <a:avLst/>
            </a:prstTxWarp>
          </a:bodyPr>
          <a:lstStyle>
            <a:lvl1pPr eaLnBrk="1" hangingPunct="1">
              <a:defRPr kumimoji="0" smtClean="0">
                <a:solidFill>
                  <a:schemeClr val="accent1"/>
                </a:solidFill>
                <a:latin typeface="Calibri" panose="020F0502020204030204" pitchFamily="34" charset="0"/>
                <a:ea typeface="PMingLiU" panose="02020500000000000000" pitchFamily="18" charset="-120"/>
              </a:defRPr>
            </a:lvl1pPr>
          </a:lstStyle>
          <a:p>
            <a:pPr>
              <a:defRPr/>
            </a:pPr>
            <a:fld id="{157CFF0F-2BE3-4536-958A-5104E5743E9F}"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927" r:id="rId1"/>
    <p:sldLayoutId id="2147484928" r:id="rId2"/>
    <p:sldLayoutId id="2147484929" r:id="rId3"/>
    <p:sldLayoutId id="2147484930" r:id="rId4"/>
    <p:sldLayoutId id="2147484931" r:id="rId5"/>
    <p:sldLayoutId id="2147484932" r:id="rId6"/>
    <p:sldLayoutId id="2147484933" r:id="rId7"/>
    <p:sldLayoutId id="2147484934" r:id="rId8"/>
    <p:sldLayoutId id="2147484935" r:id="rId9"/>
    <p:sldLayoutId id="2147484936" r:id="rId10"/>
    <p:sldLayoutId id="2147484937" r:id="rId11"/>
  </p:sldLayoutIdLst>
  <p:transition/>
  <p:txStyles>
    <p:titleStyle>
      <a:lvl1pPr algn="r" rtl="0" fontAlgn="base">
        <a:lnSpc>
          <a:spcPts val="5400"/>
        </a:lnSpc>
        <a:spcBef>
          <a:spcPct val="0"/>
        </a:spcBef>
        <a:spcAft>
          <a:spcPct val="0"/>
        </a:spcAft>
        <a:defRPr sz="5200" kern="1200">
          <a:solidFill>
            <a:schemeClr val="bg1"/>
          </a:solidFill>
          <a:latin typeface="+mj-lt"/>
          <a:ea typeface="+mj-ea"/>
          <a:cs typeface="+mj-cs"/>
        </a:defRPr>
      </a:lvl1pPr>
      <a:lvl2pPr algn="r" rtl="0" fontAlgn="base">
        <a:lnSpc>
          <a:spcPts val="5400"/>
        </a:lnSpc>
        <a:spcBef>
          <a:spcPct val="0"/>
        </a:spcBef>
        <a:spcAft>
          <a:spcPct val="0"/>
        </a:spcAft>
        <a:defRPr sz="5200">
          <a:solidFill>
            <a:schemeClr val="bg1"/>
          </a:solidFill>
          <a:latin typeface="Calisto MT" panose="02040603050505030304" pitchFamily="18" charset="0"/>
        </a:defRPr>
      </a:lvl2pPr>
      <a:lvl3pPr algn="r" rtl="0" fontAlgn="base">
        <a:lnSpc>
          <a:spcPts val="5400"/>
        </a:lnSpc>
        <a:spcBef>
          <a:spcPct val="0"/>
        </a:spcBef>
        <a:spcAft>
          <a:spcPct val="0"/>
        </a:spcAft>
        <a:defRPr sz="5200">
          <a:solidFill>
            <a:schemeClr val="bg1"/>
          </a:solidFill>
          <a:latin typeface="Calisto MT" panose="02040603050505030304" pitchFamily="18" charset="0"/>
        </a:defRPr>
      </a:lvl3pPr>
      <a:lvl4pPr algn="r" rtl="0" fontAlgn="base">
        <a:lnSpc>
          <a:spcPts val="5400"/>
        </a:lnSpc>
        <a:spcBef>
          <a:spcPct val="0"/>
        </a:spcBef>
        <a:spcAft>
          <a:spcPct val="0"/>
        </a:spcAft>
        <a:defRPr sz="5200">
          <a:solidFill>
            <a:schemeClr val="bg1"/>
          </a:solidFill>
          <a:latin typeface="Calisto MT" panose="02040603050505030304" pitchFamily="18" charset="0"/>
        </a:defRPr>
      </a:lvl4pPr>
      <a:lvl5pPr algn="r" rtl="0" fontAlgn="base">
        <a:lnSpc>
          <a:spcPts val="5400"/>
        </a:lnSpc>
        <a:spcBef>
          <a:spcPct val="0"/>
        </a:spcBef>
        <a:spcAft>
          <a:spcPct val="0"/>
        </a:spcAft>
        <a:defRPr sz="5200">
          <a:solidFill>
            <a:schemeClr val="bg1"/>
          </a:solidFill>
          <a:latin typeface="Calisto MT" panose="02040603050505030304" pitchFamily="18" charset="0"/>
        </a:defRPr>
      </a:lvl5pPr>
      <a:lvl6pPr marL="457200" algn="r" rtl="0" fontAlgn="base">
        <a:lnSpc>
          <a:spcPts val="5400"/>
        </a:lnSpc>
        <a:spcBef>
          <a:spcPct val="0"/>
        </a:spcBef>
        <a:spcAft>
          <a:spcPct val="0"/>
        </a:spcAft>
        <a:defRPr sz="5200">
          <a:solidFill>
            <a:schemeClr val="bg1"/>
          </a:solidFill>
          <a:latin typeface="Calisto MT" panose="02040603050505030304" pitchFamily="18" charset="0"/>
        </a:defRPr>
      </a:lvl6pPr>
      <a:lvl7pPr marL="914400" algn="r" rtl="0" fontAlgn="base">
        <a:lnSpc>
          <a:spcPts val="5400"/>
        </a:lnSpc>
        <a:spcBef>
          <a:spcPct val="0"/>
        </a:spcBef>
        <a:spcAft>
          <a:spcPct val="0"/>
        </a:spcAft>
        <a:defRPr sz="5200">
          <a:solidFill>
            <a:schemeClr val="bg1"/>
          </a:solidFill>
          <a:latin typeface="Calisto MT" panose="02040603050505030304" pitchFamily="18" charset="0"/>
        </a:defRPr>
      </a:lvl7pPr>
      <a:lvl8pPr marL="1371600" algn="r" rtl="0" fontAlgn="base">
        <a:lnSpc>
          <a:spcPts val="5400"/>
        </a:lnSpc>
        <a:spcBef>
          <a:spcPct val="0"/>
        </a:spcBef>
        <a:spcAft>
          <a:spcPct val="0"/>
        </a:spcAft>
        <a:defRPr sz="5200">
          <a:solidFill>
            <a:schemeClr val="bg1"/>
          </a:solidFill>
          <a:latin typeface="Calisto MT" panose="02040603050505030304" pitchFamily="18" charset="0"/>
        </a:defRPr>
      </a:lvl8pPr>
      <a:lvl9pPr marL="1828800" algn="r" rtl="0" fontAlgn="base">
        <a:lnSpc>
          <a:spcPts val="5400"/>
        </a:lnSpc>
        <a:spcBef>
          <a:spcPct val="0"/>
        </a:spcBef>
        <a:spcAft>
          <a:spcPct val="0"/>
        </a:spcAft>
        <a:defRPr sz="5200">
          <a:solidFill>
            <a:schemeClr val="bg1"/>
          </a:solidFill>
          <a:latin typeface="Calisto MT" panose="02040603050505030304" pitchFamily="18" charset="0"/>
        </a:defRPr>
      </a:lvl9pPr>
    </p:titleStyle>
    <p:bodyStyle>
      <a:lvl1pPr marL="282575" indent="-282575" algn="l" rtl="0" fontAlgn="base">
        <a:spcBef>
          <a:spcPts val="1800"/>
        </a:spcBef>
        <a:spcAft>
          <a:spcPct val="0"/>
        </a:spcAft>
        <a:buClr>
          <a:schemeClr val="accent1"/>
        </a:buClr>
        <a:buSzPct val="75000"/>
        <a:buFont typeface="Wingdings" panose="05000000000000000000" pitchFamily="2" charset="2"/>
        <a:buChar char="n"/>
        <a:defRPr sz="2000" kern="1200">
          <a:solidFill>
            <a:srgbClr val="262626"/>
          </a:solidFill>
          <a:latin typeface="+mn-lt"/>
          <a:ea typeface="+mn-ea"/>
          <a:cs typeface="+mn-cs"/>
        </a:defRPr>
      </a:lvl1pPr>
      <a:lvl2pPr marL="577850" indent="-295275" algn="l" rtl="0" fontAlgn="base">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2pPr>
      <a:lvl3pPr marL="860425" indent="-282575" algn="l" rtl="0" fontAlgn="base">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3pPr>
      <a:lvl4pPr marL="1143000" indent="-282575" algn="l" rtl="0" fontAlgn="base">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4pPr>
      <a:lvl5pPr marL="1425575" indent="-282575" algn="l" rtl="0" fontAlgn="base">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443394" name="Picture 10" descr="RunningTop-R.jpg">
            <a:extLst>
              <a:ext uri="{FF2B5EF4-FFF2-40B4-BE49-F238E27FC236}">
                <a16:creationId xmlns:a16="http://schemas.microsoft.com/office/drawing/2014/main" id="{E6062C67-9395-462E-BFF4-42E9169F32F6}"/>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395" name="Title Placeholder 1">
            <a:extLst>
              <a:ext uri="{FF2B5EF4-FFF2-40B4-BE49-F238E27FC236}">
                <a16:creationId xmlns:a16="http://schemas.microsoft.com/office/drawing/2014/main" id="{B846F9FD-59E5-4997-B8B9-D8A1EE3A40AF}"/>
              </a:ext>
            </a:extLst>
          </p:cNvPr>
          <p:cNvSpPr>
            <a:spLocks noGrp="1"/>
          </p:cNvSpPr>
          <p:nvPr>
            <p:ph type="title"/>
          </p:nvPr>
        </p:nvSpPr>
        <p:spPr bwMode="auto">
          <a:xfrm>
            <a:off x="658813" y="455613"/>
            <a:ext cx="78247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altLang="en-US"/>
              <a:t>Click to edit Master title style</a:t>
            </a:r>
          </a:p>
        </p:txBody>
      </p:sp>
      <p:sp>
        <p:nvSpPr>
          <p:cNvPr id="443396" name="Text Placeholder 2">
            <a:extLst>
              <a:ext uri="{FF2B5EF4-FFF2-40B4-BE49-F238E27FC236}">
                <a16:creationId xmlns:a16="http://schemas.microsoft.com/office/drawing/2014/main" id="{3280321D-946D-408A-B099-1E14F4B39321}"/>
              </a:ext>
            </a:extLst>
          </p:cNvPr>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zh-TW"/>
          </a:p>
        </p:txBody>
      </p:sp>
      <p:sp>
        <p:nvSpPr>
          <p:cNvPr id="4" name="Date Placeholder 3">
            <a:extLst>
              <a:ext uri="{FF2B5EF4-FFF2-40B4-BE49-F238E27FC236}">
                <a16:creationId xmlns:a16="http://schemas.microsoft.com/office/drawing/2014/main" id="{BD4CFBDF-9D83-4EAE-953D-F13165380974}"/>
              </a:ext>
            </a:extLst>
          </p:cNvPr>
          <p:cNvSpPr>
            <a:spLocks noGrp="1"/>
          </p:cNvSpPr>
          <p:nvPr>
            <p:ph type="dt" sz="half" idx="2"/>
          </p:nvPr>
        </p:nvSpPr>
        <p:spPr>
          <a:xfrm>
            <a:off x="6689725"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100" b="1" smtClean="0">
                <a:solidFill>
                  <a:srgbClr val="A6A6A6"/>
                </a:solidFill>
                <a:latin typeface="Calibri" panose="020F0502020204030204" pitchFamily="34" charset="0"/>
                <a:ea typeface="PMingLiU" panose="02020500000000000000" pitchFamily="18" charset="-120"/>
              </a:defRPr>
            </a:lvl1pPr>
          </a:lstStyle>
          <a:p>
            <a:pPr>
              <a:defRPr/>
            </a:pPr>
            <a:endParaRPr lang="en-US" altLang="zh-TW"/>
          </a:p>
        </p:txBody>
      </p:sp>
      <p:sp>
        <p:nvSpPr>
          <p:cNvPr id="5" name="Footer Placeholder 4">
            <a:extLst>
              <a:ext uri="{FF2B5EF4-FFF2-40B4-BE49-F238E27FC236}">
                <a16:creationId xmlns:a16="http://schemas.microsoft.com/office/drawing/2014/main" id="{C79AAB18-FCFC-4241-82A1-5B6ECBB7EFE2}"/>
              </a:ext>
            </a:extLst>
          </p:cNvPr>
          <p:cNvSpPr>
            <a:spLocks noGrp="1"/>
          </p:cNvSpPr>
          <p:nvPr>
            <p:ph type="ftr" sz="quarter" idx="3"/>
          </p:nvPr>
        </p:nvSpPr>
        <p:spPr>
          <a:xfrm>
            <a:off x="317500" y="6492875"/>
            <a:ext cx="34163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kumimoji="0" sz="1100" b="1" smtClean="0">
                <a:solidFill>
                  <a:srgbClr val="A6A6A6"/>
                </a:solidFill>
                <a:latin typeface="Calibri" panose="020F0502020204030204" pitchFamily="34" charset="0"/>
                <a:ea typeface="PMingLiU" panose="02020500000000000000" pitchFamily="18" charset="-120"/>
              </a:defRPr>
            </a:lvl1pPr>
          </a:lstStyle>
          <a:p>
            <a:pPr>
              <a:defRPr/>
            </a:pPr>
            <a:endParaRPr lang="en-US" altLang="en-US"/>
          </a:p>
        </p:txBody>
      </p:sp>
      <p:sp>
        <p:nvSpPr>
          <p:cNvPr id="6" name="Slide Number Placeholder 5">
            <a:extLst>
              <a:ext uri="{FF2B5EF4-FFF2-40B4-BE49-F238E27FC236}">
                <a16:creationId xmlns:a16="http://schemas.microsoft.com/office/drawing/2014/main" id="{1BA1EE01-840D-414B-9924-77CA84B88E00}"/>
              </a:ext>
            </a:extLst>
          </p:cNvPr>
          <p:cNvSpPr>
            <a:spLocks noGrp="1"/>
          </p:cNvSpPr>
          <p:nvPr>
            <p:ph type="sldNum" sz="quarter" idx="4"/>
          </p:nvPr>
        </p:nvSpPr>
        <p:spPr>
          <a:xfrm>
            <a:off x="379413" y="6149975"/>
            <a:ext cx="533400" cy="365125"/>
          </a:xfrm>
          <a:prstGeom prst="rect">
            <a:avLst/>
          </a:prstGeom>
        </p:spPr>
        <p:txBody>
          <a:bodyPr vert="horz" wrap="square" lIns="91440" tIns="91440" rIns="91440" bIns="91440" numCol="1" anchor="ctr" anchorCtr="0" compatLnSpc="1">
            <a:prstTxWarp prst="textNoShape">
              <a:avLst/>
            </a:prstTxWarp>
          </a:bodyPr>
          <a:lstStyle>
            <a:lvl1pPr eaLnBrk="1" hangingPunct="1">
              <a:defRPr kumimoji="0" smtClean="0">
                <a:solidFill>
                  <a:schemeClr val="accent1"/>
                </a:solidFill>
                <a:latin typeface="Calibri" panose="020F0502020204030204" pitchFamily="34" charset="0"/>
                <a:ea typeface="PMingLiU" panose="02020500000000000000" pitchFamily="18" charset="-120"/>
              </a:defRPr>
            </a:lvl1pPr>
          </a:lstStyle>
          <a:p>
            <a:pPr>
              <a:defRPr/>
            </a:pPr>
            <a:fld id="{F1A370D0-8DC6-4778-AF6F-9359976410A1}" type="slidenum">
              <a:rPr lang="en-US" altLang="zh-TW"/>
              <a:pPr>
                <a:defRPr/>
              </a:pPr>
              <a:t>‹#›</a:t>
            </a:fld>
            <a:endParaRPr lang="en-US" altLang="zh-TW"/>
          </a:p>
        </p:txBody>
      </p:sp>
      <p:sp>
        <p:nvSpPr>
          <p:cNvPr id="7" name="Rectangle 6">
            <a:extLst>
              <a:ext uri="{FF2B5EF4-FFF2-40B4-BE49-F238E27FC236}">
                <a16:creationId xmlns:a16="http://schemas.microsoft.com/office/drawing/2014/main" id="{D490F14E-F292-4D53-B285-71E7B62E41E8}"/>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0" name="Rectangle 9">
            <a:extLst>
              <a:ext uri="{FF2B5EF4-FFF2-40B4-BE49-F238E27FC236}">
                <a16:creationId xmlns:a16="http://schemas.microsoft.com/office/drawing/2014/main" id="{D5D9A6AD-AD44-44A8-8409-3B1B1568A1BF}"/>
              </a:ext>
            </a:extLst>
          </p:cNvPr>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Tree>
  </p:cSld>
  <p:clrMap bg1="lt1" tx1="dk1" bg2="lt2" tx2="dk2" accent1="accent1" accent2="accent2" accent3="accent3" accent4="accent4" accent5="accent5" accent6="accent6" hlink="hlink" folHlink="folHlink"/>
  <p:sldLayoutIdLst>
    <p:sldLayoutId id="2147484938" r:id="rId1"/>
    <p:sldLayoutId id="2147484939" r:id="rId2"/>
    <p:sldLayoutId id="2147484940" r:id="rId3"/>
    <p:sldLayoutId id="2147484941" r:id="rId4"/>
    <p:sldLayoutId id="2147484942" r:id="rId5"/>
    <p:sldLayoutId id="2147484943" r:id="rId6"/>
    <p:sldLayoutId id="2147484944" r:id="rId7"/>
    <p:sldLayoutId id="2147484945" r:id="rId8"/>
    <p:sldLayoutId id="2147484946" r:id="rId9"/>
    <p:sldLayoutId id="2147484947" r:id="rId10"/>
    <p:sldLayoutId id="2147484948" r:id="rId11"/>
  </p:sldLayoutIdLst>
  <p:transition/>
  <p:txStyles>
    <p:titleStyle>
      <a:lvl1pPr algn="r" rtl="0" eaLnBrk="0" fontAlgn="base" hangingPunct="0">
        <a:lnSpc>
          <a:spcPts val="5400"/>
        </a:lnSpc>
        <a:spcBef>
          <a:spcPct val="0"/>
        </a:spcBef>
        <a:spcAft>
          <a:spcPct val="0"/>
        </a:spcAft>
        <a:defRPr sz="5200" kern="1200">
          <a:solidFill>
            <a:schemeClr val="bg1"/>
          </a:solidFill>
          <a:latin typeface="+mj-lt"/>
          <a:ea typeface="+mj-ea"/>
          <a:cs typeface="+mj-cs"/>
        </a:defRPr>
      </a:lvl1pPr>
      <a:lvl2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2pPr>
      <a:lvl3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3pPr>
      <a:lvl4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4pPr>
      <a:lvl5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5pPr>
      <a:lvl6pPr marL="4572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6pPr>
      <a:lvl7pPr marL="9144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7pPr>
      <a:lvl8pPr marL="13716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8pPr>
      <a:lvl9pPr marL="18288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9pPr>
    </p:titleStyle>
    <p:bodyStyle>
      <a:lvl1pPr marL="282575" indent="-282575" algn="l" rtl="0" eaLnBrk="0" fontAlgn="base" hangingPunct="0">
        <a:spcBef>
          <a:spcPts val="1800"/>
        </a:spcBef>
        <a:spcAft>
          <a:spcPct val="0"/>
        </a:spcAft>
        <a:buClr>
          <a:schemeClr val="accent1"/>
        </a:buClr>
        <a:buSzPct val="75000"/>
        <a:buFont typeface="Wingdings" panose="05000000000000000000" pitchFamily="2" charset="2"/>
        <a:buChar char="n"/>
        <a:defRPr sz="2000" kern="1200">
          <a:solidFill>
            <a:srgbClr val="262626"/>
          </a:solidFill>
          <a:latin typeface="+mn-lt"/>
          <a:ea typeface="+mn-ea"/>
          <a:cs typeface="+mn-cs"/>
        </a:defRPr>
      </a:lvl1pPr>
      <a:lvl2pPr marL="577850" indent="-2952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2pPr>
      <a:lvl3pPr marL="86042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3pPr>
      <a:lvl4pPr marL="1143000"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4pPr>
      <a:lvl5pPr marL="142557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452610" name="Picture 10" descr="RunningTop-R.jpg">
            <a:extLst>
              <a:ext uri="{FF2B5EF4-FFF2-40B4-BE49-F238E27FC236}">
                <a16:creationId xmlns:a16="http://schemas.microsoft.com/office/drawing/2014/main" id="{841D0744-1BBF-4FCE-A732-221CADF2D3AB}"/>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41BF7F96-5D87-4FC7-A4EA-FBFD8897FBCC}"/>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0" name="Rectangle 9">
            <a:extLst>
              <a:ext uri="{FF2B5EF4-FFF2-40B4-BE49-F238E27FC236}">
                <a16:creationId xmlns:a16="http://schemas.microsoft.com/office/drawing/2014/main" id="{59EE2BB2-4640-4A24-B532-4A26E2502CCA}"/>
              </a:ext>
            </a:extLst>
          </p:cNvPr>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useBgFill="1">
        <p:nvSpPr>
          <p:cNvPr id="11" name="Rectangle 6">
            <a:extLst>
              <a:ext uri="{FF2B5EF4-FFF2-40B4-BE49-F238E27FC236}">
                <a16:creationId xmlns:a16="http://schemas.microsoft.com/office/drawing/2014/main" id="{361959B8-44A1-4C0E-B131-6261B67959DC}"/>
              </a:ext>
            </a:extLst>
          </p:cNvPr>
          <p:cNvSpPr/>
          <p:nvPr/>
        </p:nvSpPr>
        <p:spPr>
          <a:xfrm>
            <a:off x="355600" y="566738"/>
            <a:ext cx="8396288" cy="2597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2" name="Rectangle 4">
            <a:extLst>
              <a:ext uri="{FF2B5EF4-FFF2-40B4-BE49-F238E27FC236}">
                <a16:creationId xmlns:a16="http://schemas.microsoft.com/office/drawing/2014/main" id="{C169034E-8D84-4360-B422-649FBDC06075}"/>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3" name="Rectangle 5">
            <a:extLst>
              <a:ext uri="{FF2B5EF4-FFF2-40B4-BE49-F238E27FC236}">
                <a16:creationId xmlns:a16="http://schemas.microsoft.com/office/drawing/2014/main" id="{84112554-4E7B-4B4A-81CB-D94FD00C7B86}"/>
              </a:ext>
            </a:extLst>
          </p:cNvPr>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452616" name="Title Placeholder 1">
            <a:extLst>
              <a:ext uri="{FF2B5EF4-FFF2-40B4-BE49-F238E27FC236}">
                <a16:creationId xmlns:a16="http://schemas.microsoft.com/office/drawing/2014/main" id="{2FF8DC95-56AB-42A9-A44B-1B64D7377D43}"/>
              </a:ext>
            </a:extLst>
          </p:cNvPr>
          <p:cNvSpPr>
            <a:spLocks noGrp="1"/>
          </p:cNvSpPr>
          <p:nvPr>
            <p:ph type="title"/>
          </p:nvPr>
        </p:nvSpPr>
        <p:spPr bwMode="auto">
          <a:xfrm>
            <a:off x="658813" y="455613"/>
            <a:ext cx="78247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altLang="en-US"/>
              <a:t>Click to edit Master title style</a:t>
            </a:r>
          </a:p>
        </p:txBody>
      </p:sp>
      <p:sp>
        <p:nvSpPr>
          <p:cNvPr id="452617" name="Text Placeholder 2">
            <a:extLst>
              <a:ext uri="{FF2B5EF4-FFF2-40B4-BE49-F238E27FC236}">
                <a16:creationId xmlns:a16="http://schemas.microsoft.com/office/drawing/2014/main" id="{154B2B8C-2A33-4F16-8770-0E107E5281BC}"/>
              </a:ext>
            </a:extLst>
          </p:cNvPr>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zh-TW"/>
          </a:p>
        </p:txBody>
      </p:sp>
      <p:sp>
        <p:nvSpPr>
          <p:cNvPr id="14" name="Date Placeholder 1">
            <a:extLst>
              <a:ext uri="{FF2B5EF4-FFF2-40B4-BE49-F238E27FC236}">
                <a16:creationId xmlns:a16="http://schemas.microsoft.com/office/drawing/2014/main" id="{5A38D48F-6331-4A6F-8B68-3213EDFC3EE4}"/>
              </a:ext>
            </a:extLst>
          </p:cNvPr>
          <p:cNvSpPr>
            <a:spLocks noGrp="1"/>
          </p:cNvSpPr>
          <p:nvPr>
            <p:ph type="dt" sz="half" idx="2"/>
          </p:nvPr>
        </p:nvSpPr>
        <p:spPr>
          <a:xfrm>
            <a:off x="6689725"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100" b="1" smtClean="0">
                <a:solidFill>
                  <a:srgbClr val="A6A6A6"/>
                </a:solidFill>
                <a:latin typeface="Calibri" panose="020F0502020204030204" pitchFamily="34" charset="0"/>
                <a:ea typeface="PMingLiU" panose="02020500000000000000" pitchFamily="18" charset="-120"/>
              </a:defRPr>
            </a:lvl1pPr>
          </a:lstStyle>
          <a:p>
            <a:pPr>
              <a:defRPr/>
            </a:pPr>
            <a:endParaRPr lang="en-US" altLang="zh-TW"/>
          </a:p>
        </p:txBody>
      </p:sp>
      <p:sp>
        <p:nvSpPr>
          <p:cNvPr id="15" name="Footer Placeholder 2">
            <a:extLst>
              <a:ext uri="{FF2B5EF4-FFF2-40B4-BE49-F238E27FC236}">
                <a16:creationId xmlns:a16="http://schemas.microsoft.com/office/drawing/2014/main" id="{3A19F2B3-6E0A-4E48-8323-836F85E32E9D}"/>
              </a:ext>
            </a:extLst>
          </p:cNvPr>
          <p:cNvSpPr>
            <a:spLocks noGrp="1"/>
          </p:cNvSpPr>
          <p:nvPr>
            <p:ph type="ftr" sz="quarter" idx="3"/>
          </p:nvPr>
        </p:nvSpPr>
        <p:spPr>
          <a:xfrm>
            <a:off x="317500" y="6492875"/>
            <a:ext cx="34163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kumimoji="0" sz="1100" b="1" smtClean="0">
                <a:solidFill>
                  <a:srgbClr val="A6A6A6"/>
                </a:solidFill>
                <a:latin typeface="Calibri" panose="020F0502020204030204" pitchFamily="34" charset="0"/>
                <a:ea typeface="PMingLiU" panose="02020500000000000000" pitchFamily="18" charset="-120"/>
              </a:defRPr>
            </a:lvl1pPr>
          </a:lstStyle>
          <a:p>
            <a:pPr>
              <a:defRPr/>
            </a:pPr>
            <a:endParaRPr lang="en-US" altLang="en-US"/>
          </a:p>
        </p:txBody>
      </p:sp>
      <p:sp>
        <p:nvSpPr>
          <p:cNvPr id="16" name="Slide Number Placeholder 3">
            <a:extLst>
              <a:ext uri="{FF2B5EF4-FFF2-40B4-BE49-F238E27FC236}">
                <a16:creationId xmlns:a16="http://schemas.microsoft.com/office/drawing/2014/main" id="{88F50741-CBBC-4095-ADEF-2EA2E2426753}"/>
              </a:ext>
            </a:extLst>
          </p:cNvPr>
          <p:cNvSpPr>
            <a:spLocks noGrp="1"/>
          </p:cNvSpPr>
          <p:nvPr>
            <p:ph type="sldNum" sz="quarter" idx="4"/>
          </p:nvPr>
        </p:nvSpPr>
        <p:spPr>
          <a:xfrm>
            <a:off x="379413" y="6149975"/>
            <a:ext cx="533400" cy="365125"/>
          </a:xfrm>
          <a:prstGeom prst="rect">
            <a:avLst/>
          </a:prstGeom>
        </p:spPr>
        <p:txBody>
          <a:bodyPr vert="horz" wrap="square" lIns="91440" tIns="91440" rIns="91440" bIns="91440" numCol="1" anchor="ctr" anchorCtr="0" compatLnSpc="1">
            <a:prstTxWarp prst="textNoShape">
              <a:avLst/>
            </a:prstTxWarp>
          </a:bodyPr>
          <a:lstStyle>
            <a:lvl1pPr eaLnBrk="1" hangingPunct="1">
              <a:defRPr kumimoji="0" smtClean="0">
                <a:solidFill>
                  <a:schemeClr val="accent1"/>
                </a:solidFill>
                <a:latin typeface="Calibri" panose="020F0502020204030204" pitchFamily="34" charset="0"/>
                <a:ea typeface="PMingLiU" panose="02020500000000000000" pitchFamily="18" charset="-120"/>
              </a:defRPr>
            </a:lvl1pPr>
          </a:lstStyle>
          <a:p>
            <a:pPr>
              <a:defRPr/>
            </a:pPr>
            <a:fld id="{2FDEFDAB-1116-4EE5-9AF0-6293A3E0A1FD}"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949" r:id="rId1"/>
    <p:sldLayoutId id="2147484950" r:id="rId2"/>
    <p:sldLayoutId id="2147484951" r:id="rId3"/>
    <p:sldLayoutId id="2147484952" r:id="rId4"/>
    <p:sldLayoutId id="2147484953" r:id="rId5"/>
    <p:sldLayoutId id="2147484954" r:id="rId6"/>
    <p:sldLayoutId id="2147484955" r:id="rId7"/>
    <p:sldLayoutId id="2147484956" r:id="rId8"/>
    <p:sldLayoutId id="2147484957" r:id="rId9"/>
    <p:sldLayoutId id="2147484958" r:id="rId10"/>
    <p:sldLayoutId id="2147484959" r:id="rId11"/>
  </p:sldLayoutIdLst>
  <p:transition/>
  <p:txStyles>
    <p:titleStyle>
      <a:lvl1pPr algn="r" rtl="0" eaLnBrk="0" fontAlgn="base" hangingPunct="0">
        <a:lnSpc>
          <a:spcPts val="5400"/>
        </a:lnSpc>
        <a:spcBef>
          <a:spcPct val="0"/>
        </a:spcBef>
        <a:spcAft>
          <a:spcPct val="0"/>
        </a:spcAft>
        <a:defRPr sz="5200" kern="1200">
          <a:solidFill>
            <a:schemeClr val="bg1"/>
          </a:solidFill>
          <a:latin typeface="+mj-lt"/>
          <a:ea typeface="+mj-ea"/>
          <a:cs typeface="+mj-cs"/>
        </a:defRPr>
      </a:lvl1pPr>
      <a:lvl2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2pPr>
      <a:lvl3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3pPr>
      <a:lvl4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4pPr>
      <a:lvl5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5pPr>
      <a:lvl6pPr marL="4572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6pPr>
      <a:lvl7pPr marL="9144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7pPr>
      <a:lvl8pPr marL="13716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8pPr>
      <a:lvl9pPr marL="18288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9pPr>
    </p:titleStyle>
    <p:bodyStyle>
      <a:lvl1pPr marL="282575" indent="-282575" algn="l" rtl="0" eaLnBrk="0" fontAlgn="base" hangingPunct="0">
        <a:spcBef>
          <a:spcPts val="1800"/>
        </a:spcBef>
        <a:spcAft>
          <a:spcPct val="0"/>
        </a:spcAft>
        <a:buClr>
          <a:schemeClr val="accent1"/>
        </a:buClr>
        <a:buSzPct val="75000"/>
        <a:buFont typeface="Wingdings" panose="05000000000000000000" pitchFamily="2" charset="2"/>
        <a:buChar char="n"/>
        <a:defRPr sz="2000" kern="1200">
          <a:solidFill>
            <a:srgbClr val="262626"/>
          </a:solidFill>
          <a:latin typeface="+mn-lt"/>
          <a:ea typeface="+mn-ea"/>
          <a:cs typeface="+mn-cs"/>
        </a:defRPr>
      </a:lvl1pPr>
      <a:lvl2pPr marL="577850" indent="-2952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2pPr>
      <a:lvl3pPr marL="86042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3pPr>
      <a:lvl4pPr marL="1143000"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4pPr>
      <a:lvl5pPr marL="142557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2050" name="Picture 10" descr="RunningTop-R.jpg">
            <a:extLst>
              <a:ext uri="{FF2B5EF4-FFF2-40B4-BE49-F238E27FC236}">
                <a16:creationId xmlns:a16="http://schemas.microsoft.com/office/drawing/2014/main" id="{D6C7D93F-36FC-459A-AF8D-4AFB2A56BCCA}"/>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a:extLst>
              <a:ext uri="{FF2B5EF4-FFF2-40B4-BE49-F238E27FC236}">
                <a16:creationId xmlns:a16="http://schemas.microsoft.com/office/drawing/2014/main" id="{A5E61553-AA46-457F-9A0C-20F566864A31}"/>
              </a:ext>
            </a:extLst>
          </p:cNvPr>
          <p:cNvSpPr>
            <a:spLocks noGrp="1"/>
          </p:cNvSpPr>
          <p:nvPr>
            <p:ph type="title"/>
          </p:nvPr>
        </p:nvSpPr>
        <p:spPr bwMode="auto">
          <a:xfrm>
            <a:off x="658813" y="455613"/>
            <a:ext cx="78247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altLang="en-US"/>
              <a:t>Click to edit Master title style</a:t>
            </a:r>
          </a:p>
        </p:txBody>
      </p:sp>
      <p:sp>
        <p:nvSpPr>
          <p:cNvPr id="2052" name="Text Placeholder 2">
            <a:extLst>
              <a:ext uri="{FF2B5EF4-FFF2-40B4-BE49-F238E27FC236}">
                <a16:creationId xmlns:a16="http://schemas.microsoft.com/office/drawing/2014/main" id="{0EF48977-C849-4F07-A03C-BA29D3F53460}"/>
              </a:ext>
            </a:extLst>
          </p:cNvPr>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zh-TW"/>
          </a:p>
        </p:txBody>
      </p:sp>
      <p:sp>
        <p:nvSpPr>
          <p:cNvPr id="4" name="Date Placeholder 3">
            <a:extLst>
              <a:ext uri="{FF2B5EF4-FFF2-40B4-BE49-F238E27FC236}">
                <a16:creationId xmlns:a16="http://schemas.microsoft.com/office/drawing/2014/main" id="{63262822-3F35-4B18-AD9E-76D8E02DEB32}"/>
              </a:ext>
            </a:extLst>
          </p:cNvPr>
          <p:cNvSpPr>
            <a:spLocks noGrp="1"/>
          </p:cNvSpPr>
          <p:nvPr>
            <p:ph type="dt" sz="half" idx="2"/>
          </p:nvPr>
        </p:nvSpPr>
        <p:spPr>
          <a:xfrm>
            <a:off x="6689725"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100" b="1">
                <a:solidFill>
                  <a:srgbClr val="A6A6A6"/>
                </a:solidFill>
                <a:latin typeface="Calibri" panose="020F0502020204030204" pitchFamily="34" charset="0"/>
                <a:ea typeface="PMingLiU" panose="02020500000000000000" pitchFamily="18" charset="-120"/>
              </a:defRPr>
            </a:lvl1pPr>
          </a:lstStyle>
          <a:p>
            <a:pPr>
              <a:defRPr/>
            </a:pPr>
            <a:endParaRPr lang="en-US" altLang="zh-TW"/>
          </a:p>
        </p:txBody>
      </p:sp>
      <p:sp>
        <p:nvSpPr>
          <p:cNvPr id="5" name="Footer Placeholder 4">
            <a:extLst>
              <a:ext uri="{FF2B5EF4-FFF2-40B4-BE49-F238E27FC236}">
                <a16:creationId xmlns:a16="http://schemas.microsoft.com/office/drawing/2014/main" id="{E468A708-049D-418F-935D-043A48E70B02}"/>
              </a:ext>
            </a:extLst>
          </p:cNvPr>
          <p:cNvSpPr>
            <a:spLocks noGrp="1"/>
          </p:cNvSpPr>
          <p:nvPr>
            <p:ph type="ftr" sz="quarter" idx="3"/>
          </p:nvPr>
        </p:nvSpPr>
        <p:spPr>
          <a:xfrm>
            <a:off x="317500" y="6492875"/>
            <a:ext cx="34163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kumimoji="0" sz="1100" b="1">
                <a:solidFill>
                  <a:srgbClr val="A6A6A6"/>
                </a:solidFill>
                <a:latin typeface="Calibri" panose="020F0502020204030204" pitchFamily="34" charset="0"/>
                <a:ea typeface="PMingLiU" panose="02020500000000000000" pitchFamily="18" charset="-120"/>
              </a:defRPr>
            </a:lvl1pPr>
          </a:lstStyle>
          <a:p>
            <a:pPr>
              <a:defRPr/>
            </a:pPr>
            <a:endParaRPr lang="en-US" altLang="en-US"/>
          </a:p>
        </p:txBody>
      </p:sp>
      <p:sp>
        <p:nvSpPr>
          <p:cNvPr id="6" name="Slide Number Placeholder 5">
            <a:extLst>
              <a:ext uri="{FF2B5EF4-FFF2-40B4-BE49-F238E27FC236}">
                <a16:creationId xmlns:a16="http://schemas.microsoft.com/office/drawing/2014/main" id="{DE3D75D7-7DD0-45BB-A4F4-F95F648A18C2}"/>
              </a:ext>
            </a:extLst>
          </p:cNvPr>
          <p:cNvSpPr>
            <a:spLocks noGrp="1"/>
          </p:cNvSpPr>
          <p:nvPr>
            <p:ph type="sldNum" sz="quarter" idx="4"/>
          </p:nvPr>
        </p:nvSpPr>
        <p:spPr>
          <a:xfrm>
            <a:off x="379413" y="6149975"/>
            <a:ext cx="533400" cy="365125"/>
          </a:xfrm>
          <a:prstGeom prst="rect">
            <a:avLst/>
          </a:prstGeom>
        </p:spPr>
        <p:txBody>
          <a:bodyPr vert="horz" wrap="square" lIns="91440" tIns="91440" rIns="91440" bIns="91440" numCol="1" anchor="ctr" anchorCtr="0" compatLnSpc="1">
            <a:prstTxWarp prst="textNoShape">
              <a:avLst/>
            </a:prstTxWarp>
          </a:bodyPr>
          <a:lstStyle>
            <a:lvl1pPr eaLnBrk="1" hangingPunct="1">
              <a:defRPr kumimoji="0">
                <a:solidFill>
                  <a:schemeClr val="accent1"/>
                </a:solidFill>
                <a:latin typeface="Calibri" panose="020F0502020204030204" pitchFamily="34" charset="0"/>
                <a:ea typeface="PMingLiU" panose="02020500000000000000" pitchFamily="18" charset="-120"/>
              </a:defRPr>
            </a:lvl1pPr>
          </a:lstStyle>
          <a:p>
            <a:pPr>
              <a:defRPr/>
            </a:pPr>
            <a:fld id="{8848B92B-71EC-4F4E-B2A9-43F08C6FEF80}" type="slidenum">
              <a:rPr lang="en-US" altLang="zh-TW"/>
              <a:pPr>
                <a:defRPr/>
              </a:pPr>
              <a:t>‹#›</a:t>
            </a:fld>
            <a:endParaRPr lang="en-US" altLang="zh-TW"/>
          </a:p>
        </p:txBody>
      </p:sp>
      <p:sp>
        <p:nvSpPr>
          <p:cNvPr id="7" name="Rectangle 6">
            <a:extLst>
              <a:ext uri="{FF2B5EF4-FFF2-40B4-BE49-F238E27FC236}">
                <a16:creationId xmlns:a16="http://schemas.microsoft.com/office/drawing/2014/main" id="{C29D760D-5F40-43E0-B26D-094D5105EBD0}"/>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0" name="Rectangle 9">
            <a:extLst>
              <a:ext uri="{FF2B5EF4-FFF2-40B4-BE49-F238E27FC236}">
                <a16:creationId xmlns:a16="http://schemas.microsoft.com/office/drawing/2014/main" id="{73B9C888-5FDA-4E1B-9773-B8319307BE7B}"/>
              </a:ext>
            </a:extLst>
          </p:cNvPr>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Tree>
  </p:cSld>
  <p:clrMap bg1="lt1" tx1="dk1" bg2="lt2" tx2="dk2" accent1="accent1" accent2="accent2" accent3="accent3" accent4="accent4" accent5="accent5" accent6="accent6" hlink="hlink" folHlink="folHlink"/>
  <p:sldLayoutIdLst>
    <p:sldLayoutId id="2147484863" r:id="rId1"/>
    <p:sldLayoutId id="2147484864" r:id="rId2"/>
    <p:sldLayoutId id="2147484865" r:id="rId3"/>
    <p:sldLayoutId id="2147484866" r:id="rId4"/>
    <p:sldLayoutId id="2147484867" r:id="rId5"/>
    <p:sldLayoutId id="2147484868" r:id="rId6"/>
    <p:sldLayoutId id="2147484869" r:id="rId7"/>
    <p:sldLayoutId id="2147484870" r:id="rId8"/>
    <p:sldLayoutId id="2147484871" r:id="rId9"/>
    <p:sldLayoutId id="2147484872" r:id="rId10"/>
    <p:sldLayoutId id="2147484873" r:id="rId11"/>
  </p:sldLayoutIdLst>
  <p:transition/>
  <p:txStyles>
    <p:titleStyle>
      <a:lvl1pPr algn="r" rtl="0" eaLnBrk="0" fontAlgn="base" hangingPunct="0">
        <a:lnSpc>
          <a:spcPts val="5400"/>
        </a:lnSpc>
        <a:spcBef>
          <a:spcPct val="0"/>
        </a:spcBef>
        <a:spcAft>
          <a:spcPct val="0"/>
        </a:spcAft>
        <a:defRPr sz="5200" kern="1200">
          <a:solidFill>
            <a:schemeClr val="bg1"/>
          </a:solidFill>
          <a:latin typeface="+mj-lt"/>
          <a:ea typeface="+mj-ea"/>
          <a:cs typeface="+mj-cs"/>
        </a:defRPr>
      </a:lvl1pPr>
      <a:lvl2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2pPr>
      <a:lvl3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3pPr>
      <a:lvl4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4pPr>
      <a:lvl5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5pPr>
      <a:lvl6pPr marL="4572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6pPr>
      <a:lvl7pPr marL="9144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7pPr>
      <a:lvl8pPr marL="13716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8pPr>
      <a:lvl9pPr marL="18288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9pPr>
    </p:titleStyle>
    <p:bodyStyle>
      <a:lvl1pPr marL="282575" indent="-282575" algn="l" rtl="0" eaLnBrk="0" fontAlgn="base" hangingPunct="0">
        <a:spcBef>
          <a:spcPts val="1800"/>
        </a:spcBef>
        <a:spcAft>
          <a:spcPct val="0"/>
        </a:spcAft>
        <a:buClr>
          <a:schemeClr val="accent1"/>
        </a:buClr>
        <a:buSzPct val="75000"/>
        <a:buFont typeface="Wingdings" panose="05000000000000000000" pitchFamily="2" charset="2"/>
        <a:buChar char="n"/>
        <a:defRPr sz="2000" kern="1200">
          <a:solidFill>
            <a:srgbClr val="262626"/>
          </a:solidFill>
          <a:latin typeface="+mn-lt"/>
          <a:ea typeface="+mn-ea"/>
          <a:cs typeface="+mn-cs"/>
        </a:defRPr>
      </a:lvl1pPr>
      <a:lvl2pPr marL="577850" indent="-2952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2pPr>
      <a:lvl3pPr marL="86042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3pPr>
      <a:lvl4pPr marL="1143000"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4pPr>
      <a:lvl5pPr marL="142557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3074" name="Picture 10" descr="RunningTop-R.jpg">
            <a:extLst>
              <a:ext uri="{FF2B5EF4-FFF2-40B4-BE49-F238E27FC236}">
                <a16:creationId xmlns:a16="http://schemas.microsoft.com/office/drawing/2014/main" id="{90B0F377-18ED-48AF-85EA-1B1F6011554B}"/>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7E372564-8507-47D3-9EF8-64C79C200A5F}"/>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0" name="Rectangle 9">
            <a:extLst>
              <a:ext uri="{FF2B5EF4-FFF2-40B4-BE49-F238E27FC236}">
                <a16:creationId xmlns:a16="http://schemas.microsoft.com/office/drawing/2014/main" id="{DD6CD03C-39CA-4166-8B39-04991648BC60}"/>
              </a:ext>
            </a:extLst>
          </p:cNvPr>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useBgFill="1">
        <p:nvSpPr>
          <p:cNvPr id="11" name="Rectangle 6">
            <a:extLst>
              <a:ext uri="{FF2B5EF4-FFF2-40B4-BE49-F238E27FC236}">
                <a16:creationId xmlns:a16="http://schemas.microsoft.com/office/drawing/2014/main" id="{903EA43D-B814-4FD3-86F3-044D397D22E7}"/>
              </a:ext>
            </a:extLst>
          </p:cNvPr>
          <p:cNvSpPr/>
          <p:nvPr/>
        </p:nvSpPr>
        <p:spPr>
          <a:xfrm>
            <a:off x="355600" y="566738"/>
            <a:ext cx="8396288" cy="2597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2" name="Rectangle 4">
            <a:extLst>
              <a:ext uri="{FF2B5EF4-FFF2-40B4-BE49-F238E27FC236}">
                <a16:creationId xmlns:a16="http://schemas.microsoft.com/office/drawing/2014/main" id="{6D5E23E1-A43E-46BB-AA1A-BAFAC95F5BA8}"/>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3" name="Rectangle 5">
            <a:extLst>
              <a:ext uri="{FF2B5EF4-FFF2-40B4-BE49-F238E27FC236}">
                <a16:creationId xmlns:a16="http://schemas.microsoft.com/office/drawing/2014/main" id="{6240EF7B-4379-41D0-BBCD-66DBFBEF43E2}"/>
              </a:ext>
            </a:extLst>
          </p:cNvPr>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3080" name="Title Placeholder 1">
            <a:extLst>
              <a:ext uri="{FF2B5EF4-FFF2-40B4-BE49-F238E27FC236}">
                <a16:creationId xmlns:a16="http://schemas.microsoft.com/office/drawing/2014/main" id="{E65C8A63-EEC7-4A0A-984B-8ED4A0787BB3}"/>
              </a:ext>
            </a:extLst>
          </p:cNvPr>
          <p:cNvSpPr>
            <a:spLocks noGrp="1"/>
          </p:cNvSpPr>
          <p:nvPr>
            <p:ph type="title"/>
          </p:nvPr>
        </p:nvSpPr>
        <p:spPr bwMode="auto">
          <a:xfrm>
            <a:off x="658813" y="455613"/>
            <a:ext cx="78247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altLang="en-US"/>
              <a:t>Click to edit Master title style</a:t>
            </a:r>
          </a:p>
        </p:txBody>
      </p:sp>
      <p:sp>
        <p:nvSpPr>
          <p:cNvPr id="3081" name="Text Placeholder 2">
            <a:extLst>
              <a:ext uri="{FF2B5EF4-FFF2-40B4-BE49-F238E27FC236}">
                <a16:creationId xmlns:a16="http://schemas.microsoft.com/office/drawing/2014/main" id="{EC2E4CB7-F29C-4B0F-942F-99591BAF45CE}"/>
              </a:ext>
            </a:extLst>
          </p:cNvPr>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zh-TW"/>
          </a:p>
        </p:txBody>
      </p:sp>
      <p:sp>
        <p:nvSpPr>
          <p:cNvPr id="14" name="Date Placeholder 1">
            <a:extLst>
              <a:ext uri="{FF2B5EF4-FFF2-40B4-BE49-F238E27FC236}">
                <a16:creationId xmlns:a16="http://schemas.microsoft.com/office/drawing/2014/main" id="{D3C58776-3D12-4B95-B501-AD8BE915D0E4}"/>
              </a:ext>
            </a:extLst>
          </p:cNvPr>
          <p:cNvSpPr>
            <a:spLocks noGrp="1"/>
          </p:cNvSpPr>
          <p:nvPr>
            <p:ph type="dt" sz="half" idx="2"/>
          </p:nvPr>
        </p:nvSpPr>
        <p:spPr>
          <a:xfrm>
            <a:off x="6689725"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100" b="1">
                <a:solidFill>
                  <a:srgbClr val="A6A6A6"/>
                </a:solidFill>
                <a:latin typeface="Calibri" panose="020F0502020204030204" pitchFamily="34" charset="0"/>
                <a:ea typeface="PMingLiU" panose="02020500000000000000" pitchFamily="18" charset="-120"/>
              </a:defRPr>
            </a:lvl1pPr>
          </a:lstStyle>
          <a:p>
            <a:pPr>
              <a:defRPr/>
            </a:pPr>
            <a:endParaRPr lang="en-US" altLang="zh-TW"/>
          </a:p>
        </p:txBody>
      </p:sp>
      <p:sp>
        <p:nvSpPr>
          <p:cNvPr id="15" name="Footer Placeholder 2">
            <a:extLst>
              <a:ext uri="{FF2B5EF4-FFF2-40B4-BE49-F238E27FC236}">
                <a16:creationId xmlns:a16="http://schemas.microsoft.com/office/drawing/2014/main" id="{E50D4AE8-20B5-4F7A-B80F-0A9E29CDFD06}"/>
              </a:ext>
            </a:extLst>
          </p:cNvPr>
          <p:cNvSpPr>
            <a:spLocks noGrp="1"/>
          </p:cNvSpPr>
          <p:nvPr>
            <p:ph type="ftr" sz="quarter" idx="3"/>
          </p:nvPr>
        </p:nvSpPr>
        <p:spPr>
          <a:xfrm>
            <a:off x="317500" y="6492875"/>
            <a:ext cx="34163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kumimoji="0" sz="1100" b="1">
                <a:solidFill>
                  <a:srgbClr val="A6A6A6"/>
                </a:solidFill>
                <a:latin typeface="Calibri" panose="020F0502020204030204" pitchFamily="34" charset="0"/>
                <a:ea typeface="PMingLiU" panose="02020500000000000000" pitchFamily="18" charset="-120"/>
              </a:defRPr>
            </a:lvl1pPr>
          </a:lstStyle>
          <a:p>
            <a:pPr>
              <a:defRPr/>
            </a:pPr>
            <a:endParaRPr lang="en-US" altLang="en-US"/>
          </a:p>
        </p:txBody>
      </p:sp>
      <p:sp>
        <p:nvSpPr>
          <p:cNvPr id="16" name="Slide Number Placeholder 3">
            <a:extLst>
              <a:ext uri="{FF2B5EF4-FFF2-40B4-BE49-F238E27FC236}">
                <a16:creationId xmlns:a16="http://schemas.microsoft.com/office/drawing/2014/main" id="{8356E131-F7E0-456B-9EF2-2DC9E930AAEE}"/>
              </a:ext>
            </a:extLst>
          </p:cNvPr>
          <p:cNvSpPr>
            <a:spLocks noGrp="1"/>
          </p:cNvSpPr>
          <p:nvPr>
            <p:ph type="sldNum" sz="quarter" idx="4"/>
          </p:nvPr>
        </p:nvSpPr>
        <p:spPr>
          <a:xfrm>
            <a:off x="379413" y="6149975"/>
            <a:ext cx="533400" cy="365125"/>
          </a:xfrm>
          <a:prstGeom prst="rect">
            <a:avLst/>
          </a:prstGeom>
        </p:spPr>
        <p:txBody>
          <a:bodyPr vert="horz" wrap="square" lIns="91440" tIns="91440" rIns="91440" bIns="91440" numCol="1" anchor="ctr" anchorCtr="0" compatLnSpc="1">
            <a:prstTxWarp prst="textNoShape">
              <a:avLst/>
            </a:prstTxWarp>
          </a:bodyPr>
          <a:lstStyle>
            <a:lvl1pPr eaLnBrk="1" hangingPunct="1">
              <a:defRPr kumimoji="0">
                <a:solidFill>
                  <a:schemeClr val="accent1"/>
                </a:solidFill>
                <a:latin typeface="Calibri" panose="020F0502020204030204" pitchFamily="34" charset="0"/>
                <a:ea typeface="PMingLiU" panose="02020500000000000000" pitchFamily="18" charset="-120"/>
              </a:defRPr>
            </a:lvl1pPr>
          </a:lstStyle>
          <a:p>
            <a:pPr>
              <a:defRPr/>
            </a:pPr>
            <a:fld id="{BB545E67-1B2F-4C69-88D2-9FA65D78A53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874" r:id="rId1"/>
    <p:sldLayoutId id="2147484875" r:id="rId2"/>
    <p:sldLayoutId id="2147484876" r:id="rId3"/>
    <p:sldLayoutId id="2147484877" r:id="rId4"/>
    <p:sldLayoutId id="2147484878" r:id="rId5"/>
    <p:sldLayoutId id="2147484879" r:id="rId6"/>
    <p:sldLayoutId id="2147484880" r:id="rId7"/>
    <p:sldLayoutId id="2147484881" r:id="rId8"/>
    <p:sldLayoutId id="2147484882" r:id="rId9"/>
    <p:sldLayoutId id="2147484883" r:id="rId10"/>
    <p:sldLayoutId id="2147484884" r:id="rId11"/>
  </p:sldLayoutIdLst>
  <p:transition/>
  <p:txStyles>
    <p:titleStyle>
      <a:lvl1pPr algn="r" rtl="0" eaLnBrk="0" fontAlgn="base" hangingPunct="0">
        <a:lnSpc>
          <a:spcPts val="5400"/>
        </a:lnSpc>
        <a:spcBef>
          <a:spcPct val="0"/>
        </a:spcBef>
        <a:spcAft>
          <a:spcPct val="0"/>
        </a:spcAft>
        <a:defRPr sz="5200" kern="1200">
          <a:solidFill>
            <a:schemeClr val="bg1"/>
          </a:solidFill>
          <a:latin typeface="+mj-lt"/>
          <a:ea typeface="+mj-ea"/>
          <a:cs typeface="+mj-cs"/>
        </a:defRPr>
      </a:lvl1pPr>
      <a:lvl2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2pPr>
      <a:lvl3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3pPr>
      <a:lvl4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4pPr>
      <a:lvl5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5pPr>
      <a:lvl6pPr marL="4572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6pPr>
      <a:lvl7pPr marL="9144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7pPr>
      <a:lvl8pPr marL="13716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8pPr>
      <a:lvl9pPr marL="18288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9pPr>
    </p:titleStyle>
    <p:bodyStyle>
      <a:lvl1pPr marL="282575" indent="-282575" algn="l" rtl="0" eaLnBrk="0" fontAlgn="base" hangingPunct="0">
        <a:spcBef>
          <a:spcPts val="1800"/>
        </a:spcBef>
        <a:spcAft>
          <a:spcPct val="0"/>
        </a:spcAft>
        <a:buClr>
          <a:schemeClr val="accent1"/>
        </a:buClr>
        <a:buSzPct val="75000"/>
        <a:buFont typeface="Wingdings" panose="05000000000000000000" pitchFamily="2" charset="2"/>
        <a:buChar char="n"/>
        <a:defRPr sz="2000" kern="1200">
          <a:solidFill>
            <a:srgbClr val="262626"/>
          </a:solidFill>
          <a:latin typeface="+mn-lt"/>
          <a:ea typeface="+mn-ea"/>
          <a:cs typeface="+mn-cs"/>
        </a:defRPr>
      </a:lvl1pPr>
      <a:lvl2pPr marL="577850" indent="-2952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2pPr>
      <a:lvl3pPr marL="86042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3pPr>
      <a:lvl4pPr marL="1143000"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4pPr>
      <a:lvl5pPr marL="142557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4098" name="Picture 10" descr="RunningTop-R.jpg">
            <a:extLst>
              <a:ext uri="{FF2B5EF4-FFF2-40B4-BE49-F238E27FC236}">
                <a16:creationId xmlns:a16="http://schemas.microsoft.com/office/drawing/2014/main" id="{F56087E0-2C2E-4906-A79B-01E2C3E2501D}"/>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7D56D15C-899B-4194-9D94-13915552267A}"/>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0" name="Rectangle 9">
            <a:extLst>
              <a:ext uri="{FF2B5EF4-FFF2-40B4-BE49-F238E27FC236}">
                <a16:creationId xmlns:a16="http://schemas.microsoft.com/office/drawing/2014/main" id="{F74FF2AE-371D-43B1-B179-9328692E09A2}"/>
              </a:ext>
            </a:extLst>
          </p:cNvPr>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useBgFill="1">
        <p:nvSpPr>
          <p:cNvPr id="11" name="Rectangle 9">
            <a:extLst>
              <a:ext uri="{FF2B5EF4-FFF2-40B4-BE49-F238E27FC236}">
                <a16:creationId xmlns:a16="http://schemas.microsoft.com/office/drawing/2014/main" id="{33633FDE-A821-452C-A4E9-8306056815E6}"/>
              </a:ext>
            </a:extLst>
          </p:cNvPr>
          <p:cNvSpPr/>
          <p:nvPr/>
        </p:nvSpPr>
        <p:spPr>
          <a:xfrm>
            <a:off x="333375" y="566738"/>
            <a:ext cx="8455025"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2" name="Rectangle 7">
            <a:extLst>
              <a:ext uri="{FF2B5EF4-FFF2-40B4-BE49-F238E27FC236}">
                <a16:creationId xmlns:a16="http://schemas.microsoft.com/office/drawing/2014/main" id="{82348D71-843A-4F12-87BB-F79D6A8B9EA4}"/>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3" name="Rectangle 8">
            <a:extLst>
              <a:ext uri="{FF2B5EF4-FFF2-40B4-BE49-F238E27FC236}">
                <a16:creationId xmlns:a16="http://schemas.microsoft.com/office/drawing/2014/main" id="{2C6DD51C-E0B8-4D66-B55C-F6CFE9382EFE}"/>
              </a:ext>
            </a:extLst>
          </p:cNvPr>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4104" name="Title Placeholder 1">
            <a:extLst>
              <a:ext uri="{FF2B5EF4-FFF2-40B4-BE49-F238E27FC236}">
                <a16:creationId xmlns:a16="http://schemas.microsoft.com/office/drawing/2014/main" id="{36A10515-049C-48C8-AD38-A7BEB9D45CF9}"/>
              </a:ext>
            </a:extLst>
          </p:cNvPr>
          <p:cNvSpPr>
            <a:spLocks noGrp="1"/>
          </p:cNvSpPr>
          <p:nvPr>
            <p:ph type="title"/>
          </p:nvPr>
        </p:nvSpPr>
        <p:spPr bwMode="auto">
          <a:xfrm>
            <a:off x="658813" y="455613"/>
            <a:ext cx="78247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altLang="en-US"/>
              <a:t>Click to edit Master title style</a:t>
            </a:r>
          </a:p>
        </p:txBody>
      </p:sp>
      <p:sp>
        <p:nvSpPr>
          <p:cNvPr id="4105" name="Text Placeholder 2">
            <a:extLst>
              <a:ext uri="{FF2B5EF4-FFF2-40B4-BE49-F238E27FC236}">
                <a16:creationId xmlns:a16="http://schemas.microsoft.com/office/drawing/2014/main" id="{4FBBD875-16B9-4F01-9D35-D2D3A83BAB8C}"/>
              </a:ext>
            </a:extLst>
          </p:cNvPr>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zh-TW"/>
          </a:p>
        </p:txBody>
      </p:sp>
      <p:sp>
        <p:nvSpPr>
          <p:cNvPr id="14" name="Date Placeholder 4">
            <a:extLst>
              <a:ext uri="{FF2B5EF4-FFF2-40B4-BE49-F238E27FC236}">
                <a16:creationId xmlns:a16="http://schemas.microsoft.com/office/drawing/2014/main" id="{43BD0D46-64F3-4D79-BC2A-46A62BB0B5C9}"/>
              </a:ext>
            </a:extLst>
          </p:cNvPr>
          <p:cNvSpPr>
            <a:spLocks noGrp="1"/>
          </p:cNvSpPr>
          <p:nvPr>
            <p:ph type="dt" sz="half" idx="2"/>
          </p:nvPr>
        </p:nvSpPr>
        <p:spPr>
          <a:xfrm>
            <a:off x="6689725"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100" b="1">
                <a:solidFill>
                  <a:srgbClr val="A6A6A6"/>
                </a:solidFill>
                <a:latin typeface="Calibri" panose="020F0502020204030204" pitchFamily="34" charset="0"/>
                <a:ea typeface="PMingLiU" panose="02020500000000000000" pitchFamily="18" charset="-120"/>
              </a:defRPr>
            </a:lvl1pPr>
          </a:lstStyle>
          <a:p>
            <a:pPr>
              <a:defRPr/>
            </a:pPr>
            <a:endParaRPr lang="en-US" altLang="zh-TW"/>
          </a:p>
        </p:txBody>
      </p:sp>
      <p:sp>
        <p:nvSpPr>
          <p:cNvPr id="15" name="Footer Placeholder 5">
            <a:extLst>
              <a:ext uri="{FF2B5EF4-FFF2-40B4-BE49-F238E27FC236}">
                <a16:creationId xmlns:a16="http://schemas.microsoft.com/office/drawing/2014/main" id="{914B774F-B342-4D72-9B94-F3078B6A7A32}"/>
              </a:ext>
            </a:extLst>
          </p:cNvPr>
          <p:cNvSpPr>
            <a:spLocks noGrp="1"/>
          </p:cNvSpPr>
          <p:nvPr>
            <p:ph type="ftr" sz="quarter" idx="3"/>
          </p:nvPr>
        </p:nvSpPr>
        <p:spPr>
          <a:xfrm>
            <a:off x="317500" y="6492875"/>
            <a:ext cx="34163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kumimoji="0" sz="1100" b="1">
                <a:solidFill>
                  <a:srgbClr val="A6A6A6"/>
                </a:solidFill>
                <a:latin typeface="Calibri" panose="020F0502020204030204" pitchFamily="34" charset="0"/>
                <a:ea typeface="PMingLiU" panose="02020500000000000000" pitchFamily="18" charset="-120"/>
              </a:defRPr>
            </a:lvl1pPr>
          </a:lstStyle>
          <a:p>
            <a:pPr>
              <a:defRPr/>
            </a:pPr>
            <a:endParaRPr lang="en-US" altLang="en-US"/>
          </a:p>
        </p:txBody>
      </p:sp>
      <p:sp>
        <p:nvSpPr>
          <p:cNvPr id="16" name="Slide Number Placeholder 6">
            <a:extLst>
              <a:ext uri="{FF2B5EF4-FFF2-40B4-BE49-F238E27FC236}">
                <a16:creationId xmlns:a16="http://schemas.microsoft.com/office/drawing/2014/main" id="{A2D51470-E0DC-4522-8991-D3B9E4837112}"/>
              </a:ext>
            </a:extLst>
          </p:cNvPr>
          <p:cNvSpPr>
            <a:spLocks noGrp="1"/>
          </p:cNvSpPr>
          <p:nvPr>
            <p:ph type="sldNum" sz="quarter" idx="4"/>
          </p:nvPr>
        </p:nvSpPr>
        <p:spPr>
          <a:xfrm>
            <a:off x="379413" y="6149975"/>
            <a:ext cx="533400" cy="365125"/>
          </a:xfrm>
          <a:prstGeom prst="rect">
            <a:avLst/>
          </a:prstGeom>
        </p:spPr>
        <p:txBody>
          <a:bodyPr vert="horz" wrap="square" lIns="91440" tIns="91440" rIns="91440" bIns="91440" numCol="1" anchor="ctr" anchorCtr="0" compatLnSpc="1">
            <a:prstTxWarp prst="textNoShape">
              <a:avLst/>
            </a:prstTxWarp>
          </a:bodyPr>
          <a:lstStyle>
            <a:lvl1pPr eaLnBrk="1" hangingPunct="1">
              <a:defRPr kumimoji="0">
                <a:solidFill>
                  <a:schemeClr val="accent1"/>
                </a:solidFill>
                <a:latin typeface="Calibri" panose="020F0502020204030204" pitchFamily="34" charset="0"/>
                <a:ea typeface="PMingLiU" panose="02020500000000000000" pitchFamily="18" charset="-120"/>
              </a:defRPr>
            </a:lvl1pPr>
          </a:lstStyle>
          <a:p>
            <a:pPr>
              <a:defRPr/>
            </a:pPr>
            <a:fld id="{C33244C4-FCDF-4F29-8B85-020601DB4038}"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Lst>
  <p:transition/>
  <p:txStyles>
    <p:titleStyle>
      <a:lvl1pPr algn="r" rtl="0" eaLnBrk="0" fontAlgn="base" hangingPunct="0">
        <a:lnSpc>
          <a:spcPts val="5400"/>
        </a:lnSpc>
        <a:spcBef>
          <a:spcPct val="0"/>
        </a:spcBef>
        <a:spcAft>
          <a:spcPct val="0"/>
        </a:spcAft>
        <a:defRPr sz="5200" kern="1200">
          <a:solidFill>
            <a:schemeClr val="bg1"/>
          </a:solidFill>
          <a:latin typeface="+mj-lt"/>
          <a:ea typeface="+mj-ea"/>
          <a:cs typeface="+mj-cs"/>
        </a:defRPr>
      </a:lvl1pPr>
      <a:lvl2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2pPr>
      <a:lvl3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3pPr>
      <a:lvl4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4pPr>
      <a:lvl5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5pPr>
      <a:lvl6pPr marL="4572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6pPr>
      <a:lvl7pPr marL="9144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7pPr>
      <a:lvl8pPr marL="13716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8pPr>
      <a:lvl9pPr marL="18288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9pPr>
    </p:titleStyle>
    <p:bodyStyle>
      <a:lvl1pPr marL="282575" indent="-282575" algn="l" rtl="0" eaLnBrk="0" fontAlgn="base" hangingPunct="0">
        <a:spcBef>
          <a:spcPts val="1800"/>
        </a:spcBef>
        <a:spcAft>
          <a:spcPct val="0"/>
        </a:spcAft>
        <a:buClr>
          <a:schemeClr val="accent1"/>
        </a:buClr>
        <a:buSzPct val="75000"/>
        <a:buFont typeface="Wingdings" panose="05000000000000000000" pitchFamily="2" charset="2"/>
        <a:buChar char="n"/>
        <a:defRPr sz="2000" kern="1200">
          <a:solidFill>
            <a:srgbClr val="262626"/>
          </a:solidFill>
          <a:latin typeface="+mn-lt"/>
          <a:ea typeface="+mn-ea"/>
          <a:cs typeface="+mn-cs"/>
        </a:defRPr>
      </a:lvl1pPr>
      <a:lvl2pPr marL="577850" indent="-2952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2pPr>
      <a:lvl3pPr marL="86042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3pPr>
      <a:lvl4pPr marL="1143000"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4pPr>
      <a:lvl5pPr marL="142557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pic>
        <p:nvPicPr>
          <p:cNvPr id="5122" name="Picture 10" descr="RunningTop-R.jpg">
            <a:extLst>
              <a:ext uri="{FF2B5EF4-FFF2-40B4-BE49-F238E27FC236}">
                <a16:creationId xmlns:a16="http://schemas.microsoft.com/office/drawing/2014/main" id="{135C6160-6F72-4315-8D4C-43938763C777}"/>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D1C50AD4-4AA5-44D0-87A8-2F71CB37DF70}"/>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sp>
        <p:nvSpPr>
          <p:cNvPr id="10" name="Rectangle 9">
            <a:extLst>
              <a:ext uri="{FF2B5EF4-FFF2-40B4-BE49-F238E27FC236}">
                <a16:creationId xmlns:a16="http://schemas.microsoft.com/office/drawing/2014/main" id="{F8D6F78B-7364-49F5-95AF-D7E1F0501C91}"/>
              </a:ext>
            </a:extLst>
          </p:cNvPr>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fontAlgn="base">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pPr algn="ctr" eaLnBrk="1" hangingPunct="1">
              <a:defRPr/>
            </a:pPr>
            <a:endParaRPr kumimoji="0" lang="en-US" altLang="zh-TW">
              <a:solidFill>
                <a:srgbClr val="FFFFFF"/>
              </a:solidFill>
              <a:latin typeface="Calisto MT" panose="02040603050505030304" pitchFamily="18" charset="0"/>
            </a:endParaRPr>
          </a:p>
        </p:txBody>
      </p:sp>
      <p:cxnSp>
        <p:nvCxnSpPr>
          <p:cNvPr id="11" name="Straight Connector 10">
            <a:extLst>
              <a:ext uri="{FF2B5EF4-FFF2-40B4-BE49-F238E27FC236}">
                <a16:creationId xmlns:a16="http://schemas.microsoft.com/office/drawing/2014/main" id="{AD2B7F2F-1CBD-4BA6-887E-B11B0AF697F3}"/>
              </a:ext>
            </a:extLst>
          </p:cNvPr>
          <p:cNvCxnSpPr/>
          <p:nvPr/>
        </p:nvCxnSpPr>
        <p:spPr>
          <a:xfrm rot="5400000">
            <a:off x="2885281" y="4483894"/>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5126" name="Title Placeholder 1">
            <a:extLst>
              <a:ext uri="{FF2B5EF4-FFF2-40B4-BE49-F238E27FC236}">
                <a16:creationId xmlns:a16="http://schemas.microsoft.com/office/drawing/2014/main" id="{0D59F581-847C-4531-8F85-42F4E80EFE7C}"/>
              </a:ext>
            </a:extLst>
          </p:cNvPr>
          <p:cNvSpPr>
            <a:spLocks noGrp="1"/>
          </p:cNvSpPr>
          <p:nvPr>
            <p:ph type="title"/>
          </p:nvPr>
        </p:nvSpPr>
        <p:spPr bwMode="auto">
          <a:xfrm>
            <a:off x="658813" y="455613"/>
            <a:ext cx="78247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0" rIns="91440" bIns="0" numCol="1" anchor="b" anchorCtr="0" compatLnSpc="1">
            <a:prstTxWarp prst="textNoShape">
              <a:avLst/>
            </a:prstTxWarp>
          </a:bodyPr>
          <a:lstStyle/>
          <a:p>
            <a:pPr lvl="0"/>
            <a:r>
              <a:rPr lang="en-US" altLang="en-US"/>
              <a:t>Click to edit Master title style</a:t>
            </a:r>
          </a:p>
        </p:txBody>
      </p:sp>
      <p:sp>
        <p:nvSpPr>
          <p:cNvPr id="5127" name="Text Placeholder 2">
            <a:extLst>
              <a:ext uri="{FF2B5EF4-FFF2-40B4-BE49-F238E27FC236}">
                <a16:creationId xmlns:a16="http://schemas.microsoft.com/office/drawing/2014/main" id="{CDA5471D-951A-4CE1-BD91-A9B15254BA7B}"/>
              </a:ext>
            </a:extLst>
          </p:cNvPr>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zh-TW"/>
          </a:p>
        </p:txBody>
      </p:sp>
      <p:sp>
        <p:nvSpPr>
          <p:cNvPr id="12" name="Date Placeholder 6">
            <a:extLst>
              <a:ext uri="{FF2B5EF4-FFF2-40B4-BE49-F238E27FC236}">
                <a16:creationId xmlns:a16="http://schemas.microsoft.com/office/drawing/2014/main" id="{ACC1484F-AACE-4F4B-B0CA-F6CCE814DB60}"/>
              </a:ext>
            </a:extLst>
          </p:cNvPr>
          <p:cNvSpPr>
            <a:spLocks noGrp="1"/>
          </p:cNvSpPr>
          <p:nvPr>
            <p:ph type="dt" sz="half" idx="2"/>
          </p:nvPr>
        </p:nvSpPr>
        <p:spPr>
          <a:xfrm>
            <a:off x="6689725" y="6492875"/>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100" b="1">
                <a:solidFill>
                  <a:srgbClr val="A6A6A6"/>
                </a:solidFill>
                <a:latin typeface="Calibri" panose="020F0502020204030204" pitchFamily="34" charset="0"/>
                <a:ea typeface="PMingLiU" panose="02020500000000000000" pitchFamily="18" charset="-120"/>
              </a:defRPr>
            </a:lvl1pPr>
          </a:lstStyle>
          <a:p>
            <a:pPr>
              <a:defRPr/>
            </a:pPr>
            <a:endParaRPr lang="en-US" altLang="zh-TW"/>
          </a:p>
        </p:txBody>
      </p:sp>
      <p:sp>
        <p:nvSpPr>
          <p:cNvPr id="13" name="Footer Placeholder 7">
            <a:extLst>
              <a:ext uri="{FF2B5EF4-FFF2-40B4-BE49-F238E27FC236}">
                <a16:creationId xmlns:a16="http://schemas.microsoft.com/office/drawing/2014/main" id="{A1ED8DAA-6B46-4C7B-A318-A7239EC2C4E4}"/>
              </a:ext>
            </a:extLst>
          </p:cNvPr>
          <p:cNvSpPr>
            <a:spLocks noGrp="1"/>
          </p:cNvSpPr>
          <p:nvPr>
            <p:ph type="ftr" sz="quarter" idx="3"/>
          </p:nvPr>
        </p:nvSpPr>
        <p:spPr>
          <a:xfrm>
            <a:off x="317500" y="6492875"/>
            <a:ext cx="34163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kumimoji="0" sz="1100" b="1">
                <a:solidFill>
                  <a:srgbClr val="A6A6A6"/>
                </a:solidFill>
                <a:latin typeface="Calibri" panose="020F0502020204030204" pitchFamily="34" charset="0"/>
                <a:ea typeface="PMingLiU" panose="02020500000000000000" pitchFamily="18" charset="-120"/>
              </a:defRPr>
            </a:lvl1pPr>
          </a:lstStyle>
          <a:p>
            <a:pPr>
              <a:defRPr/>
            </a:pPr>
            <a:endParaRPr lang="en-US" altLang="en-US"/>
          </a:p>
        </p:txBody>
      </p:sp>
      <p:sp>
        <p:nvSpPr>
          <p:cNvPr id="14" name="Slide Number Placeholder 8">
            <a:extLst>
              <a:ext uri="{FF2B5EF4-FFF2-40B4-BE49-F238E27FC236}">
                <a16:creationId xmlns:a16="http://schemas.microsoft.com/office/drawing/2014/main" id="{5AB00B4A-E3BB-43F8-A8A4-3CFE4E844961}"/>
              </a:ext>
            </a:extLst>
          </p:cNvPr>
          <p:cNvSpPr>
            <a:spLocks noGrp="1"/>
          </p:cNvSpPr>
          <p:nvPr>
            <p:ph type="sldNum" sz="quarter" idx="4"/>
          </p:nvPr>
        </p:nvSpPr>
        <p:spPr>
          <a:xfrm>
            <a:off x="379413" y="6149975"/>
            <a:ext cx="533400" cy="365125"/>
          </a:xfrm>
          <a:prstGeom prst="rect">
            <a:avLst/>
          </a:prstGeom>
        </p:spPr>
        <p:txBody>
          <a:bodyPr vert="horz" wrap="square" lIns="91440" tIns="91440" rIns="91440" bIns="91440" numCol="1" anchor="ctr" anchorCtr="0" compatLnSpc="1">
            <a:prstTxWarp prst="textNoShape">
              <a:avLst/>
            </a:prstTxWarp>
          </a:bodyPr>
          <a:lstStyle>
            <a:lvl1pPr eaLnBrk="1" hangingPunct="1">
              <a:defRPr kumimoji="0">
                <a:solidFill>
                  <a:schemeClr val="accent1"/>
                </a:solidFill>
                <a:latin typeface="Calibri" panose="020F0502020204030204" pitchFamily="34" charset="0"/>
                <a:ea typeface="PMingLiU" panose="02020500000000000000" pitchFamily="18" charset="-120"/>
              </a:defRPr>
            </a:lvl1pPr>
          </a:lstStyle>
          <a:p>
            <a:pPr>
              <a:defRPr/>
            </a:pPr>
            <a:fld id="{132663E4-A3EF-4E86-A0B5-BCD3F39535B7}"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896" r:id="rId1"/>
    <p:sldLayoutId id="2147484897" r:id="rId2"/>
    <p:sldLayoutId id="2147484898" r:id="rId3"/>
    <p:sldLayoutId id="2147484899" r:id="rId4"/>
    <p:sldLayoutId id="2147484900" r:id="rId5"/>
    <p:sldLayoutId id="2147484901" r:id="rId6"/>
    <p:sldLayoutId id="2147484902" r:id="rId7"/>
    <p:sldLayoutId id="2147484903" r:id="rId8"/>
    <p:sldLayoutId id="2147484904" r:id="rId9"/>
    <p:sldLayoutId id="2147484905" r:id="rId10"/>
    <p:sldLayoutId id="2147484906" r:id="rId11"/>
  </p:sldLayoutIdLst>
  <p:transition/>
  <p:txStyles>
    <p:titleStyle>
      <a:lvl1pPr algn="r" rtl="0" eaLnBrk="0" fontAlgn="base" hangingPunct="0">
        <a:lnSpc>
          <a:spcPts val="5400"/>
        </a:lnSpc>
        <a:spcBef>
          <a:spcPct val="0"/>
        </a:spcBef>
        <a:spcAft>
          <a:spcPct val="0"/>
        </a:spcAft>
        <a:defRPr sz="5200" kern="1200">
          <a:solidFill>
            <a:schemeClr val="bg1"/>
          </a:solidFill>
          <a:latin typeface="+mj-lt"/>
          <a:ea typeface="+mj-ea"/>
          <a:cs typeface="+mj-cs"/>
        </a:defRPr>
      </a:lvl1pPr>
      <a:lvl2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2pPr>
      <a:lvl3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3pPr>
      <a:lvl4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4pPr>
      <a:lvl5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5pPr>
      <a:lvl6pPr marL="4572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6pPr>
      <a:lvl7pPr marL="9144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7pPr>
      <a:lvl8pPr marL="13716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8pPr>
      <a:lvl9pPr marL="1828800" algn="r" rtl="0" eaLnBrk="0" fontAlgn="base" hangingPunct="0">
        <a:lnSpc>
          <a:spcPts val="5400"/>
        </a:lnSpc>
        <a:spcBef>
          <a:spcPct val="0"/>
        </a:spcBef>
        <a:spcAft>
          <a:spcPct val="0"/>
        </a:spcAft>
        <a:defRPr sz="5200">
          <a:solidFill>
            <a:schemeClr val="bg1"/>
          </a:solidFill>
          <a:latin typeface="Calisto MT" panose="02040603050505030304" pitchFamily="18" charset="0"/>
        </a:defRPr>
      </a:lvl9pPr>
    </p:titleStyle>
    <p:bodyStyle>
      <a:lvl1pPr marL="282575" indent="-282575" algn="l" rtl="0" eaLnBrk="0" fontAlgn="base" hangingPunct="0">
        <a:spcBef>
          <a:spcPts val="1800"/>
        </a:spcBef>
        <a:spcAft>
          <a:spcPct val="0"/>
        </a:spcAft>
        <a:buClr>
          <a:schemeClr val="accent1"/>
        </a:buClr>
        <a:buSzPct val="75000"/>
        <a:buFont typeface="Wingdings" panose="05000000000000000000" pitchFamily="2" charset="2"/>
        <a:buChar char="n"/>
        <a:defRPr sz="2000" kern="1200">
          <a:solidFill>
            <a:srgbClr val="262626"/>
          </a:solidFill>
          <a:latin typeface="+mn-lt"/>
          <a:ea typeface="+mn-ea"/>
          <a:cs typeface="+mn-cs"/>
        </a:defRPr>
      </a:lvl1pPr>
      <a:lvl2pPr marL="577850" indent="-2952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2pPr>
      <a:lvl3pPr marL="86042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3pPr>
      <a:lvl4pPr marL="1143000"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4pPr>
      <a:lvl5pPr marL="142557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B10E40B-1703-4DD9-B37F-192411A1E29A}"/>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8547" name="Text Box 3">
            <a:extLst>
              <a:ext uri="{FF2B5EF4-FFF2-40B4-BE49-F238E27FC236}">
                <a16:creationId xmlns:a16="http://schemas.microsoft.com/office/drawing/2014/main" id="{A4680765-07B9-41A9-AB8E-0F4D1F035566}"/>
              </a:ext>
            </a:extLst>
          </p:cNvPr>
          <p:cNvSpPr txBox="1">
            <a:spLocks noChangeArrowheads="1"/>
          </p:cNvSpPr>
          <p:nvPr/>
        </p:nvSpPr>
        <p:spPr bwMode="auto">
          <a:xfrm>
            <a:off x="4267200" y="6613525"/>
            <a:ext cx="444500" cy="244475"/>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defRPr/>
            </a:pPr>
            <a:r>
              <a:rPr kumimoji="0" lang="en-US" altLang="en-US" sz="1000" b="1">
                <a:solidFill>
                  <a:srgbClr val="993300"/>
                </a:solidFill>
                <a:latin typeface="Helvetica" panose="020B0604020202020204" pitchFamily="34" charset="0"/>
                <a:ea typeface="+mn-ea"/>
              </a:rPr>
              <a:t>5.</a:t>
            </a:r>
            <a:fld id="{AB2571F5-7037-44F5-9577-C9DE5C0AA8E5}" type="slidenum">
              <a:rPr kumimoji="0" lang="en-US" altLang="en-US" sz="1000" b="1" smtClean="0">
                <a:solidFill>
                  <a:srgbClr val="993300"/>
                </a:solidFill>
                <a:latin typeface="Helvetica" panose="020B0604020202020204" pitchFamily="34" charset="0"/>
                <a:ea typeface="+mn-ea"/>
              </a:rPr>
              <a:pPr algn="ctr">
                <a:spcBef>
                  <a:spcPct val="50000"/>
                </a:spcBef>
                <a:defRPr/>
              </a:pPr>
              <a:t>‹#›</a:t>
            </a:fld>
            <a:endParaRPr kumimoji="0" lang="en-US" altLang="en-US" sz="1000" b="1">
              <a:solidFill>
                <a:srgbClr val="993300"/>
              </a:solidFill>
              <a:latin typeface="Helvetica" panose="020B0604020202020204" pitchFamily="34" charset="0"/>
              <a:ea typeface="+mn-ea"/>
            </a:endParaRPr>
          </a:p>
        </p:txBody>
      </p:sp>
      <p:sp>
        <p:nvSpPr>
          <p:cNvPr id="108548" name="Rectangle 4">
            <a:extLst>
              <a:ext uri="{FF2B5EF4-FFF2-40B4-BE49-F238E27FC236}">
                <a16:creationId xmlns:a16="http://schemas.microsoft.com/office/drawing/2014/main" id="{0503388A-F0A1-4F6D-B0EF-9A959A9085F6}"/>
              </a:ext>
            </a:extLst>
          </p:cNvPr>
          <p:cNvSpPr>
            <a:spLocks noGrp="1" noChangeArrowheads="1"/>
          </p:cNvSpPr>
          <p:nvPr>
            <p:ph type="title"/>
          </p:nvPr>
        </p:nvSpPr>
        <p:spPr bwMode="auto">
          <a:xfrm>
            <a:off x="685800" y="2286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149" name="Freeform 5">
            <a:extLst>
              <a:ext uri="{FF2B5EF4-FFF2-40B4-BE49-F238E27FC236}">
                <a16:creationId xmlns:a16="http://schemas.microsoft.com/office/drawing/2014/main" id="{3D62E4D9-97D7-4AA7-BECD-BA9D31548343}"/>
              </a:ext>
            </a:extLst>
          </p:cNvPr>
          <p:cNvSpPr>
            <a:spLocks/>
          </p:cNvSpPr>
          <p:nvPr/>
        </p:nvSpPr>
        <p:spPr bwMode="auto">
          <a:xfrm rot="8361210" flipV="1">
            <a:off x="1609725" y="4962525"/>
            <a:ext cx="9525" cy="1588"/>
          </a:xfrm>
          <a:custGeom>
            <a:avLst/>
            <a:gdLst>
              <a:gd name="T0" fmla="*/ 2147483646 w 20"/>
              <a:gd name="T1" fmla="*/ 250283092 h 4"/>
              <a:gd name="T2" fmla="*/ 0 w 20"/>
              <a:gd name="T3" fmla="*/ 0 h 4"/>
              <a:gd name="T4" fmla="*/ 1728323156 w 20"/>
              <a:gd name="T5" fmla="*/ 0 h 4"/>
              <a:gd name="T6" fmla="*/ 2147483646 w 20"/>
              <a:gd name="T7" fmla="*/ 250283092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0" name="Freeform 6">
            <a:extLst>
              <a:ext uri="{FF2B5EF4-FFF2-40B4-BE49-F238E27FC236}">
                <a16:creationId xmlns:a16="http://schemas.microsoft.com/office/drawing/2014/main" id="{FE77990B-A930-4804-BBB1-A706C0DE58C1}"/>
              </a:ext>
            </a:extLst>
          </p:cNvPr>
          <p:cNvSpPr>
            <a:spLocks/>
          </p:cNvSpPr>
          <p:nvPr/>
        </p:nvSpPr>
        <p:spPr bwMode="auto">
          <a:xfrm rot="10665470" flipV="1">
            <a:off x="1189038" y="4205288"/>
            <a:ext cx="4762" cy="1587"/>
          </a:xfrm>
          <a:custGeom>
            <a:avLst/>
            <a:gdLst>
              <a:gd name="T0" fmla="*/ 749903887 w 12"/>
              <a:gd name="T1" fmla="*/ 249810464 h 4"/>
              <a:gd name="T2" fmla="*/ 0 w 12"/>
              <a:gd name="T3" fmla="*/ 0 h 4"/>
              <a:gd name="T4" fmla="*/ 749903887 w 12"/>
              <a:gd name="T5" fmla="*/ 0 h 4"/>
              <a:gd name="T6" fmla="*/ 749903887 w 12"/>
              <a:gd name="T7" fmla="*/ 249810464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1" name="Freeform 7">
            <a:extLst>
              <a:ext uri="{FF2B5EF4-FFF2-40B4-BE49-F238E27FC236}">
                <a16:creationId xmlns:a16="http://schemas.microsoft.com/office/drawing/2014/main" id="{E0024E1E-41FE-4B7E-B6CB-4BCEB683CE59}"/>
              </a:ext>
            </a:extLst>
          </p:cNvPr>
          <p:cNvSpPr>
            <a:spLocks/>
          </p:cNvSpPr>
          <p:nvPr/>
        </p:nvSpPr>
        <p:spPr bwMode="auto">
          <a:xfrm>
            <a:off x="5164138" y="4206875"/>
            <a:ext cx="7937" cy="9525"/>
          </a:xfrm>
          <a:custGeom>
            <a:avLst/>
            <a:gdLst>
              <a:gd name="T0" fmla="*/ 2025495282 w 12"/>
              <a:gd name="T1" fmla="*/ 2147483646 h 12"/>
              <a:gd name="T2" fmla="*/ 0 w 12"/>
              <a:gd name="T3" fmla="*/ 2147483646 h 12"/>
              <a:gd name="T4" fmla="*/ 2147483646 w 12"/>
              <a:gd name="T5" fmla="*/ 0 h 12"/>
              <a:gd name="T6" fmla="*/ 2025495282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2" name="Text Box 8">
            <a:extLst>
              <a:ext uri="{FF2B5EF4-FFF2-40B4-BE49-F238E27FC236}">
                <a16:creationId xmlns:a16="http://schemas.microsoft.com/office/drawing/2014/main" id="{79A4FA2A-B0B7-4598-892B-2B42E1E2D42E}"/>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lgn="ctr">
              <a:spcBef>
                <a:spcPct val="50000"/>
              </a:spcBef>
              <a:defRPr/>
            </a:pPr>
            <a:r>
              <a:rPr kumimoji="0" lang="en-US" altLang="en-US" sz="1000" b="1">
                <a:solidFill>
                  <a:srgbClr val="993300"/>
                </a:solidFill>
                <a:latin typeface="Helvetica" panose="020B0604020202020204" pitchFamily="34" charset="0"/>
              </a:rPr>
              <a:t>Silberschatz, Galvin and Gagne ©2005</a:t>
            </a:r>
          </a:p>
        </p:txBody>
      </p:sp>
      <p:sp>
        <p:nvSpPr>
          <p:cNvPr id="6153" name="Text Box 9">
            <a:extLst>
              <a:ext uri="{FF2B5EF4-FFF2-40B4-BE49-F238E27FC236}">
                <a16:creationId xmlns:a16="http://schemas.microsoft.com/office/drawing/2014/main" id="{6693AB68-287B-499F-A0D4-B1E26E53D395}"/>
              </a:ext>
            </a:extLst>
          </p:cNvPr>
          <p:cNvSpPr txBox="1">
            <a:spLocks noChangeArrowheads="1"/>
          </p:cNvSpPr>
          <p:nvPr/>
        </p:nvSpPr>
        <p:spPr bwMode="auto">
          <a:xfrm>
            <a:off x="0" y="6613525"/>
            <a:ext cx="3384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a:spcBef>
                <a:spcPct val="50000"/>
              </a:spcBef>
              <a:defRPr/>
            </a:pPr>
            <a:r>
              <a:rPr kumimoji="0" lang="en-US" altLang="en-US" sz="1000" b="1">
                <a:solidFill>
                  <a:srgbClr val="993300"/>
                </a:solidFill>
                <a:latin typeface="Helvetica" panose="020B0604020202020204" pitchFamily="34" charset="0"/>
              </a:rPr>
              <a:t>Operating System Concepts – 7</a:t>
            </a:r>
            <a:r>
              <a:rPr kumimoji="0" lang="en-US" altLang="en-US" sz="1000" b="1" baseline="30000">
                <a:solidFill>
                  <a:srgbClr val="993300"/>
                </a:solidFill>
                <a:latin typeface="Helvetica" panose="020B0604020202020204" pitchFamily="34" charset="0"/>
              </a:rPr>
              <a:t>th</a:t>
            </a:r>
            <a:r>
              <a:rPr kumimoji="0" lang="en-US" altLang="en-US" sz="1000" b="1">
                <a:solidFill>
                  <a:srgbClr val="993300"/>
                </a:solidFill>
                <a:latin typeface="Helvetica" panose="020B0604020202020204" pitchFamily="34" charset="0"/>
              </a:rPr>
              <a:t> Edition, Feb 2, 2005</a:t>
            </a:r>
          </a:p>
        </p:txBody>
      </p:sp>
      <p:sp>
        <p:nvSpPr>
          <p:cNvPr id="6154" name="Freeform 10">
            <a:extLst>
              <a:ext uri="{FF2B5EF4-FFF2-40B4-BE49-F238E27FC236}">
                <a16:creationId xmlns:a16="http://schemas.microsoft.com/office/drawing/2014/main" id="{44F7B45A-574F-4A79-9073-C3FE85DF7AB3}"/>
              </a:ext>
            </a:extLst>
          </p:cNvPr>
          <p:cNvSpPr>
            <a:spLocks/>
          </p:cNvSpPr>
          <p:nvPr/>
        </p:nvSpPr>
        <p:spPr bwMode="auto">
          <a:xfrm>
            <a:off x="-1658938" y="1109663"/>
            <a:ext cx="4763" cy="1587"/>
          </a:xfrm>
          <a:custGeom>
            <a:avLst/>
            <a:gdLst>
              <a:gd name="T0" fmla="*/ 639374128 w 13"/>
              <a:gd name="T1" fmla="*/ 0 h 1587"/>
              <a:gd name="T2" fmla="*/ 0 w 13"/>
              <a:gd name="T3" fmla="*/ 0 h 1587"/>
              <a:gd name="T4" fmla="*/ 344319835 w 13"/>
              <a:gd name="T5" fmla="*/ 0 h 1587"/>
              <a:gd name="T6" fmla="*/ 639374128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5" name="Freeform 11">
            <a:extLst>
              <a:ext uri="{FF2B5EF4-FFF2-40B4-BE49-F238E27FC236}">
                <a16:creationId xmlns:a16="http://schemas.microsoft.com/office/drawing/2014/main" id="{29557F32-E663-4A5C-A917-38592F8FD39A}"/>
              </a:ext>
            </a:extLst>
          </p:cNvPr>
          <p:cNvSpPr>
            <a:spLocks/>
          </p:cNvSpPr>
          <p:nvPr/>
        </p:nvSpPr>
        <p:spPr bwMode="auto">
          <a:xfrm>
            <a:off x="-898525" y="1169988"/>
            <a:ext cx="3175" cy="1587"/>
          </a:xfrm>
          <a:custGeom>
            <a:avLst/>
            <a:gdLst>
              <a:gd name="T0" fmla="*/ 0 w 10"/>
              <a:gd name="T1" fmla="*/ 0 h 1587"/>
              <a:gd name="T2" fmla="*/ 320060003 w 10"/>
              <a:gd name="T3" fmla="*/ 0 h 1587"/>
              <a:gd name="T4" fmla="*/ 192036065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6" name="Rectangle 12">
            <a:extLst>
              <a:ext uri="{FF2B5EF4-FFF2-40B4-BE49-F238E27FC236}">
                <a16:creationId xmlns:a16="http://schemas.microsoft.com/office/drawing/2014/main" id="{EFD1C74C-33C3-43A3-8772-E9EE3104D665}"/>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charset="-120"/>
              </a:defRPr>
            </a:lvl1pPr>
            <a:lvl2pPr marL="742950" indent="-285750">
              <a:defRPr kumimoji="1">
                <a:solidFill>
                  <a:schemeClr val="tx1"/>
                </a:solidFill>
                <a:latin typeface="Arial" panose="020B0604020202020204" pitchFamily="34" charset="0"/>
                <a:ea typeface="新細明體" charset="-120"/>
              </a:defRPr>
            </a:lvl2pPr>
            <a:lvl3pPr marL="1143000" indent="-228600">
              <a:defRPr kumimoji="1">
                <a:solidFill>
                  <a:schemeClr val="tx1"/>
                </a:solidFill>
                <a:latin typeface="Arial" panose="020B0604020202020204" pitchFamily="34" charset="0"/>
                <a:ea typeface="新細明體" charset="-120"/>
              </a:defRPr>
            </a:lvl3pPr>
            <a:lvl4pPr marL="1600200" indent="-228600">
              <a:defRPr kumimoji="1">
                <a:solidFill>
                  <a:schemeClr val="tx1"/>
                </a:solidFill>
                <a:latin typeface="Arial" panose="020B0604020202020204" pitchFamily="34" charset="0"/>
                <a:ea typeface="新細明體" charset="-120"/>
              </a:defRPr>
            </a:lvl4pPr>
            <a:lvl5pPr marL="2057400" indent="-228600">
              <a:defRPr kumimoji="1">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charset="-120"/>
              </a:defRPr>
            </a:lvl9pPr>
          </a:lstStyle>
          <a:p>
            <a:pPr eaLnBrk="1" hangingPunct="1">
              <a:defRPr/>
            </a:pPr>
            <a:endParaRPr kumimoji="0" lang="en-US" altLang="en-US">
              <a:solidFill>
                <a:srgbClr val="000000"/>
              </a:solidFill>
            </a:endParaRPr>
          </a:p>
        </p:txBody>
      </p:sp>
      <p:sp>
        <p:nvSpPr>
          <p:cNvPr id="6157" name="Freeform 13">
            <a:extLst>
              <a:ext uri="{FF2B5EF4-FFF2-40B4-BE49-F238E27FC236}">
                <a16:creationId xmlns:a16="http://schemas.microsoft.com/office/drawing/2014/main" id="{F3807512-6895-46F6-A183-060A013D874A}"/>
              </a:ext>
            </a:extLst>
          </p:cNvPr>
          <p:cNvSpPr>
            <a:spLocks/>
          </p:cNvSpPr>
          <p:nvPr/>
        </p:nvSpPr>
        <p:spPr bwMode="auto">
          <a:xfrm>
            <a:off x="-1466850" y="889000"/>
            <a:ext cx="6350" cy="1588"/>
          </a:xfrm>
          <a:custGeom>
            <a:avLst/>
            <a:gdLst>
              <a:gd name="T0" fmla="*/ 0 w 18"/>
              <a:gd name="T1" fmla="*/ 81725059 h 7"/>
              <a:gd name="T2" fmla="*/ 526805878 w 18"/>
              <a:gd name="T3" fmla="*/ 0 h 7"/>
              <a:gd name="T4" fmla="*/ 790271258 w 18"/>
              <a:gd name="T5" fmla="*/ 0 h 7"/>
              <a:gd name="T6" fmla="*/ 0 w 18"/>
              <a:gd name="T7" fmla="*/ 81725059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8" name="Freeform 14">
            <a:extLst>
              <a:ext uri="{FF2B5EF4-FFF2-40B4-BE49-F238E27FC236}">
                <a16:creationId xmlns:a16="http://schemas.microsoft.com/office/drawing/2014/main" id="{1D5539C0-2A3D-4981-BB07-5E50A277198E}"/>
              </a:ext>
            </a:extLst>
          </p:cNvPr>
          <p:cNvSpPr>
            <a:spLocks/>
          </p:cNvSpPr>
          <p:nvPr/>
        </p:nvSpPr>
        <p:spPr bwMode="auto">
          <a:xfrm>
            <a:off x="-1639888" y="1144588"/>
            <a:ext cx="1588" cy="6350"/>
          </a:xfrm>
          <a:custGeom>
            <a:avLst/>
            <a:gdLst>
              <a:gd name="T0" fmla="*/ 0 w 6"/>
              <a:gd name="T1" fmla="*/ 1000186913 h 16"/>
              <a:gd name="T2" fmla="*/ 111237018 w 6"/>
              <a:gd name="T3" fmla="*/ 0 h 16"/>
              <a:gd name="T4" fmla="*/ 55618377 w 6"/>
              <a:gd name="T5" fmla="*/ 812592831 h 16"/>
              <a:gd name="T6" fmla="*/ 0 w 6"/>
              <a:gd name="T7" fmla="*/ 1000186913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59" name="Freeform 15">
            <a:extLst>
              <a:ext uri="{FF2B5EF4-FFF2-40B4-BE49-F238E27FC236}">
                <a16:creationId xmlns:a16="http://schemas.microsoft.com/office/drawing/2014/main" id="{5EAD921B-DE0B-467F-B96E-9EAF6BDB5AE8}"/>
              </a:ext>
            </a:extLst>
          </p:cNvPr>
          <p:cNvSpPr>
            <a:spLocks/>
          </p:cNvSpPr>
          <p:nvPr/>
        </p:nvSpPr>
        <p:spPr bwMode="auto">
          <a:xfrm>
            <a:off x="-1247775" y="1146175"/>
            <a:ext cx="4762" cy="7938"/>
          </a:xfrm>
          <a:custGeom>
            <a:avLst/>
            <a:gdLst>
              <a:gd name="T0" fmla="*/ 649001724 w 11"/>
              <a:gd name="T1" fmla="*/ 1250469965 h 20"/>
              <a:gd name="T2" fmla="*/ 0 w 11"/>
              <a:gd name="T3" fmla="*/ 0 h 20"/>
              <a:gd name="T4" fmla="*/ 892447719 w 11"/>
              <a:gd name="T5" fmla="*/ 1000313024 h 20"/>
              <a:gd name="T6" fmla="*/ 649001724 w 11"/>
              <a:gd name="T7" fmla="*/ 1250469965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0" name="Freeform 16">
            <a:extLst>
              <a:ext uri="{FF2B5EF4-FFF2-40B4-BE49-F238E27FC236}">
                <a16:creationId xmlns:a16="http://schemas.microsoft.com/office/drawing/2014/main" id="{6356ED43-8A0D-40EB-8CF8-602ECDE49F81}"/>
              </a:ext>
            </a:extLst>
          </p:cNvPr>
          <p:cNvSpPr>
            <a:spLocks/>
          </p:cNvSpPr>
          <p:nvPr/>
        </p:nvSpPr>
        <p:spPr bwMode="auto">
          <a:xfrm>
            <a:off x="-1101725" y="1228725"/>
            <a:ext cx="1587" cy="6350"/>
          </a:xfrm>
          <a:custGeom>
            <a:avLst/>
            <a:gdLst>
              <a:gd name="T0" fmla="*/ 0 w 7"/>
              <a:gd name="T1" fmla="*/ 1306366904 h 14"/>
              <a:gd name="T2" fmla="*/ 81570893 w 7"/>
              <a:gd name="T3" fmla="*/ 0 h 14"/>
              <a:gd name="T4" fmla="*/ 81570893 w 7"/>
              <a:gd name="T5" fmla="*/ 653183225 h 14"/>
              <a:gd name="T6" fmla="*/ 0 w 7"/>
              <a:gd name="T7" fmla="*/ 1306366904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1" name="Freeform 17">
            <a:extLst>
              <a:ext uri="{FF2B5EF4-FFF2-40B4-BE49-F238E27FC236}">
                <a16:creationId xmlns:a16="http://schemas.microsoft.com/office/drawing/2014/main" id="{4740E721-8F91-4500-AFAA-3E140A004F46}"/>
              </a:ext>
            </a:extLst>
          </p:cNvPr>
          <p:cNvSpPr>
            <a:spLocks/>
          </p:cNvSpPr>
          <p:nvPr/>
        </p:nvSpPr>
        <p:spPr bwMode="auto">
          <a:xfrm>
            <a:off x="-1303338" y="1270000"/>
            <a:ext cx="12700" cy="1588"/>
          </a:xfrm>
          <a:custGeom>
            <a:avLst/>
            <a:gdLst>
              <a:gd name="T0" fmla="*/ 0 w 30"/>
              <a:gd name="T1" fmla="*/ 444947543 h 3"/>
              <a:gd name="T2" fmla="*/ 1137990697 w 30"/>
              <a:gd name="T3" fmla="*/ 0 h 3"/>
              <a:gd name="T4" fmla="*/ 2147483646 w 30"/>
              <a:gd name="T5" fmla="*/ 0 h 3"/>
              <a:gd name="T6" fmla="*/ 0 w 30"/>
              <a:gd name="T7" fmla="*/ 444947543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2" name="Freeform 18">
            <a:extLst>
              <a:ext uri="{FF2B5EF4-FFF2-40B4-BE49-F238E27FC236}">
                <a16:creationId xmlns:a16="http://schemas.microsoft.com/office/drawing/2014/main" id="{50E5C03D-F970-4657-B3E1-EAED30CC6998}"/>
              </a:ext>
            </a:extLst>
          </p:cNvPr>
          <p:cNvSpPr>
            <a:spLocks/>
          </p:cNvSpPr>
          <p:nvPr/>
        </p:nvSpPr>
        <p:spPr bwMode="auto">
          <a:xfrm>
            <a:off x="1176338" y="885825"/>
            <a:ext cx="4762" cy="9525"/>
          </a:xfrm>
          <a:custGeom>
            <a:avLst/>
            <a:gdLst>
              <a:gd name="T0" fmla="*/ 0 w 9"/>
              <a:gd name="T1" fmla="*/ 1500280369 h 24"/>
              <a:gd name="T2" fmla="*/ 1333162642 w 9"/>
              <a:gd name="T3" fmla="*/ 0 h 24"/>
              <a:gd name="T4" fmla="*/ 888868571 w 9"/>
              <a:gd name="T5" fmla="*/ 1062718538 h 24"/>
              <a:gd name="T6" fmla="*/ 0 w 9"/>
              <a:gd name="T7" fmla="*/ 1500280369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6163" name="Picture 19" descr="Slide_iconblue_pc">
            <a:extLst>
              <a:ext uri="{FF2B5EF4-FFF2-40B4-BE49-F238E27FC236}">
                <a16:creationId xmlns:a16="http://schemas.microsoft.com/office/drawing/2014/main" id="{FF6AF2A4-8B79-43F3-B249-C5B436224C2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4" name="Picture 20" descr="Slide_iconvertical">
            <a:extLst>
              <a:ext uri="{FF2B5EF4-FFF2-40B4-BE49-F238E27FC236}">
                <a16:creationId xmlns:a16="http://schemas.microsoft.com/office/drawing/2014/main" id="{D927C358-669D-4EA8-84A9-3D9D318049C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60" r:id="rId1"/>
    <p:sldLayoutId id="2147484907" r:id="rId2"/>
    <p:sldLayoutId id="2147484908" r:id="rId3"/>
    <p:sldLayoutId id="2147484909" r:id="rId4"/>
    <p:sldLayoutId id="2147484910" r:id="rId5"/>
    <p:sldLayoutId id="2147484911" r:id="rId6"/>
    <p:sldLayoutId id="2147484912" r:id="rId7"/>
    <p:sldLayoutId id="2147484913" r:id="rId8"/>
    <p:sldLayoutId id="2147484914" r:id="rId9"/>
    <p:sldLayoutId id="2147484915" r:id="rId10"/>
    <p:sldLayoutId id="2147484916" r:id="rId11"/>
  </p:sldLayoutIdLst>
  <p:txStyles>
    <p:titleStyle>
      <a:lvl1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rgbClr val="993300"/>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114E1A-2281-4D7A-BC9E-5C2FD91CF1CB}"/>
              </a:ext>
            </a:extLst>
          </p:cNvPr>
          <p:cNvSpPr>
            <a:spLocks noGrp="1" noChangeArrowheads="1"/>
          </p:cNvSpPr>
          <p:nvPr>
            <p:ph type="title"/>
          </p:nvPr>
        </p:nvSpPr>
        <p:spPr bwMode="auto">
          <a:xfrm>
            <a:off x="1371600" y="274638"/>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80643" name="Rectangle 3">
            <a:extLst>
              <a:ext uri="{FF2B5EF4-FFF2-40B4-BE49-F238E27FC236}">
                <a16:creationId xmlns:a16="http://schemas.microsoft.com/office/drawing/2014/main" id="{BA9A3561-98E3-4274-8F56-FFA7ABD7C370}"/>
              </a:ext>
            </a:extLst>
          </p:cNvPr>
          <p:cNvSpPr>
            <a:spLocks noGrp="1" noChangeArrowheads="1"/>
          </p:cNvSpPr>
          <p:nvPr>
            <p:ph type="body" idx="1"/>
          </p:nvPr>
        </p:nvSpPr>
        <p:spPr bwMode="auto">
          <a:xfrm>
            <a:off x="13716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80644" name="Rectangle 4">
            <a:extLst>
              <a:ext uri="{FF2B5EF4-FFF2-40B4-BE49-F238E27FC236}">
                <a16:creationId xmlns:a16="http://schemas.microsoft.com/office/drawing/2014/main" id="{53EBFAE0-878A-4228-ABFC-0FCE1A716058}"/>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solidFill>
                  <a:srgbClr val="000000"/>
                </a:solidFill>
                <a:latin typeface="Arial" charset="0"/>
                <a:ea typeface="+mn-ea"/>
              </a:defRPr>
            </a:lvl1pPr>
          </a:lstStyle>
          <a:p>
            <a:pPr>
              <a:defRPr/>
            </a:pPr>
            <a:endParaRPr lang="en-US"/>
          </a:p>
        </p:txBody>
      </p:sp>
      <p:sp>
        <p:nvSpPr>
          <p:cNvPr id="880645" name="Rectangle 5">
            <a:extLst>
              <a:ext uri="{FF2B5EF4-FFF2-40B4-BE49-F238E27FC236}">
                <a16:creationId xmlns:a16="http://schemas.microsoft.com/office/drawing/2014/main" id="{D15A8DC9-92AE-4734-8613-2F42D9437242}"/>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solidFill>
                  <a:srgbClr val="000000"/>
                </a:solidFill>
                <a:latin typeface="Arial" charset="0"/>
                <a:ea typeface="+mn-ea"/>
              </a:defRPr>
            </a:lvl1pPr>
          </a:lstStyle>
          <a:p>
            <a:pPr>
              <a:defRPr/>
            </a:pPr>
            <a:endParaRPr lang="en-US"/>
          </a:p>
        </p:txBody>
      </p:sp>
      <p:sp>
        <p:nvSpPr>
          <p:cNvPr id="880646" name="Rectangle 6">
            <a:extLst>
              <a:ext uri="{FF2B5EF4-FFF2-40B4-BE49-F238E27FC236}">
                <a16:creationId xmlns:a16="http://schemas.microsoft.com/office/drawing/2014/main" id="{AF0D79A8-B452-4A4E-ADB2-4F370A1AFE52}"/>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000000"/>
                </a:solidFill>
                <a:ea typeface="+mn-ea"/>
              </a:defRPr>
            </a:lvl1pPr>
          </a:lstStyle>
          <a:p>
            <a:pPr>
              <a:defRPr/>
            </a:pPr>
            <a:fld id="{AD096B80-8ADD-4BDC-9722-06537D510C92}" type="slidenum">
              <a:rPr lang="en-US" altLang="en-US"/>
              <a:pPr>
                <a:defRPr/>
              </a:pPr>
              <a:t>‹#›</a:t>
            </a:fld>
            <a:endParaRPr lang="en-US" altLang="en-US"/>
          </a:p>
        </p:txBody>
      </p:sp>
      <p:pic>
        <p:nvPicPr>
          <p:cNvPr id="7175" name="Picture 7" descr="Side">
            <a:extLst>
              <a:ext uri="{FF2B5EF4-FFF2-40B4-BE49-F238E27FC236}">
                <a16:creationId xmlns:a16="http://schemas.microsoft.com/office/drawing/2014/main" id="{0C7DA5E8-09AC-48D9-A861-3C537B2F728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76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descr="EarthSmall">
            <a:extLst>
              <a:ext uri="{FF2B5EF4-FFF2-40B4-BE49-F238E27FC236}">
                <a16:creationId xmlns:a16="http://schemas.microsoft.com/office/drawing/2014/main" id="{B403B799-5B64-4AA8-83CE-347A700E3E5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8600" y="3048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61" r:id="rId1"/>
    <p:sldLayoutId id="2147484962" r:id="rId2"/>
    <p:sldLayoutId id="2147484963" r:id="rId3"/>
    <p:sldLayoutId id="2147484964" r:id="rId4"/>
    <p:sldLayoutId id="2147484965" r:id="rId5"/>
    <p:sldLayoutId id="2147484966" r:id="rId6"/>
    <p:sldLayoutId id="2147484967" r:id="rId7"/>
    <p:sldLayoutId id="2147484968" r:id="rId8"/>
    <p:sldLayoutId id="2147484969" r:id="rId9"/>
    <p:sldLayoutId id="2147484970" r:id="rId10"/>
    <p:sldLayoutId id="2147484971" r:id="rId11"/>
    <p:sldLayoutId id="2147484972" r:id="rId12"/>
    <p:sldLayoutId id="2147484973" r:id="rId13"/>
    <p:sldLayoutId id="2147484974" r:id="rId14"/>
  </p:sldLayoutIdLst>
  <p:transition spd="med">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0643">
                                            <p:txEl>
                                              <p:pRg st="0" end="0"/>
                                            </p:txEl>
                                          </p:spTgt>
                                        </p:tgtEl>
                                        <p:attrNameLst>
                                          <p:attrName>style.visibility</p:attrName>
                                        </p:attrNameLst>
                                      </p:cBhvr>
                                      <p:to>
                                        <p:strVal val="visible"/>
                                      </p:to>
                                    </p:set>
                                    <p:animEffect transition="in" filter="fade">
                                      <p:cBhvr>
                                        <p:cTn id="7" dur="1000"/>
                                        <p:tgtEl>
                                          <p:spTgt spid="880643">
                                            <p:txEl>
                                              <p:pRg st="0" end="0"/>
                                            </p:txEl>
                                          </p:spTgt>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80643">
                                            <p:txEl>
                                              <p:pRg st="1" end="1"/>
                                            </p:txEl>
                                          </p:spTgt>
                                        </p:tgtEl>
                                        <p:attrNameLst>
                                          <p:attrName>style.visibility</p:attrName>
                                        </p:attrNameLst>
                                      </p:cBhvr>
                                      <p:to>
                                        <p:strVal val="visible"/>
                                      </p:to>
                                    </p:set>
                                    <p:animEffect transition="in" filter="fade">
                                      <p:cBhvr>
                                        <p:cTn id="11" dur="1000"/>
                                        <p:tgtEl>
                                          <p:spTgt spid="88064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80643">
                                            <p:txEl>
                                              <p:pRg st="2" end="2"/>
                                            </p:txEl>
                                          </p:spTgt>
                                        </p:tgtEl>
                                        <p:attrNameLst>
                                          <p:attrName>style.visibility</p:attrName>
                                        </p:attrNameLst>
                                      </p:cBhvr>
                                      <p:to>
                                        <p:strVal val="visible"/>
                                      </p:to>
                                    </p:set>
                                    <p:animEffect transition="in" filter="fade">
                                      <p:cBhvr>
                                        <p:cTn id="14" dur="1000"/>
                                        <p:tgtEl>
                                          <p:spTgt spid="88064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0643">
                                            <p:txEl>
                                              <p:pRg st="3" end="3"/>
                                            </p:txEl>
                                          </p:spTgt>
                                        </p:tgtEl>
                                        <p:attrNameLst>
                                          <p:attrName>style.visibility</p:attrName>
                                        </p:attrNameLst>
                                      </p:cBhvr>
                                      <p:to>
                                        <p:strVal val="visible"/>
                                      </p:to>
                                    </p:set>
                                    <p:animEffect transition="in" filter="fade">
                                      <p:cBhvr>
                                        <p:cTn id="17" dur="1000"/>
                                        <p:tgtEl>
                                          <p:spTgt spid="88064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0643">
                                            <p:txEl>
                                              <p:pRg st="4" end="4"/>
                                            </p:txEl>
                                          </p:spTgt>
                                        </p:tgtEl>
                                        <p:attrNameLst>
                                          <p:attrName>style.visibility</p:attrName>
                                        </p:attrNameLst>
                                      </p:cBhvr>
                                      <p:to>
                                        <p:strVal val="visible"/>
                                      </p:to>
                                    </p:set>
                                    <p:animEffect transition="in" filter="fade">
                                      <p:cBhvr>
                                        <p:cTn id="20" dur="1000"/>
                                        <p:tgtEl>
                                          <p:spTgt spid="880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3" grpId="0" build="p">
        <p:tmplLst>
          <p:tmpl lvl="1">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Lst>
      </p:bldP>
    </p:bldLst>
  </p:timing>
  <p:hf hdr="0" ftr="0" dt="0"/>
  <p:txStyles>
    <p:titleStyle>
      <a:lvl1pPr algn="ctr" rtl="0" eaLnBrk="0" fontAlgn="base" hangingPunct="0">
        <a:spcBef>
          <a:spcPct val="0"/>
        </a:spcBef>
        <a:spcAft>
          <a:spcPct val="0"/>
        </a:spcAft>
        <a:defRPr sz="4400">
          <a:solidFill>
            <a:srgbClr val="000066"/>
          </a:solidFill>
          <a:latin typeface="+mj-lt"/>
          <a:ea typeface="+mj-ea"/>
          <a:cs typeface="+mj-cs"/>
        </a:defRPr>
      </a:lvl1pPr>
      <a:lvl2pPr algn="ctr" rtl="0" eaLnBrk="0" fontAlgn="base" hangingPunct="0">
        <a:spcBef>
          <a:spcPct val="0"/>
        </a:spcBef>
        <a:spcAft>
          <a:spcPct val="0"/>
        </a:spcAft>
        <a:defRPr sz="4400">
          <a:solidFill>
            <a:srgbClr val="000066"/>
          </a:solidFill>
          <a:latin typeface="Arial" charset="0"/>
        </a:defRPr>
      </a:lvl2pPr>
      <a:lvl3pPr algn="ctr" rtl="0" eaLnBrk="0" fontAlgn="base" hangingPunct="0">
        <a:spcBef>
          <a:spcPct val="0"/>
        </a:spcBef>
        <a:spcAft>
          <a:spcPct val="0"/>
        </a:spcAft>
        <a:defRPr sz="4400">
          <a:solidFill>
            <a:srgbClr val="000066"/>
          </a:solidFill>
          <a:latin typeface="Arial" charset="0"/>
        </a:defRPr>
      </a:lvl3pPr>
      <a:lvl4pPr algn="ctr" rtl="0" eaLnBrk="0" fontAlgn="base" hangingPunct="0">
        <a:spcBef>
          <a:spcPct val="0"/>
        </a:spcBef>
        <a:spcAft>
          <a:spcPct val="0"/>
        </a:spcAft>
        <a:defRPr sz="4400">
          <a:solidFill>
            <a:srgbClr val="000066"/>
          </a:solidFill>
          <a:latin typeface="Arial" charset="0"/>
        </a:defRPr>
      </a:lvl4pPr>
      <a:lvl5pPr algn="ctr" rtl="0" eaLnBrk="0" fontAlgn="base" hangingPunct="0">
        <a:spcBef>
          <a:spcPct val="0"/>
        </a:spcBef>
        <a:spcAft>
          <a:spcPct val="0"/>
        </a:spcAft>
        <a:defRPr sz="4400">
          <a:solidFill>
            <a:srgbClr val="000066"/>
          </a:solidFill>
          <a:latin typeface="Arial" charset="0"/>
        </a:defRPr>
      </a:lvl5pPr>
      <a:lvl6pPr marL="457200" algn="ctr" rtl="0" fontAlgn="base">
        <a:spcBef>
          <a:spcPct val="0"/>
        </a:spcBef>
        <a:spcAft>
          <a:spcPct val="0"/>
        </a:spcAft>
        <a:defRPr sz="4400">
          <a:solidFill>
            <a:srgbClr val="000066"/>
          </a:solidFill>
          <a:latin typeface="Arial" charset="0"/>
        </a:defRPr>
      </a:lvl6pPr>
      <a:lvl7pPr marL="914400" algn="ctr" rtl="0" fontAlgn="base">
        <a:spcBef>
          <a:spcPct val="0"/>
        </a:spcBef>
        <a:spcAft>
          <a:spcPct val="0"/>
        </a:spcAft>
        <a:defRPr sz="4400">
          <a:solidFill>
            <a:srgbClr val="000066"/>
          </a:solidFill>
          <a:latin typeface="Arial" charset="0"/>
        </a:defRPr>
      </a:lvl7pPr>
      <a:lvl8pPr marL="1371600" algn="ctr" rtl="0" fontAlgn="base">
        <a:spcBef>
          <a:spcPct val="0"/>
        </a:spcBef>
        <a:spcAft>
          <a:spcPct val="0"/>
        </a:spcAft>
        <a:defRPr sz="4400">
          <a:solidFill>
            <a:srgbClr val="000066"/>
          </a:solidFill>
          <a:latin typeface="Arial" charset="0"/>
        </a:defRPr>
      </a:lvl8pPr>
      <a:lvl9pPr marL="1828800" algn="ctr" rtl="0" fontAlgn="base">
        <a:spcBef>
          <a:spcPct val="0"/>
        </a:spcBef>
        <a:spcAft>
          <a:spcPct val="0"/>
        </a:spcAft>
        <a:defRPr sz="4400">
          <a:solidFill>
            <a:srgbClr val="000066"/>
          </a:solidFill>
          <a:latin typeface="Arial"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3399"/>
          </a:solidFill>
          <a:latin typeface="+mn-lt"/>
        </a:defRPr>
      </a:lvl2pPr>
      <a:lvl3pPr marL="1143000" indent="-228600" algn="l" rtl="0" eaLnBrk="0" fontAlgn="base" hangingPunct="0">
        <a:spcBef>
          <a:spcPct val="20000"/>
        </a:spcBef>
        <a:spcAft>
          <a:spcPct val="0"/>
        </a:spcAft>
        <a:buChar char="•"/>
        <a:defRPr sz="2400">
          <a:solidFill>
            <a:srgbClr val="003399"/>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2000">
          <a:solidFill>
            <a:srgbClr val="003399"/>
          </a:solidFill>
          <a:latin typeface="+mn-lt"/>
        </a:defRPr>
      </a:lvl5pPr>
      <a:lvl6pPr marL="2514600" indent="-228600" algn="l" rtl="0" fontAlgn="base">
        <a:spcBef>
          <a:spcPct val="20000"/>
        </a:spcBef>
        <a:spcAft>
          <a:spcPct val="0"/>
        </a:spcAft>
        <a:buChar char="»"/>
        <a:defRPr sz="2000">
          <a:solidFill>
            <a:srgbClr val="003399"/>
          </a:solidFill>
          <a:latin typeface="+mn-lt"/>
        </a:defRPr>
      </a:lvl6pPr>
      <a:lvl7pPr marL="2971800" indent="-228600" algn="l" rtl="0" fontAlgn="base">
        <a:spcBef>
          <a:spcPct val="20000"/>
        </a:spcBef>
        <a:spcAft>
          <a:spcPct val="0"/>
        </a:spcAft>
        <a:buChar char="»"/>
        <a:defRPr sz="2000">
          <a:solidFill>
            <a:srgbClr val="003399"/>
          </a:solidFill>
          <a:latin typeface="+mn-lt"/>
        </a:defRPr>
      </a:lvl7pPr>
      <a:lvl8pPr marL="3429000" indent="-228600" algn="l" rtl="0" fontAlgn="base">
        <a:spcBef>
          <a:spcPct val="20000"/>
        </a:spcBef>
        <a:spcAft>
          <a:spcPct val="0"/>
        </a:spcAft>
        <a:buChar char="»"/>
        <a:defRPr sz="2000">
          <a:solidFill>
            <a:srgbClr val="003399"/>
          </a:solidFill>
          <a:latin typeface="+mn-lt"/>
        </a:defRPr>
      </a:lvl8pPr>
      <a:lvl9pPr marL="3886200" indent="-228600" algn="l" rtl="0" fontAlgn="base">
        <a:spcBef>
          <a:spcPct val="20000"/>
        </a:spcBef>
        <a:spcAft>
          <a:spcPct val="0"/>
        </a:spcAft>
        <a:buChar char="»"/>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C99CDCB-004D-444F-ADC7-0089F70416DE}"/>
              </a:ext>
            </a:extLst>
          </p:cNvPr>
          <p:cNvSpPr>
            <a:spLocks noGrp="1" noChangeArrowheads="1"/>
          </p:cNvSpPr>
          <p:nvPr>
            <p:ph type="title"/>
          </p:nvPr>
        </p:nvSpPr>
        <p:spPr bwMode="auto">
          <a:xfrm>
            <a:off x="1371600" y="274638"/>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80643" name="Rectangle 3">
            <a:extLst>
              <a:ext uri="{FF2B5EF4-FFF2-40B4-BE49-F238E27FC236}">
                <a16:creationId xmlns:a16="http://schemas.microsoft.com/office/drawing/2014/main" id="{64600010-18BC-4078-8A91-07BBD147CE7E}"/>
              </a:ext>
            </a:extLst>
          </p:cNvPr>
          <p:cNvSpPr>
            <a:spLocks noGrp="1" noChangeArrowheads="1"/>
          </p:cNvSpPr>
          <p:nvPr>
            <p:ph type="body" idx="1"/>
          </p:nvPr>
        </p:nvSpPr>
        <p:spPr bwMode="auto">
          <a:xfrm>
            <a:off x="1371600" y="1600200"/>
            <a:ext cx="76200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80644" name="Rectangle 4">
            <a:extLst>
              <a:ext uri="{FF2B5EF4-FFF2-40B4-BE49-F238E27FC236}">
                <a16:creationId xmlns:a16="http://schemas.microsoft.com/office/drawing/2014/main" id="{CFFD1EF7-C833-4FC8-BB57-396A1C74959D}"/>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400">
                <a:solidFill>
                  <a:srgbClr val="000000"/>
                </a:solidFill>
                <a:latin typeface="Arial" charset="0"/>
                <a:ea typeface="+mn-ea"/>
              </a:defRPr>
            </a:lvl1pPr>
          </a:lstStyle>
          <a:p>
            <a:pPr>
              <a:defRPr/>
            </a:pPr>
            <a:endParaRPr lang="en-US"/>
          </a:p>
        </p:txBody>
      </p:sp>
      <p:sp>
        <p:nvSpPr>
          <p:cNvPr id="880645" name="Rectangle 5">
            <a:extLst>
              <a:ext uri="{FF2B5EF4-FFF2-40B4-BE49-F238E27FC236}">
                <a16:creationId xmlns:a16="http://schemas.microsoft.com/office/drawing/2014/main" id="{FD9B4127-09B9-4ABF-9AD7-C3210C3F9C0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0" sz="1400">
                <a:solidFill>
                  <a:srgbClr val="000000"/>
                </a:solidFill>
                <a:latin typeface="Arial" charset="0"/>
                <a:ea typeface="+mn-ea"/>
              </a:defRPr>
            </a:lvl1pPr>
          </a:lstStyle>
          <a:p>
            <a:pPr>
              <a:defRPr/>
            </a:pPr>
            <a:endParaRPr lang="en-US"/>
          </a:p>
        </p:txBody>
      </p:sp>
      <p:sp>
        <p:nvSpPr>
          <p:cNvPr id="880646" name="Rectangle 6">
            <a:extLst>
              <a:ext uri="{FF2B5EF4-FFF2-40B4-BE49-F238E27FC236}">
                <a16:creationId xmlns:a16="http://schemas.microsoft.com/office/drawing/2014/main" id="{0A0BDCD5-6432-43FC-9513-4CB988A6A31E}"/>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400">
                <a:solidFill>
                  <a:srgbClr val="000000"/>
                </a:solidFill>
                <a:ea typeface="+mn-ea"/>
              </a:defRPr>
            </a:lvl1pPr>
          </a:lstStyle>
          <a:p>
            <a:pPr>
              <a:defRPr/>
            </a:pPr>
            <a:fld id="{B47CE006-DF5B-4EBD-BB09-84225D0660C0}" type="slidenum">
              <a:rPr lang="en-US" altLang="en-US"/>
              <a:pPr>
                <a:defRPr/>
              </a:pPr>
              <a:t>‹#›</a:t>
            </a:fld>
            <a:endParaRPr lang="en-US" altLang="en-US"/>
          </a:p>
        </p:txBody>
      </p:sp>
      <p:pic>
        <p:nvPicPr>
          <p:cNvPr id="8199" name="Picture 7" descr="Side">
            <a:extLst>
              <a:ext uri="{FF2B5EF4-FFF2-40B4-BE49-F238E27FC236}">
                <a16:creationId xmlns:a16="http://schemas.microsoft.com/office/drawing/2014/main" id="{7EA845EA-935F-4CE1-8545-0AE44652103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76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8" descr="EarthSmall">
            <a:extLst>
              <a:ext uri="{FF2B5EF4-FFF2-40B4-BE49-F238E27FC236}">
                <a16:creationId xmlns:a16="http://schemas.microsoft.com/office/drawing/2014/main" id="{E1D0C92B-782B-4D57-881D-EBD08B14186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8600" y="304800"/>
            <a:ext cx="11430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975" r:id="rId1"/>
    <p:sldLayoutId id="2147484976" r:id="rId2"/>
    <p:sldLayoutId id="2147484977" r:id="rId3"/>
    <p:sldLayoutId id="2147484978" r:id="rId4"/>
    <p:sldLayoutId id="2147484979" r:id="rId5"/>
    <p:sldLayoutId id="2147484980" r:id="rId6"/>
    <p:sldLayoutId id="2147484981" r:id="rId7"/>
    <p:sldLayoutId id="2147484982" r:id="rId8"/>
    <p:sldLayoutId id="2147484983" r:id="rId9"/>
    <p:sldLayoutId id="2147484984" r:id="rId10"/>
    <p:sldLayoutId id="2147484985" r:id="rId11"/>
    <p:sldLayoutId id="2147484986" r:id="rId12"/>
    <p:sldLayoutId id="2147484987" r:id="rId13"/>
    <p:sldLayoutId id="2147484988" r:id="rId14"/>
  </p:sldLayoutIdLst>
  <p:transition spd="med">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80643">
                                            <p:txEl>
                                              <p:pRg st="0" end="0"/>
                                            </p:txEl>
                                          </p:spTgt>
                                        </p:tgtEl>
                                        <p:attrNameLst>
                                          <p:attrName>style.visibility</p:attrName>
                                        </p:attrNameLst>
                                      </p:cBhvr>
                                      <p:to>
                                        <p:strVal val="visible"/>
                                      </p:to>
                                    </p:set>
                                    <p:animEffect transition="in" filter="fade">
                                      <p:cBhvr>
                                        <p:cTn id="7" dur="1000"/>
                                        <p:tgtEl>
                                          <p:spTgt spid="880643">
                                            <p:txEl>
                                              <p:pRg st="0" end="0"/>
                                            </p:txEl>
                                          </p:spTgt>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880643">
                                            <p:txEl>
                                              <p:pRg st="1" end="1"/>
                                            </p:txEl>
                                          </p:spTgt>
                                        </p:tgtEl>
                                        <p:attrNameLst>
                                          <p:attrName>style.visibility</p:attrName>
                                        </p:attrNameLst>
                                      </p:cBhvr>
                                      <p:to>
                                        <p:strVal val="visible"/>
                                      </p:to>
                                    </p:set>
                                    <p:animEffect transition="in" filter="fade">
                                      <p:cBhvr>
                                        <p:cTn id="11" dur="1000"/>
                                        <p:tgtEl>
                                          <p:spTgt spid="880643">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80643">
                                            <p:txEl>
                                              <p:pRg st="2" end="2"/>
                                            </p:txEl>
                                          </p:spTgt>
                                        </p:tgtEl>
                                        <p:attrNameLst>
                                          <p:attrName>style.visibility</p:attrName>
                                        </p:attrNameLst>
                                      </p:cBhvr>
                                      <p:to>
                                        <p:strVal val="visible"/>
                                      </p:to>
                                    </p:set>
                                    <p:animEffect transition="in" filter="fade">
                                      <p:cBhvr>
                                        <p:cTn id="14" dur="1000"/>
                                        <p:tgtEl>
                                          <p:spTgt spid="88064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0643">
                                            <p:txEl>
                                              <p:pRg st="3" end="3"/>
                                            </p:txEl>
                                          </p:spTgt>
                                        </p:tgtEl>
                                        <p:attrNameLst>
                                          <p:attrName>style.visibility</p:attrName>
                                        </p:attrNameLst>
                                      </p:cBhvr>
                                      <p:to>
                                        <p:strVal val="visible"/>
                                      </p:to>
                                    </p:set>
                                    <p:animEffect transition="in" filter="fade">
                                      <p:cBhvr>
                                        <p:cTn id="17" dur="1000"/>
                                        <p:tgtEl>
                                          <p:spTgt spid="88064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0643">
                                            <p:txEl>
                                              <p:pRg st="4" end="4"/>
                                            </p:txEl>
                                          </p:spTgt>
                                        </p:tgtEl>
                                        <p:attrNameLst>
                                          <p:attrName>style.visibility</p:attrName>
                                        </p:attrNameLst>
                                      </p:cBhvr>
                                      <p:to>
                                        <p:strVal val="visible"/>
                                      </p:to>
                                    </p:set>
                                    <p:animEffect transition="in" filter="fade">
                                      <p:cBhvr>
                                        <p:cTn id="20" dur="1000"/>
                                        <p:tgtEl>
                                          <p:spTgt spid="880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3" grpId="0" build="p">
        <p:tmplLst>
          <p:tmpl lvl="1">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880643"/>
                        </p:tgtEl>
                        <p:attrNameLst>
                          <p:attrName>style.visibility</p:attrName>
                        </p:attrNameLst>
                      </p:cBhvr>
                      <p:to>
                        <p:strVal val="visible"/>
                      </p:to>
                    </p:set>
                    <p:animEffect transition="in" filter="fade">
                      <p:cBhvr>
                        <p:cTn dur="1000"/>
                        <p:tgtEl>
                          <p:spTgt spid="880643"/>
                        </p:tgtEl>
                      </p:cBhvr>
                    </p:animEffect>
                  </p:childTnLst>
                </p:cTn>
              </p:par>
            </p:tnLst>
          </p:tmpl>
        </p:tmplLst>
      </p:bldP>
    </p:bldLst>
  </p:timing>
  <p:hf hdr="0" ftr="0" dt="0"/>
  <p:txStyles>
    <p:titleStyle>
      <a:lvl1pPr algn="ctr" rtl="0" eaLnBrk="0" fontAlgn="base" hangingPunct="0">
        <a:spcBef>
          <a:spcPct val="0"/>
        </a:spcBef>
        <a:spcAft>
          <a:spcPct val="0"/>
        </a:spcAft>
        <a:defRPr sz="4400">
          <a:solidFill>
            <a:srgbClr val="000066"/>
          </a:solidFill>
          <a:latin typeface="+mj-lt"/>
          <a:ea typeface="+mj-ea"/>
          <a:cs typeface="+mj-cs"/>
        </a:defRPr>
      </a:lvl1pPr>
      <a:lvl2pPr algn="ctr" rtl="0" eaLnBrk="0" fontAlgn="base" hangingPunct="0">
        <a:spcBef>
          <a:spcPct val="0"/>
        </a:spcBef>
        <a:spcAft>
          <a:spcPct val="0"/>
        </a:spcAft>
        <a:defRPr sz="4400">
          <a:solidFill>
            <a:srgbClr val="000066"/>
          </a:solidFill>
          <a:latin typeface="Arial" charset="0"/>
        </a:defRPr>
      </a:lvl2pPr>
      <a:lvl3pPr algn="ctr" rtl="0" eaLnBrk="0" fontAlgn="base" hangingPunct="0">
        <a:spcBef>
          <a:spcPct val="0"/>
        </a:spcBef>
        <a:spcAft>
          <a:spcPct val="0"/>
        </a:spcAft>
        <a:defRPr sz="4400">
          <a:solidFill>
            <a:srgbClr val="000066"/>
          </a:solidFill>
          <a:latin typeface="Arial" charset="0"/>
        </a:defRPr>
      </a:lvl3pPr>
      <a:lvl4pPr algn="ctr" rtl="0" eaLnBrk="0" fontAlgn="base" hangingPunct="0">
        <a:spcBef>
          <a:spcPct val="0"/>
        </a:spcBef>
        <a:spcAft>
          <a:spcPct val="0"/>
        </a:spcAft>
        <a:defRPr sz="4400">
          <a:solidFill>
            <a:srgbClr val="000066"/>
          </a:solidFill>
          <a:latin typeface="Arial" charset="0"/>
        </a:defRPr>
      </a:lvl4pPr>
      <a:lvl5pPr algn="ctr" rtl="0" eaLnBrk="0" fontAlgn="base" hangingPunct="0">
        <a:spcBef>
          <a:spcPct val="0"/>
        </a:spcBef>
        <a:spcAft>
          <a:spcPct val="0"/>
        </a:spcAft>
        <a:defRPr sz="4400">
          <a:solidFill>
            <a:srgbClr val="000066"/>
          </a:solidFill>
          <a:latin typeface="Arial" charset="0"/>
        </a:defRPr>
      </a:lvl5pPr>
      <a:lvl6pPr marL="457200" algn="ctr" rtl="0" fontAlgn="base">
        <a:spcBef>
          <a:spcPct val="0"/>
        </a:spcBef>
        <a:spcAft>
          <a:spcPct val="0"/>
        </a:spcAft>
        <a:defRPr sz="4400">
          <a:solidFill>
            <a:srgbClr val="000066"/>
          </a:solidFill>
          <a:latin typeface="Arial" charset="0"/>
        </a:defRPr>
      </a:lvl6pPr>
      <a:lvl7pPr marL="914400" algn="ctr" rtl="0" fontAlgn="base">
        <a:spcBef>
          <a:spcPct val="0"/>
        </a:spcBef>
        <a:spcAft>
          <a:spcPct val="0"/>
        </a:spcAft>
        <a:defRPr sz="4400">
          <a:solidFill>
            <a:srgbClr val="000066"/>
          </a:solidFill>
          <a:latin typeface="Arial" charset="0"/>
        </a:defRPr>
      </a:lvl7pPr>
      <a:lvl8pPr marL="1371600" algn="ctr" rtl="0" fontAlgn="base">
        <a:spcBef>
          <a:spcPct val="0"/>
        </a:spcBef>
        <a:spcAft>
          <a:spcPct val="0"/>
        </a:spcAft>
        <a:defRPr sz="4400">
          <a:solidFill>
            <a:srgbClr val="000066"/>
          </a:solidFill>
          <a:latin typeface="Arial" charset="0"/>
        </a:defRPr>
      </a:lvl8pPr>
      <a:lvl9pPr marL="1828800" algn="ctr" rtl="0" fontAlgn="base">
        <a:spcBef>
          <a:spcPct val="0"/>
        </a:spcBef>
        <a:spcAft>
          <a:spcPct val="0"/>
        </a:spcAft>
        <a:defRPr sz="4400">
          <a:solidFill>
            <a:srgbClr val="000066"/>
          </a:solidFill>
          <a:latin typeface="Arial" charset="0"/>
        </a:defRPr>
      </a:lvl9pPr>
    </p:titleStyle>
    <p:bodyStyle>
      <a:lvl1pPr marL="342900" indent="-342900" algn="l" rtl="0" eaLnBrk="0" fontAlgn="base" hangingPunct="0">
        <a:spcBef>
          <a:spcPct val="20000"/>
        </a:spcBef>
        <a:spcAft>
          <a:spcPct val="0"/>
        </a:spcAft>
        <a:buChar char="•"/>
        <a:defRPr sz="3200">
          <a:solidFill>
            <a:srgbClr val="003399"/>
          </a:solidFill>
          <a:latin typeface="+mn-lt"/>
          <a:ea typeface="+mn-ea"/>
          <a:cs typeface="+mn-cs"/>
        </a:defRPr>
      </a:lvl1pPr>
      <a:lvl2pPr marL="742950" indent="-285750" algn="l" rtl="0" eaLnBrk="0" fontAlgn="base" hangingPunct="0">
        <a:spcBef>
          <a:spcPct val="20000"/>
        </a:spcBef>
        <a:spcAft>
          <a:spcPct val="0"/>
        </a:spcAft>
        <a:buChar char="–"/>
        <a:defRPr sz="2800">
          <a:solidFill>
            <a:srgbClr val="003399"/>
          </a:solidFill>
          <a:latin typeface="+mn-lt"/>
        </a:defRPr>
      </a:lvl2pPr>
      <a:lvl3pPr marL="1143000" indent="-228600" algn="l" rtl="0" eaLnBrk="0" fontAlgn="base" hangingPunct="0">
        <a:spcBef>
          <a:spcPct val="20000"/>
        </a:spcBef>
        <a:spcAft>
          <a:spcPct val="0"/>
        </a:spcAft>
        <a:buChar char="•"/>
        <a:defRPr sz="2400">
          <a:solidFill>
            <a:srgbClr val="003399"/>
          </a:solidFill>
          <a:latin typeface="+mn-lt"/>
        </a:defRPr>
      </a:lvl3pPr>
      <a:lvl4pPr marL="1600200" indent="-228600" algn="l" rtl="0" eaLnBrk="0" fontAlgn="base" hangingPunct="0">
        <a:spcBef>
          <a:spcPct val="20000"/>
        </a:spcBef>
        <a:spcAft>
          <a:spcPct val="0"/>
        </a:spcAft>
        <a:buChar char="–"/>
        <a:defRPr sz="2000">
          <a:solidFill>
            <a:srgbClr val="003399"/>
          </a:solidFill>
          <a:latin typeface="+mn-lt"/>
        </a:defRPr>
      </a:lvl4pPr>
      <a:lvl5pPr marL="2057400" indent="-228600" algn="l" rtl="0" eaLnBrk="0" fontAlgn="base" hangingPunct="0">
        <a:spcBef>
          <a:spcPct val="20000"/>
        </a:spcBef>
        <a:spcAft>
          <a:spcPct val="0"/>
        </a:spcAft>
        <a:buChar char="»"/>
        <a:defRPr sz="2000">
          <a:solidFill>
            <a:srgbClr val="003399"/>
          </a:solidFill>
          <a:latin typeface="+mn-lt"/>
        </a:defRPr>
      </a:lvl5pPr>
      <a:lvl6pPr marL="2514600" indent="-228600" algn="l" rtl="0" fontAlgn="base">
        <a:spcBef>
          <a:spcPct val="20000"/>
        </a:spcBef>
        <a:spcAft>
          <a:spcPct val="0"/>
        </a:spcAft>
        <a:buChar char="»"/>
        <a:defRPr sz="2000">
          <a:solidFill>
            <a:srgbClr val="003399"/>
          </a:solidFill>
          <a:latin typeface="+mn-lt"/>
        </a:defRPr>
      </a:lvl6pPr>
      <a:lvl7pPr marL="2971800" indent="-228600" algn="l" rtl="0" fontAlgn="base">
        <a:spcBef>
          <a:spcPct val="20000"/>
        </a:spcBef>
        <a:spcAft>
          <a:spcPct val="0"/>
        </a:spcAft>
        <a:buChar char="»"/>
        <a:defRPr sz="2000">
          <a:solidFill>
            <a:srgbClr val="003399"/>
          </a:solidFill>
          <a:latin typeface="+mn-lt"/>
        </a:defRPr>
      </a:lvl7pPr>
      <a:lvl8pPr marL="3429000" indent="-228600" algn="l" rtl="0" fontAlgn="base">
        <a:spcBef>
          <a:spcPct val="20000"/>
        </a:spcBef>
        <a:spcAft>
          <a:spcPct val="0"/>
        </a:spcAft>
        <a:buChar char="»"/>
        <a:defRPr sz="2000">
          <a:solidFill>
            <a:srgbClr val="003399"/>
          </a:solidFill>
          <a:latin typeface="+mn-lt"/>
        </a:defRPr>
      </a:lvl8pPr>
      <a:lvl9pPr marL="3886200" indent="-228600" algn="l" rtl="0" fontAlgn="base">
        <a:spcBef>
          <a:spcPct val="20000"/>
        </a:spcBef>
        <a:spcAft>
          <a:spcPct val="0"/>
        </a:spcAft>
        <a:buChar char="»"/>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Placeholder 1">
            <a:extLst>
              <a:ext uri="{FF2B5EF4-FFF2-40B4-BE49-F238E27FC236}">
                <a16:creationId xmlns:a16="http://schemas.microsoft.com/office/drawing/2014/main" id="{62EA8F49-290C-46DE-96C7-52C5151D854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9219" name="Text Placeholder 2">
            <a:extLst>
              <a:ext uri="{FF2B5EF4-FFF2-40B4-BE49-F238E27FC236}">
                <a16:creationId xmlns:a16="http://schemas.microsoft.com/office/drawing/2014/main" id="{FE9B18DF-4E88-4E4A-BAD9-3C26BAA96A6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4" name="Date Placeholder 3">
            <a:extLst>
              <a:ext uri="{FF2B5EF4-FFF2-40B4-BE49-F238E27FC236}">
                <a16:creationId xmlns:a16="http://schemas.microsoft.com/office/drawing/2014/main" id="{5FB9DD8F-8CC5-47F1-9F15-3C6EDA8A328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prstClr val="black">
                    <a:tint val="75000"/>
                  </a:prstClr>
                </a:solidFill>
                <a:latin typeface="+mn-lt"/>
                <a:ea typeface="+mn-ea"/>
                <a:cs typeface="+mn-cs"/>
              </a:defRPr>
            </a:lvl1pPr>
          </a:lstStyle>
          <a:p>
            <a:pPr>
              <a:defRPr/>
            </a:pPr>
            <a:fld id="{C9EDF1D3-3F60-4BDC-B8A7-A595FD81960D}" type="datetimeFigureOut">
              <a:rPr lang="en-US"/>
              <a:pPr>
                <a:defRPr/>
              </a:pPr>
              <a:t>7/30/2020</a:t>
            </a:fld>
            <a:endParaRPr lang="en-US" dirty="0"/>
          </a:p>
        </p:txBody>
      </p:sp>
      <p:sp>
        <p:nvSpPr>
          <p:cNvPr id="5" name="Footer Placeholder 4">
            <a:extLst>
              <a:ext uri="{FF2B5EF4-FFF2-40B4-BE49-F238E27FC236}">
                <a16:creationId xmlns:a16="http://schemas.microsoft.com/office/drawing/2014/main" id="{E68725E4-DFF7-4574-B0D3-86C1D0B582B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prstClr val="black">
                    <a:tint val="75000"/>
                  </a:prst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93F041A8-A575-4530-A682-6BE50B3BCC1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200">
                <a:solidFill>
                  <a:srgbClr val="898989"/>
                </a:solidFill>
                <a:ea typeface="新細明體" charset="-120"/>
                <a:cs typeface="Arial" panose="020B0604020202020204" pitchFamily="34" charset="0"/>
              </a:defRPr>
            </a:lvl1pPr>
          </a:lstStyle>
          <a:p>
            <a:pPr>
              <a:defRPr/>
            </a:pPr>
            <a:fld id="{2550DCD7-3295-4D84-97DB-4C83003278DD}"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989" r:id="rId1"/>
    <p:sldLayoutId id="2147484990" r:id="rId2"/>
    <p:sldLayoutId id="2147484991" r:id="rId3"/>
    <p:sldLayoutId id="2147484992" r:id="rId4"/>
    <p:sldLayoutId id="2147484993" r:id="rId5"/>
    <p:sldLayoutId id="2147484994" r:id="rId6"/>
    <p:sldLayoutId id="2147484995" r:id="rId7"/>
    <p:sldLayoutId id="2147484996" r:id="rId8"/>
    <p:sldLayoutId id="2147484997" r:id="rId9"/>
    <p:sldLayoutId id="2147484998" r:id="rId10"/>
    <p:sldLayoutId id="214748499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notesSlide" Target="../notesSlides/notesSlide11.xml"/><Relationship Id="rId16" Type="http://schemas.openxmlformats.org/officeDocument/2006/relationships/diagramColors" Target="../diagrams/colors7.xml"/><Relationship Id="rId1" Type="http://schemas.openxmlformats.org/officeDocument/2006/relationships/slideLayout" Target="../slideLayouts/slideLayout18.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image" Target="../media/image23.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6.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0.xml"/><Relationship Id="rId5" Type="http://schemas.openxmlformats.org/officeDocument/2006/relationships/image" Target="../media/image1.jpeg"/><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94.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6.xml"/><Relationship Id="rId1" Type="http://schemas.openxmlformats.org/officeDocument/2006/relationships/vmlDrawing" Target="../drawings/vmlDrawing3.vml"/><Relationship Id="rId6" Type="http://schemas.openxmlformats.org/officeDocument/2006/relationships/image" Target="../media/image32.png"/><Relationship Id="rId5" Type="http://schemas.openxmlformats.org/officeDocument/2006/relationships/image" Target="../media/image33.png"/><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188.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9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9.xml"/><Relationship Id="rId1" Type="http://schemas.openxmlformats.org/officeDocument/2006/relationships/vmlDrawing" Target="../drawings/vmlDrawing2.vml"/><Relationship Id="rId5" Type="http://schemas.openxmlformats.org/officeDocument/2006/relationships/image" Target="../media/image17.png"/><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199.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199.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188.xml"/><Relationship Id="rId4" Type="http://schemas.openxmlformats.org/officeDocument/2006/relationships/image" Target="../media/image41.wmf"/></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10.xml"/><Relationship Id="rId4" Type="http://schemas.openxmlformats.org/officeDocument/2006/relationships/image" Target="../media/image43.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88.xml"/><Relationship Id="rId1" Type="http://schemas.openxmlformats.org/officeDocument/2006/relationships/vmlDrawing" Target="../drawings/vmlDrawing4.vml"/><Relationship Id="rId5" Type="http://schemas.openxmlformats.org/officeDocument/2006/relationships/image" Target="../media/image44.png"/><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188.xml"/><Relationship Id="rId4" Type="http://schemas.openxmlformats.org/officeDocument/2006/relationships/image" Target="../media/image4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9.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6.xml"/><Relationship Id="rId1" Type="http://schemas.openxmlformats.org/officeDocument/2006/relationships/slideLayout" Target="../slideLayouts/slideLayout19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199.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188.xml"/><Relationship Id="rId4" Type="http://schemas.openxmlformats.org/officeDocument/2006/relationships/image" Target="../media/image49.wmf"/></Relationships>
</file>

<file path=ppt/slides/_rels/slide41.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39.xml"/><Relationship Id="rId1" Type="http://schemas.openxmlformats.org/officeDocument/2006/relationships/slideLayout" Target="../slideLayouts/slideLayout199.xml"/></Relationships>
</file>

<file path=ppt/slides/_rels/slide4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notesSlide" Target="../notesSlides/notesSlide40.xml"/><Relationship Id="rId7" Type="http://schemas.openxmlformats.org/officeDocument/2006/relationships/oleObject" Target="../embeddings/oleObject6.bin"/><Relationship Id="rId2" Type="http://schemas.openxmlformats.org/officeDocument/2006/relationships/slideLayout" Target="../slideLayouts/slideLayout188.xml"/><Relationship Id="rId1" Type="http://schemas.openxmlformats.org/officeDocument/2006/relationships/vmlDrawing" Target="../drawings/vmlDrawing5.vml"/><Relationship Id="rId6" Type="http://schemas.openxmlformats.org/officeDocument/2006/relationships/image" Target="../media/image51.png"/><Relationship Id="rId5" Type="http://schemas.openxmlformats.org/officeDocument/2006/relationships/oleObject" Target="../embeddings/oleObject5.bin"/><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41.xml"/><Relationship Id="rId1" Type="http://schemas.openxmlformats.org/officeDocument/2006/relationships/slideLayout" Target="../slideLayouts/slideLayout199.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0.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382439D3-AC3C-442C-99DB-444A45472100}"/>
              </a:ext>
            </a:extLst>
          </p:cNvPr>
          <p:cNvSpPr>
            <a:spLocks noGrp="1"/>
          </p:cNvSpPr>
          <p:nvPr>
            <p:ph type="title" idx="4294967295"/>
          </p:nvPr>
        </p:nvSpPr>
        <p:spPr>
          <a:xfrm>
            <a:off x="3098800" y="3575050"/>
            <a:ext cx="5395913" cy="1341438"/>
          </a:xfrm>
        </p:spPr>
        <p:txBody>
          <a:bodyPr/>
          <a:lstStyle/>
          <a:p>
            <a:pPr eaLnBrk="1" hangingPunct="1"/>
            <a:r>
              <a:rPr lang="en-US" altLang="zh-TW" sz="4600">
                <a:solidFill>
                  <a:schemeClr val="accent1"/>
                </a:solidFill>
                <a:ea typeface="新細明體" panose="02020500000000000000" pitchFamily="18" charset="-120"/>
              </a:rPr>
              <a:t>Chapter 9</a:t>
            </a:r>
            <a:br>
              <a:rPr lang="en-US" altLang="zh-TW" sz="4600">
                <a:solidFill>
                  <a:schemeClr val="accent1"/>
                </a:solidFill>
                <a:ea typeface="新細明體" panose="02020500000000000000" pitchFamily="18" charset="-120"/>
              </a:rPr>
            </a:br>
            <a:r>
              <a:rPr lang="en-US" altLang="zh-TW" sz="4600">
                <a:solidFill>
                  <a:schemeClr val="accent1"/>
                </a:solidFill>
                <a:ea typeface="新細明體" panose="02020500000000000000" pitchFamily="18" charset="-120"/>
              </a:rPr>
              <a:t>Uniprocessor Scheduling</a:t>
            </a:r>
          </a:p>
        </p:txBody>
      </p:sp>
      <p:sp>
        <p:nvSpPr>
          <p:cNvPr id="132099" name="Subtitle 2">
            <a:extLst>
              <a:ext uri="{FF2B5EF4-FFF2-40B4-BE49-F238E27FC236}">
                <a16:creationId xmlns:a16="http://schemas.microsoft.com/office/drawing/2014/main" id="{88642FE4-5FF7-445F-9413-837F1C4ADA92}"/>
              </a:ext>
            </a:extLst>
          </p:cNvPr>
          <p:cNvSpPr>
            <a:spLocks noGrp="1"/>
          </p:cNvSpPr>
          <p:nvPr>
            <p:ph type="body" idx="4294967295"/>
          </p:nvPr>
        </p:nvSpPr>
        <p:spPr>
          <a:xfrm>
            <a:off x="3098800" y="4979988"/>
            <a:ext cx="5395913" cy="811212"/>
          </a:xfrm>
        </p:spPr>
        <p:txBody>
          <a:bodyPr tIns="0" bIns="0"/>
          <a:lstStyle/>
          <a:p>
            <a:pPr marL="0" indent="0" algn="r" eaLnBrk="1" hangingPunct="1">
              <a:spcBef>
                <a:spcPts val="300"/>
              </a:spcBef>
              <a:buFont typeface="Wingdings" panose="05000000000000000000" pitchFamily="2" charset="2"/>
              <a:buNone/>
            </a:pPr>
            <a:r>
              <a:rPr lang="en-US" altLang="zh-TW" sz="1800">
                <a:solidFill>
                  <a:srgbClr val="7F7F7F"/>
                </a:solidFill>
                <a:ea typeface="新細明體" panose="02020500000000000000" pitchFamily="18" charset="-120"/>
              </a:rPr>
              <a:t>Seventh Edition</a:t>
            </a:r>
            <a:br>
              <a:rPr lang="en-US" altLang="zh-TW" sz="1800">
                <a:solidFill>
                  <a:srgbClr val="7F7F7F"/>
                </a:solidFill>
                <a:ea typeface="新細明體" panose="02020500000000000000" pitchFamily="18" charset="-120"/>
              </a:rPr>
            </a:br>
            <a:r>
              <a:rPr lang="en-US" altLang="zh-TW" sz="1800">
                <a:solidFill>
                  <a:srgbClr val="7F7F7F"/>
                </a:solidFill>
                <a:ea typeface="新細明體" panose="02020500000000000000" pitchFamily="18" charset="-120"/>
              </a:rPr>
              <a:t>By William Stallings</a:t>
            </a:r>
          </a:p>
        </p:txBody>
      </p:sp>
      <p:sp>
        <p:nvSpPr>
          <p:cNvPr id="4" name="Footer Placeholder 3">
            <a:extLst>
              <a:ext uri="{FF2B5EF4-FFF2-40B4-BE49-F238E27FC236}">
                <a16:creationId xmlns:a16="http://schemas.microsoft.com/office/drawing/2014/main" id="{AEDA22F4-292F-442F-9AE9-56555D307DB7}"/>
              </a:ext>
            </a:extLst>
          </p:cNvPr>
          <p:cNvSpPr txBox="1">
            <a:spLocks noGrp="1"/>
          </p:cNvSpPr>
          <p:nvPr/>
        </p:nvSpPr>
        <p:spPr>
          <a:xfrm>
            <a:off x="317500" y="6492875"/>
            <a:ext cx="3416300" cy="365125"/>
          </a:xfrm>
          <a:prstGeom prst="rect">
            <a:avLst/>
          </a:prstGeom>
          <a:noFill/>
        </p:spPr>
        <p:txBody>
          <a:bodyPr anchor="ctr"/>
          <a:lstStyle/>
          <a:p>
            <a:pPr eaLnBrk="1" hangingPunct="1">
              <a:defRPr/>
            </a:pPr>
            <a:r>
              <a:rPr kumimoji="0" lang="en-US" sz="1100" b="1">
                <a:solidFill>
                  <a:schemeClr val="bg1">
                    <a:lumMod val="65000"/>
                  </a:schemeClr>
                </a:solidFill>
                <a:latin typeface="Calibri" pitchFamily="34" charset="0"/>
                <a:ea typeface="+mn-ea"/>
              </a:rPr>
              <a:t>Dave Bremer</a:t>
            </a:r>
          </a:p>
          <a:p>
            <a:pPr eaLnBrk="1" hangingPunct="1">
              <a:defRPr/>
            </a:pPr>
            <a:r>
              <a:rPr kumimoji="0" lang="en-US" sz="1100" b="1">
                <a:solidFill>
                  <a:schemeClr val="bg1">
                    <a:lumMod val="65000"/>
                  </a:schemeClr>
                </a:solidFill>
                <a:latin typeface="Calibri" pitchFamily="34" charset="0"/>
                <a:ea typeface="+mn-ea"/>
              </a:rPr>
              <a:t>Otago Polytechnic, N.Z.</a:t>
            </a:r>
            <a:br>
              <a:rPr kumimoji="0" lang="en-US" sz="1100" b="1">
                <a:solidFill>
                  <a:schemeClr val="bg1">
                    <a:lumMod val="65000"/>
                  </a:schemeClr>
                </a:solidFill>
                <a:latin typeface="Calibri" pitchFamily="34" charset="0"/>
                <a:ea typeface="+mn-ea"/>
              </a:rPr>
            </a:br>
            <a:r>
              <a:rPr kumimoji="0" lang="en-US" sz="1100" b="1">
                <a:solidFill>
                  <a:schemeClr val="bg1">
                    <a:lumMod val="65000"/>
                  </a:schemeClr>
                </a:solidFill>
                <a:latin typeface="Calibri" pitchFamily="34" charset="0"/>
                <a:ea typeface="+mn-ea"/>
              </a:rPr>
              <a:t>©2008, Prentice Hall</a:t>
            </a:r>
          </a:p>
        </p:txBody>
      </p:sp>
      <p:sp>
        <p:nvSpPr>
          <p:cNvPr id="6" name="Rectangle 5">
            <a:extLst>
              <a:ext uri="{FF2B5EF4-FFF2-40B4-BE49-F238E27FC236}">
                <a16:creationId xmlns:a16="http://schemas.microsoft.com/office/drawing/2014/main" id="{46B3F3C0-A6A6-4827-9A42-E5D34DE21407}"/>
              </a:ext>
            </a:extLst>
          </p:cNvPr>
          <p:cNvSpPr/>
          <p:nvPr/>
        </p:nvSpPr>
        <p:spPr>
          <a:xfrm>
            <a:off x="609600" y="1600200"/>
            <a:ext cx="1905000" cy="3046413"/>
          </a:xfrm>
          <a:prstGeom prst="rect">
            <a:avLst/>
          </a:prstGeom>
        </p:spPr>
        <p:txBody>
          <a:bodyPr>
            <a:spAutoFit/>
          </a:bodyPr>
          <a:lstStyle/>
          <a:p>
            <a:pPr algn="ctr" eaLnBrk="1" fontAlgn="auto" hangingPunct="1">
              <a:spcBef>
                <a:spcPct val="20000"/>
              </a:spcBef>
              <a:spcAft>
                <a:spcPts val="0"/>
              </a:spcAft>
              <a:defRPr/>
            </a:pPr>
            <a:r>
              <a:rPr kumimoji="0" lang="en-US" sz="3200" i="1" dirty="0">
                <a:solidFill>
                  <a:schemeClr val="bg2">
                    <a:lumMod val="25000"/>
                  </a:schemeClr>
                </a:solidFill>
                <a:latin typeface="+mn-lt"/>
                <a:ea typeface="+mn-ea"/>
              </a:rPr>
              <a:t>Operating Systems:</a:t>
            </a:r>
            <a:br>
              <a:rPr kumimoji="0" lang="en-US" sz="3200" i="1" dirty="0">
                <a:solidFill>
                  <a:schemeClr val="bg2">
                    <a:lumMod val="25000"/>
                  </a:schemeClr>
                </a:solidFill>
                <a:latin typeface="+mn-lt"/>
                <a:ea typeface="+mn-ea"/>
              </a:rPr>
            </a:br>
            <a:r>
              <a:rPr kumimoji="0" lang="en-US" sz="3200" i="1" dirty="0">
                <a:solidFill>
                  <a:schemeClr val="bg2">
                    <a:lumMod val="25000"/>
                  </a:schemeClr>
                </a:solidFill>
                <a:latin typeface="+mn-lt"/>
                <a:ea typeface="+mn-ea"/>
              </a:rPr>
              <a:t>Internals and Design Principles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E8A5-F55F-4BE3-B324-1A82503DE87F}"/>
              </a:ext>
            </a:extLst>
          </p:cNvPr>
          <p:cNvSpPr>
            <a:spLocks noGrp="1"/>
          </p:cNvSpPr>
          <p:nvPr>
            <p:ph type="title" idx="4294967295"/>
          </p:nvPr>
        </p:nvSpPr>
        <p:spPr>
          <a:xfrm>
            <a:off x="457200" y="455613"/>
            <a:ext cx="9067800" cy="1220787"/>
          </a:xfrm>
        </p:spPr>
        <p:txBody>
          <a:bodyPr rtlCol="0">
            <a:noAutofit/>
          </a:bodyPr>
          <a:lstStyle/>
          <a:p>
            <a:pPr algn="l" eaLnBrk="1" fontAlgn="auto" hangingPunct="1">
              <a:spcAft>
                <a:spcPts val="0"/>
              </a:spcAft>
              <a:defRPr/>
            </a:pPr>
            <a:r>
              <a:rPr lang="en-NZ" sz="4800" dirty="0">
                <a:solidFill>
                  <a:schemeClr val="accent3">
                    <a:lumMod val="50000"/>
                  </a:schemeClr>
                </a:solidFill>
                <a:effectLst>
                  <a:outerShdw blurRad="50800" dist="38100" dir="2700000" algn="tl" rotWithShape="0">
                    <a:prstClr val="black">
                      <a:alpha val="40000"/>
                    </a:prstClr>
                  </a:outerShdw>
                </a:effectLst>
              </a:rPr>
              <a:t>Short Term Scheduling Criteria</a:t>
            </a:r>
          </a:p>
        </p:txBody>
      </p:sp>
      <p:sp>
        <p:nvSpPr>
          <p:cNvPr id="150531" name="Content Placeholder 2">
            <a:extLst>
              <a:ext uri="{FF2B5EF4-FFF2-40B4-BE49-F238E27FC236}">
                <a16:creationId xmlns:a16="http://schemas.microsoft.com/office/drawing/2014/main" id="{B90A5D70-49E8-4A38-93B1-921BE4C54C49}"/>
              </a:ext>
            </a:extLst>
          </p:cNvPr>
          <p:cNvSpPr>
            <a:spLocks noGrp="1"/>
          </p:cNvSpPr>
          <p:nvPr>
            <p:ph sz="half" idx="4294967295"/>
          </p:nvPr>
        </p:nvSpPr>
        <p:spPr>
          <a:xfrm>
            <a:off x="654050" y="2286000"/>
            <a:ext cx="2241550" cy="4343400"/>
          </a:xfrm>
        </p:spPr>
        <p:txBody>
          <a:bodyPr/>
          <a:lstStyle/>
          <a:p>
            <a:pPr eaLnBrk="1" hangingPunct="1"/>
            <a:r>
              <a:rPr lang="en-NZ" altLang="zh-TW" sz="1800">
                <a:ea typeface="新細明體" panose="02020500000000000000" pitchFamily="18" charset="-120"/>
              </a:rPr>
              <a:t>Main objective is to allocate processor time to optimize certain aspects of system behavior</a:t>
            </a:r>
          </a:p>
          <a:p>
            <a:pPr eaLnBrk="1" hangingPunct="1"/>
            <a:r>
              <a:rPr lang="en-NZ" altLang="zh-TW" sz="1800">
                <a:ea typeface="新細明體" panose="02020500000000000000" pitchFamily="18" charset="-120"/>
              </a:rPr>
              <a:t>A set of criteria is needed to evaluate the scheduling policy</a:t>
            </a:r>
          </a:p>
          <a:p>
            <a:pPr eaLnBrk="1" hangingPunct="1"/>
            <a:endParaRPr lang="en-NZ" altLang="zh-TW" sz="1800">
              <a:ea typeface="新細明體" panose="02020500000000000000" pitchFamily="18" charset="-120"/>
            </a:endParaRPr>
          </a:p>
        </p:txBody>
      </p:sp>
      <p:graphicFrame>
        <p:nvGraphicFramePr>
          <p:cNvPr id="4" name="Diagram 3">
            <a:extLst>
              <a:ext uri="{FF2B5EF4-FFF2-40B4-BE49-F238E27FC236}">
                <a16:creationId xmlns:a16="http://schemas.microsoft.com/office/drawing/2014/main" id="{7A68E4C0-B261-4900-8801-600517147126}"/>
              </a:ext>
            </a:extLst>
          </p:cNvPr>
          <p:cNvGraphicFramePr/>
          <p:nvPr/>
        </p:nvGraphicFramePr>
        <p:xfrm>
          <a:off x="3124200" y="2514600"/>
          <a:ext cx="54864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EFF35314-EC93-4F4A-9E14-D53C9C5AADCD}"/>
              </a:ext>
            </a:extLst>
          </p:cNvPr>
          <p:cNvGraphicFramePr/>
          <p:nvPr/>
        </p:nvGraphicFramePr>
        <p:xfrm>
          <a:off x="1295400" y="2108200"/>
          <a:ext cx="6858000" cy="474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CF824EB2-03AB-46E2-BB57-4894E4886A79}"/>
              </a:ext>
            </a:extLst>
          </p:cNvPr>
          <p:cNvSpPr>
            <a:spLocks noGrp="1"/>
          </p:cNvSpPr>
          <p:nvPr>
            <p:ph type="title" idx="4294967295"/>
          </p:nvPr>
        </p:nvSpPr>
        <p:spPr>
          <a:xfrm>
            <a:off x="457200" y="455613"/>
            <a:ext cx="8305800" cy="1323975"/>
          </a:xfrm>
        </p:spPr>
        <p:txBody>
          <a:bodyPr rtlCol="0">
            <a:noAutofit/>
          </a:bodyPr>
          <a:lstStyle/>
          <a:p>
            <a:pPr algn="l" eaLnBrk="1" fontAlgn="auto" hangingPunct="1">
              <a:spcAft>
                <a:spcPts val="0"/>
              </a:spcAft>
              <a:defRPr/>
            </a:pPr>
            <a:r>
              <a:rPr lang="en-US" sz="4400" dirty="0">
                <a:solidFill>
                  <a:schemeClr val="accent3">
                    <a:lumMod val="50000"/>
                  </a:schemeClr>
                </a:solidFill>
                <a:effectLst>
                  <a:outerShdw blurRad="50800" dist="38100" dir="2700000" algn="tl" rotWithShape="0">
                    <a:prstClr val="black">
                      <a:alpha val="40000"/>
                    </a:prstClr>
                  </a:outerShdw>
                </a:effectLst>
              </a:rPr>
              <a:t>Short-Term Scheduling Criteria:          Performance</a:t>
            </a:r>
          </a:p>
        </p:txBody>
      </p:sp>
      <p:graphicFrame>
        <p:nvGraphicFramePr>
          <p:cNvPr id="15" name="Content Placeholder 14">
            <a:extLst>
              <a:ext uri="{FF2B5EF4-FFF2-40B4-BE49-F238E27FC236}">
                <a16:creationId xmlns:a16="http://schemas.microsoft.com/office/drawing/2014/main" id="{948DA5E0-44ED-401C-B9C9-8B1BA711343C}"/>
              </a:ext>
            </a:extLst>
          </p:cNvPr>
          <p:cNvGraphicFramePr>
            <a:graphicFrameLocks noGrp="1"/>
          </p:cNvGraphicFramePr>
          <p:nvPr>
            <p:ph sz="half" idx="4294967295"/>
          </p:nvPr>
        </p:nvGraphicFramePr>
        <p:xfrm>
          <a:off x="838200" y="2286000"/>
          <a:ext cx="2133600" cy="1219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Diagram 12">
            <a:extLst>
              <a:ext uri="{FF2B5EF4-FFF2-40B4-BE49-F238E27FC236}">
                <a16:creationId xmlns:a16="http://schemas.microsoft.com/office/drawing/2014/main" id="{A0ACDCD8-3BB7-46A4-B487-163D48F78315}"/>
              </a:ext>
            </a:extLst>
          </p:cNvPr>
          <p:cNvGraphicFramePr/>
          <p:nvPr/>
        </p:nvGraphicFramePr>
        <p:xfrm>
          <a:off x="6629400" y="2209800"/>
          <a:ext cx="1752600" cy="1270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17" name="Straight Arrow Connector 16">
            <a:extLst>
              <a:ext uri="{FF2B5EF4-FFF2-40B4-BE49-F238E27FC236}">
                <a16:creationId xmlns:a16="http://schemas.microsoft.com/office/drawing/2014/main" id="{3A7C9FF7-F61D-48FF-8A2C-E47C654C53D2}"/>
              </a:ext>
            </a:extLst>
          </p:cNvPr>
          <p:cNvCxnSpPr/>
          <p:nvPr/>
        </p:nvCxnSpPr>
        <p:spPr>
          <a:xfrm rot="16200000" flipH="1">
            <a:off x="1409700" y="3543300"/>
            <a:ext cx="6096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82C97F0-41A8-4763-8730-B0D4C984071A}"/>
              </a:ext>
            </a:extLst>
          </p:cNvPr>
          <p:cNvCxnSpPr/>
          <p:nvPr/>
        </p:nvCxnSpPr>
        <p:spPr>
          <a:xfrm rot="5400000">
            <a:off x="7315200" y="3505200"/>
            <a:ext cx="8382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1FDE-6E83-4400-B82D-30E7681FDAEA}"/>
              </a:ext>
            </a:extLst>
          </p:cNvPr>
          <p:cNvSpPr>
            <a:spLocks noGrp="1"/>
          </p:cNvSpPr>
          <p:nvPr>
            <p:ph type="title" idx="4294967295"/>
          </p:nvPr>
        </p:nvSpPr>
        <p:spPr>
          <a:xfrm>
            <a:off x="228600" y="762000"/>
            <a:ext cx="2286000" cy="1754188"/>
          </a:xfrm>
        </p:spPr>
        <p:txBody>
          <a:bodyPr rtlCol="0">
            <a:noAutofit/>
          </a:bodyPr>
          <a:lstStyle/>
          <a:p>
            <a:pPr algn="ctr" eaLnBrk="1" fontAlgn="auto" hangingPunct="1">
              <a:spcAft>
                <a:spcPts val="0"/>
              </a:spcAft>
              <a:defRPr/>
            </a:pPr>
            <a:r>
              <a:rPr lang="en-US" sz="3600" spc="100" dirty="0">
                <a:solidFill>
                  <a:schemeClr val="accent1">
                    <a:lumMod val="75000"/>
                  </a:schemeClr>
                </a:solidFill>
                <a:effectLst>
                  <a:outerShdw blurRad="50800" dist="38100" dir="2700000" algn="tl" rotWithShape="0">
                    <a:prstClr val="black">
                      <a:alpha val="40000"/>
                    </a:prstClr>
                  </a:outerShdw>
                </a:effectLst>
              </a:rPr>
              <a:t>Priority Queuing</a:t>
            </a:r>
          </a:p>
        </p:txBody>
      </p:sp>
      <p:pic>
        <p:nvPicPr>
          <p:cNvPr id="154627" name="Content Placeholder 3" descr="Fig09_04.gif">
            <a:extLst>
              <a:ext uri="{FF2B5EF4-FFF2-40B4-BE49-F238E27FC236}">
                <a16:creationId xmlns:a16="http://schemas.microsoft.com/office/drawing/2014/main" id="{CAEF9B53-7656-4A65-8F21-6399F096467F}"/>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514600" y="685800"/>
            <a:ext cx="6246813" cy="5791200"/>
          </a:xfrm>
        </p:spPr>
      </p:pic>
      <p:pic>
        <p:nvPicPr>
          <p:cNvPr id="154628" name="Picture 4">
            <a:extLst>
              <a:ext uri="{FF2B5EF4-FFF2-40B4-BE49-F238E27FC236}">
                <a16:creationId xmlns:a16="http://schemas.microsoft.com/office/drawing/2014/main" id="{4F38EBB2-1AF2-46DF-9AC6-630EA6B304A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922713"/>
            <a:ext cx="19812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DB14EB47-508E-4BCC-B73A-6C9B81C6A810}"/>
              </a:ext>
            </a:extLst>
          </p:cNvPr>
          <p:cNvSpPr>
            <a:spLocks noGrp="1" noChangeArrowheads="1"/>
          </p:cNvSpPr>
          <p:nvPr>
            <p:ph type="title"/>
          </p:nvPr>
        </p:nvSpPr>
        <p:spPr>
          <a:xfrm>
            <a:off x="990600" y="214313"/>
            <a:ext cx="7696200" cy="576262"/>
          </a:xfrm>
        </p:spPr>
        <p:txBody>
          <a:bodyPr/>
          <a:lstStyle/>
          <a:p>
            <a:pPr eaLnBrk="1" hangingPunct="1"/>
            <a:r>
              <a:rPr lang="en-US" altLang="en-US"/>
              <a:t>Scheduling Criteria</a:t>
            </a:r>
          </a:p>
        </p:txBody>
      </p:sp>
      <p:sp>
        <p:nvSpPr>
          <p:cNvPr id="156675" name="Rectangle 3">
            <a:extLst>
              <a:ext uri="{FF2B5EF4-FFF2-40B4-BE49-F238E27FC236}">
                <a16:creationId xmlns:a16="http://schemas.microsoft.com/office/drawing/2014/main" id="{AC616475-193C-44A0-8D34-5E72F48A4B11}"/>
              </a:ext>
            </a:extLst>
          </p:cNvPr>
          <p:cNvSpPr>
            <a:spLocks noGrp="1" noChangeArrowheads="1"/>
          </p:cNvSpPr>
          <p:nvPr>
            <p:ph type="body" idx="1"/>
          </p:nvPr>
        </p:nvSpPr>
        <p:spPr>
          <a:xfrm>
            <a:off x="611188" y="1246188"/>
            <a:ext cx="7921625" cy="4959350"/>
          </a:xfrm>
        </p:spPr>
        <p:txBody>
          <a:bodyPr/>
          <a:lstStyle/>
          <a:p>
            <a:r>
              <a:rPr lang="en-US" altLang="en-US" sz="2400" b="1"/>
              <a:t>CPU utilization </a:t>
            </a:r>
            <a:r>
              <a:rPr lang="en-US" altLang="en-US" sz="2400"/>
              <a:t>– keep the CPU as busy as possible</a:t>
            </a:r>
          </a:p>
          <a:p>
            <a:r>
              <a:rPr lang="en-US" altLang="en-US" sz="2400" b="1"/>
              <a:t>Throughput</a:t>
            </a:r>
            <a:r>
              <a:rPr lang="en-US" altLang="en-US" sz="2400"/>
              <a:t> – # of processes that complete their execution per time unit</a:t>
            </a:r>
          </a:p>
          <a:p>
            <a:r>
              <a:rPr lang="en-US" altLang="en-US" sz="2400" b="1"/>
              <a:t>Turnaround time </a:t>
            </a:r>
            <a:r>
              <a:rPr lang="en-US" altLang="en-US" sz="2400"/>
              <a:t>– amount of time to execute a particular process</a:t>
            </a:r>
          </a:p>
          <a:p>
            <a:r>
              <a:rPr lang="en-US" altLang="en-US" sz="2400" b="1"/>
              <a:t>Waiting time </a:t>
            </a:r>
            <a:r>
              <a:rPr lang="en-US" altLang="en-US" sz="2400"/>
              <a:t>– amount of time a process has been waiting in the ready queue</a:t>
            </a:r>
          </a:p>
          <a:p>
            <a:r>
              <a:rPr lang="en-US" altLang="en-US" sz="2400" b="1"/>
              <a:t>Response time </a:t>
            </a:r>
            <a:r>
              <a:rPr lang="en-US" altLang="en-US" sz="2400"/>
              <a:t>– amount of time it takes from when a request was submitted until the first response is produced, not output  (for time-sharing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8779-1CF9-48E1-875D-B5DF962B0BB1}"/>
              </a:ext>
            </a:extLst>
          </p:cNvPr>
          <p:cNvSpPr>
            <a:spLocks noGrp="1"/>
          </p:cNvSpPr>
          <p:nvPr>
            <p:ph type="title" idx="4294967295"/>
          </p:nvPr>
        </p:nvSpPr>
        <p:spPr>
          <a:xfrm>
            <a:off x="88900" y="188913"/>
            <a:ext cx="8534400" cy="763587"/>
          </a:xfrm>
        </p:spPr>
        <p:txBody>
          <a:bodyPr rtlCol="0">
            <a:noAutofit/>
          </a:bodyPr>
          <a:lstStyle/>
          <a:p>
            <a:pPr algn="ctr" eaLnBrk="1" fontAlgn="auto" hangingPunct="1">
              <a:spcAft>
                <a:spcPts val="0"/>
              </a:spcAft>
              <a:defRPr/>
            </a:pPr>
            <a:r>
              <a:rPr lang="en-NZ" sz="4400" dirty="0">
                <a:solidFill>
                  <a:schemeClr val="accent1">
                    <a:lumMod val="75000"/>
                  </a:schemeClr>
                </a:solidFill>
                <a:effectLst>
                  <a:outerShdw blurRad="50800" dist="38100" dir="2700000" algn="tl" rotWithShape="0">
                    <a:prstClr val="black">
                      <a:alpha val="40000"/>
                    </a:prstClr>
                  </a:outerShdw>
                </a:effectLst>
              </a:rPr>
              <a:t>Alternative Scheduling Policies</a:t>
            </a:r>
          </a:p>
        </p:txBody>
      </p:sp>
      <p:pic>
        <p:nvPicPr>
          <p:cNvPr id="158723" name="Picture 2">
            <a:extLst>
              <a:ext uri="{FF2B5EF4-FFF2-40B4-BE49-F238E27FC236}">
                <a16:creationId xmlns:a16="http://schemas.microsoft.com/office/drawing/2014/main" id="{6A1442B4-6981-4002-A816-DAF5643904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014413"/>
            <a:ext cx="7632700"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2CD5-8651-41E5-A5E3-C7878D0719E0}"/>
              </a:ext>
            </a:extLst>
          </p:cNvPr>
          <p:cNvSpPr>
            <a:spLocks noGrp="1"/>
          </p:cNvSpPr>
          <p:nvPr>
            <p:ph type="title" idx="4294967295"/>
          </p:nvPr>
        </p:nvSpPr>
        <p:spPr>
          <a:xfrm>
            <a:off x="609600" y="457200"/>
            <a:ext cx="7824788" cy="1296348"/>
          </a:xfrm>
        </p:spPr>
        <p:txBody>
          <a:bodyPr rtlCol="0">
            <a:noAutofit/>
          </a:bodyPr>
          <a:lstStyle/>
          <a:p>
            <a:pPr algn="l" eaLnBrk="1" fontAlgn="auto" hangingPunct="1">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Decision Mode</a:t>
            </a:r>
          </a:p>
        </p:txBody>
      </p:sp>
      <p:sp>
        <p:nvSpPr>
          <p:cNvPr id="160771" name="Content Placeholder 2">
            <a:extLst>
              <a:ext uri="{FF2B5EF4-FFF2-40B4-BE49-F238E27FC236}">
                <a16:creationId xmlns:a16="http://schemas.microsoft.com/office/drawing/2014/main" id="{55C8A3F1-43B8-41E1-A811-A27221B02987}"/>
              </a:ext>
            </a:extLst>
          </p:cNvPr>
          <p:cNvSpPr>
            <a:spLocks noGrp="1"/>
          </p:cNvSpPr>
          <p:nvPr>
            <p:ph sz="half" idx="4294967295"/>
          </p:nvPr>
        </p:nvSpPr>
        <p:spPr>
          <a:xfrm>
            <a:off x="468313" y="2216150"/>
            <a:ext cx="4032250" cy="3840163"/>
          </a:xfrm>
        </p:spPr>
        <p:txBody>
          <a:bodyPr/>
          <a:lstStyle/>
          <a:p>
            <a:pPr eaLnBrk="1" hangingPunct="1">
              <a:buSzPct val="110000"/>
              <a:buFont typeface="Wingdings" panose="05000000000000000000" pitchFamily="2" charset="2"/>
              <a:buChar char="§"/>
            </a:pPr>
            <a:r>
              <a:rPr lang="en-NZ" altLang="zh-TW" sz="3200">
                <a:ea typeface="新細明體" panose="02020500000000000000" pitchFamily="18" charset="-120"/>
              </a:rPr>
              <a:t>Specifies the instants in time at which the selection function is exercised</a:t>
            </a:r>
          </a:p>
        </p:txBody>
      </p:sp>
      <p:sp>
        <p:nvSpPr>
          <p:cNvPr id="4" name="Content Placeholder 3">
            <a:extLst>
              <a:ext uri="{FF2B5EF4-FFF2-40B4-BE49-F238E27FC236}">
                <a16:creationId xmlns:a16="http://schemas.microsoft.com/office/drawing/2014/main" id="{40908F71-9EDB-4BD9-82E9-E6062A18D49A}"/>
              </a:ext>
            </a:extLst>
          </p:cNvPr>
          <p:cNvSpPr>
            <a:spLocks noGrp="1"/>
          </p:cNvSpPr>
          <p:nvPr>
            <p:ph sz="half" idx="4294967295"/>
          </p:nvPr>
        </p:nvSpPr>
        <p:spPr>
          <a:xfrm>
            <a:off x="4830763" y="2286000"/>
            <a:ext cx="3657600" cy="3840163"/>
          </a:xfrm>
        </p:spPr>
        <p:txBody>
          <a:bodyPr/>
          <a:lstStyle/>
          <a:p>
            <a:pPr eaLnBrk="1" hangingPunct="1">
              <a:buSzPct val="110000"/>
              <a:buFont typeface="Wingdings" panose="05000000000000000000" pitchFamily="2" charset="2"/>
              <a:buChar char="§"/>
            </a:pPr>
            <a:r>
              <a:rPr lang="en-NZ" altLang="zh-TW" sz="3200">
                <a:ea typeface="新細明體" panose="02020500000000000000" pitchFamily="18" charset="-120"/>
              </a:rPr>
              <a:t>Two categories:</a:t>
            </a:r>
          </a:p>
          <a:p>
            <a:pPr marL="911225" lvl="1" indent="-342900" eaLnBrk="1" hangingPunct="1">
              <a:buSzPct val="110000"/>
              <a:buFont typeface="Wingdings" panose="05000000000000000000" pitchFamily="2" charset="2"/>
              <a:buChar char="§"/>
            </a:pPr>
            <a:r>
              <a:rPr lang="en-NZ" altLang="zh-TW" sz="2800">
                <a:ea typeface="新細明體" panose="02020500000000000000" pitchFamily="18" charset="-120"/>
              </a:rPr>
              <a:t>Nonpreemptive</a:t>
            </a:r>
          </a:p>
          <a:p>
            <a:pPr marL="911225" lvl="1" indent="-342900" eaLnBrk="1" hangingPunct="1">
              <a:buSzPct val="110000"/>
              <a:buFont typeface="Wingdings" panose="05000000000000000000" pitchFamily="2" charset="2"/>
              <a:buChar char="§"/>
            </a:pPr>
            <a:r>
              <a:rPr lang="en-NZ" altLang="zh-TW" sz="2800">
                <a:ea typeface="新細明體" panose="02020500000000000000" pitchFamily="18" charset="-120"/>
              </a:rPr>
              <a:t>Preemptive</a:t>
            </a:r>
          </a:p>
        </p:txBody>
      </p:sp>
      <p:pic>
        <p:nvPicPr>
          <p:cNvPr id="160773" name="Picture 4">
            <a:extLst>
              <a:ext uri="{FF2B5EF4-FFF2-40B4-BE49-F238E27FC236}">
                <a16:creationId xmlns:a16="http://schemas.microsoft.com/office/drawing/2014/main" id="{76D2263F-D07F-43AB-A568-C97D74BF51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419600"/>
            <a:ext cx="1625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4">
                                            <p:txEl>
                                              <p:pRg st="0" end="0"/>
                                            </p:txEl>
                                          </p:spTgt>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30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p:cTn id="11" dur="5000" fill="hold"/>
                                        <p:tgtEl>
                                          <p:spTgt spid="4">
                                            <p:txEl>
                                              <p:pRg st="1" end="1"/>
                                            </p:txEl>
                                          </p:spTgt>
                                        </p:tgtEl>
                                        <p:attrNameLst>
                                          <p:attrName>ppt_w</p:attrName>
                                        </p:attrNameLst>
                                      </p:cBhvr>
                                      <p:tavLst>
                                        <p:tav tm="0" fmla="#ppt_w*sin(2.5*pi*$)">
                                          <p:val>
                                            <p:fltVal val="0"/>
                                          </p:val>
                                        </p:tav>
                                        <p:tav tm="100000">
                                          <p:val>
                                            <p:fltVal val="1"/>
                                          </p:val>
                                        </p:tav>
                                      </p:tavLst>
                                    </p:anim>
                                    <p:anim calcmode="lin" valueType="num">
                                      <p:cBhvr>
                                        <p:cTn id="12" dur="5000" fill="hold"/>
                                        <p:tgtEl>
                                          <p:spTgt spid="4">
                                            <p:txEl>
                                              <p:pRg st="1" end="1"/>
                                            </p:txEl>
                                          </p:spTgt>
                                        </p:tgtEl>
                                        <p:attrNameLst>
                                          <p:attrName>ppt_h</p:attrName>
                                        </p:attrNameLst>
                                      </p:cBhvr>
                                      <p:tavLst>
                                        <p:tav tm="0">
                                          <p:val>
                                            <p:strVal val="#ppt_h"/>
                                          </p:val>
                                        </p:tav>
                                        <p:tav tm="100000">
                                          <p:val>
                                            <p:strVal val="#ppt_h"/>
                                          </p:val>
                                        </p:tav>
                                      </p:tavLst>
                                    </p:anim>
                                  </p:childTnLst>
                                </p:cTn>
                              </p:par>
                              <p:par>
                                <p:cTn id="13" presetID="19" presetClass="entr" presetSubtype="10" fill="hold" grpId="0" nodeType="withEffect">
                                  <p:stCondLst>
                                    <p:cond delay="80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p:cTn id="15" dur="3000" fill="hold"/>
                                        <p:tgtEl>
                                          <p:spTgt spid="4">
                                            <p:txEl>
                                              <p:pRg st="2" end="2"/>
                                            </p:txEl>
                                          </p:spTgt>
                                        </p:tgtEl>
                                        <p:attrNameLst>
                                          <p:attrName>ppt_w</p:attrName>
                                        </p:attrNameLst>
                                      </p:cBhvr>
                                      <p:tavLst>
                                        <p:tav tm="0" fmla="#ppt_w*sin(2.5*pi*$)">
                                          <p:val>
                                            <p:fltVal val="0"/>
                                          </p:val>
                                        </p:tav>
                                        <p:tav tm="100000">
                                          <p:val>
                                            <p:fltVal val="1"/>
                                          </p:val>
                                        </p:tav>
                                      </p:tavLst>
                                    </p:anim>
                                    <p:anim calcmode="lin" valueType="num">
                                      <p:cBhvr>
                                        <p:cTn id="16" dur="3000" fill="hold"/>
                                        <p:tgtEl>
                                          <p:spTgt spid="4">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D5C1-E2D3-4867-96E2-D1886FBE0B73}"/>
              </a:ext>
            </a:extLst>
          </p:cNvPr>
          <p:cNvSpPr>
            <a:spLocks noGrp="1"/>
          </p:cNvSpPr>
          <p:nvPr>
            <p:ph type="title" idx="4294967295"/>
          </p:nvPr>
        </p:nvSpPr>
        <p:spPr>
          <a:xfrm>
            <a:off x="533401" y="457201"/>
            <a:ext cx="8229600" cy="1143000"/>
          </a:xfrm>
        </p:spPr>
        <p:txBody>
          <a:bodyPr rtlCol="0">
            <a:noAutofit/>
          </a:bodyPr>
          <a:lstStyle/>
          <a:p>
            <a:pPr algn="ctr" eaLnBrk="1" fontAlgn="auto" hangingPunct="1">
              <a:spcAft>
                <a:spcPts val="0"/>
              </a:spcAft>
              <a:defRPr/>
            </a:pP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Nonpreemptive </a:t>
            </a:r>
            <a:r>
              <a:rPr lang="en-US" sz="4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vs</a:t>
            </a: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Preemptive</a:t>
            </a:r>
            <a:endParaRPr lang="en-NZ"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62819" name="Text Placeholder 3">
            <a:extLst>
              <a:ext uri="{FF2B5EF4-FFF2-40B4-BE49-F238E27FC236}">
                <a16:creationId xmlns:a16="http://schemas.microsoft.com/office/drawing/2014/main" id="{A342EC3D-ADD6-416E-B78A-EFE4190B2A5B}"/>
              </a:ext>
            </a:extLst>
          </p:cNvPr>
          <p:cNvSpPr>
            <a:spLocks noGrp="1"/>
          </p:cNvSpPr>
          <p:nvPr>
            <p:ph type="body" idx="4294967295"/>
          </p:nvPr>
        </p:nvSpPr>
        <p:spPr>
          <a:xfrm>
            <a:off x="663575" y="2039938"/>
            <a:ext cx="3657600" cy="730250"/>
          </a:xfrm>
        </p:spPr>
        <p:txBody>
          <a:bodyPr tIns="0" bIns="0" anchor="ctr"/>
          <a:lstStyle/>
          <a:p>
            <a:pPr marL="0" indent="0" algn="ctr" eaLnBrk="1" hangingPunct="1">
              <a:lnSpc>
                <a:spcPts val="3000"/>
              </a:lnSpc>
              <a:spcBef>
                <a:spcPts val="300"/>
              </a:spcBef>
              <a:buFont typeface="Wingdings" panose="05000000000000000000" pitchFamily="2" charset="2"/>
              <a:buNone/>
            </a:pPr>
            <a:r>
              <a:rPr lang="en-US" altLang="zh-TW" sz="2600" b="1">
                <a:solidFill>
                  <a:schemeClr val="accent1"/>
                </a:solidFill>
                <a:ea typeface="新細明體" panose="02020500000000000000" pitchFamily="18" charset="-120"/>
              </a:rPr>
              <a:t>Nonpreemptive</a:t>
            </a:r>
          </a:p>
        </p:txBody>
      </p:sp>
      <p:sp>
        <p:nvSpPr>
          <p:cNvPr id="162820" name="Content Placeholder 2">
            <a:extLst>
              <a:ext uri="{FF2B5EF4-FFF2-40B4-BE49-F238E27FC236}">
                <a16:creationId xmlns:a16="http://schemas.microsoft.com/office/drawing/2014/main" id="{29768615-0CAA-45B6-A574-5EA0A3D5FD23}"/>
              </a:ext>
            </a:extLst>
          </p:cNvPr>
          <p:cNvSpPr>
            <a:spLocks noGrp="1"/>
          </p:cNvSpPr>
          <p:nvPr>
            <p:ph sz="half" idx="4294967295"/>
          </p:nvPr>
        </p:nvSpPr>
        <p:spPr>
          <a:xfrm>
            <a:off x="323850" y="2636838"/>
            <a:ext cx="3997325" cy="3328987"/>
          </a:xfrm>
        </p:spPr>
        <p:txBody>
          <a:bodyPr/>
          <a:lstStyle/>
          <a:p>
            <a:pPr eaLnBrk="1" hangingPunct="1">
              <a:buFont typeface="Wingdings" panose="05000000000000000000" pitchFamily="2" charset="2"/>
              <a:buNone/>
            </a:pPr>
            <a:r>
              <a:rPr lang="en-US" altLang="zh-TW" sz="2800">
                <a:ea typeface="新細明體" panose="02020500000000000000" pitchFamily="18" charset="-120"/>
              </a:rPr>
              <a:t>once a process is in the running state, it will continue until it terminates or blocks itself for I/O</a:t>
            </a:r>
            <a:endParaRPr lang="en-NZ" altLang="zh-TW" sz="2800">
              <a:ea typeface="新細明體" panose="02020500000000000000" pitchFamily="18" charset="-120"/>
            </a:endParaRPr>
          </a:p>
        </p:txBody>
      </p:sp>
      <p:sp>
        <p:nvSpPr>
          <p:cNvPr id="162821" name="Text Placeholder 4">
            <a:extLst>
              <a:ext uri="{FF2B5EF4-FFF2-40B4-BE49-F238E27FC236}">
                <a16:creationId xmlns:a16="http://schemas.microsoft.com/office/drawing/2014/main" id="{C44A7DB9-BD3F-414F-8316-985CBE542BB5}"/>
              </a:ext>
            </a:extLst>
          </p:cNvPr>
          <p:cNvSpPr>
            <a:spLocks noGrp="1"/>
          </p:cNvSpPr>
          <p:nvPr>
            <p:ph type="body" sz="quarter" idx="4294967295"/>
          </p:nvPr>
        </p:nvSpPr>
        <p:spPr>
          <a:xfrm>
            <a:off x="4827588" y="2039938"/>
            <a:ext cx="3657600" cy="730250"/>
          </a:xfrm>
        </p:spPr>
        <p:txBody>
          <a:bodyPr tIns="0" bIns="0" anchor="ctr"/>
          <a:lstStyle/>
          <a:p>
            <a:pPr marL="0" indent="0" algn="ctr" eaLnBrk="1" hangingPunct="1">
              <a:lnSpc>
                <a:spcPts val="3000"/>
              </a:lnSpc>
              <a:spcBef>
                <a:spcPts val="300"/>
              </a:spcBef>
              <a:buFont typeface="Wingdings" panose="05000000000000000000" pitchFamily="2" charset="2"/>
              <a:buNone/>
            </a:pPr>
            <a:r>
              <a:rPr lang="en-US" altLang="zh-TW" sz="2600" b="1">
                <a:solidFill>
                  <a:schemeClr val="accent1"/>
                </a:solidFill>
                <a:ea typeface="新細明體" panose="02020500000000000000" pitchFamily="18" charset="-120"/>
              </a:rPr>
              <a:t>Preemptive</a:t>
            </a:r>
          </a:p>
        </p:txBody>
      </p:sp>
      <p:sp>
        <p:nvSpPr>
          <p:cNvPr id="162822" name="Content Placeholder 5">
            <a:extLst>
              <a:ext uri="{FF2B5EF4-FFF2-40B4-BE49-F238E27FC236}">
                <a16:creationId xmlns:a16="http://schemas.microsoft.com/office/drawing/2014/main" id="{7F552718-113A-44C2-BC71-43CD54F7B3A3}"/>
              </a:ext>
            </a:extLst>
          </p:cNvPr>
          <p:cNvSpPr>
            <a:spLocks noGrp="1"/>
          </p:cNvSpPr>
          <p:nvPr>
            <p:ph sz="quarter" idx="4294967295"/>
          </p:nvPr>
        </p:nvSpPr>
        <p:spPr>
          <a:xfrm>
            <a:off x="4827588" y="2797175"/>
            <a:ext cx="3657600" cy="3328988"/>
          </a:xfrm>
        </p:spPr>
        <p:txBody>
          <a:bodyPr/>
          <a:lstStyle/>
          <a:p>
            <a:pPr lvl="1" eaLnBrk="1" hangingPunct="1"/>
            <a:r>
              <a:rPr lang="en-US" altLang="zh-TW" sz="2400">
                <a:ea typeface="新細明體" panose="02020500000000000000" pitchFamily="18" charset="-120"/>
              </a:rPr>
              <a:t>currently running process may be interrupted and moved to ready state by the OS</a:t>
            </a:r>
          </a:p>
          <a:p>
            <a:pPr lvl="1" eaLnBrk="1" hangingPunct="1"/>
            <a:r>
              <a:rPr lang="en-US" altLang="zh-TW" sz="2400">
                <a:ea typeface="新細明體" panose="02020500000000000000" pitchFamily="18" charset="-120"/>
              </a:rPr>
              <a:t>preemption may occur when new process arrives, on an interrupt, or periodically</a:t>
            </a:r>
          </a:p>
        </p:txBody>
      </p:sp>
      <p:pic>
        <p:nvPicPr>
          <p:cNvPr id="162823" name="Picture 6">
            <a:extLst>
              <a:ext uri="{FF2B5EF4-FFF2-40B4-BE49-F238E27FC236}">
                <a16:creationId xmlns:a16="http://schemas.microsoft.com/office/drawing/2014/main" id="{CDBABC6A-9C7E-4883-8CFB-03ED3E6B1A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5084763"/>
            <a:ext cx="1951037"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itle 1">
            <a:extLst>
              <a:ext uri="{FF2B5EF4-FFF2-40B4-BE49-F238E27FC236}">
                <a16:creationId xmlns:a16="http://schemas.microsoft.com/office/drawing/2014/main" id="{EBE76C6B-85CE-43F9-929E-368A53DAD137}"/>
              </a:ext>
            </a:extLst>
          </p:cNvPr>
          <p:cNvSpPr>
            <a:spLocks noGrp="1"/>
          </p:cNvSpPr>
          <p:nvPr>
            <p:ph type="title" idx="4294967295"/>
          </p:nvPr>
        </p:nvSpPr>
        <p:spPr>
          <a:xfrm>
            <a:off x="762000" y="152400"/>
            <a:ext cx="4191000" cy="2514600"/>
          </a:xfrm>
        </p:spPr>
        <p:txBody>
          <a:bodyPr/>
          <a:lstStyle/>
          <a:p>
            <a:pPr algn="l" eaLnBrk="1" hangingPunct="1"/>
            <a:br>
              <a:rPr lang="en-US" altLang="zh-TW" sz="3600">
                <a:solidFill>
                  <a:schemeClr val="accent1"/>
                </a:solidFill>
                <a:ea typeface="新細明體" panose="02020500000000000000" pitchFamily="18" charset="-120"/>
              </a:rPr>
            </a:br>
            <a:r>
              <a:rPr lang="en-US" altLang="zh-TW" sz="3600">
                <a:solidFill>
                  <a:schemeClr val="accent1"/>
                </a:solidFill>
                <a:ea typeface="新細明體" panose="02020500000000000000" pitchFamily="18" charset="-120"/>
              </a:rPr>
              <a:t>Table 9.4</a:t>
            </a:r>
            <a:br>
              <a:rPr lang="en-US" altLang="zh-TW" sz="3600">
                <a:solidFill>
                  <a:schemeClr val="accent1"/>
                </a:solidFill>
                <a:ea typeface="新細明體" panose="02020500000000000000" pitchFamily="18" charset="-120"/>
              </a:rPr>
            </a:br>
            <a:r>
              <a:rPr lang="en-US" altLang="zh-TW" sz="3600">
                <a:solidFill>
                  <a:schemeClr val="accent1"/>
                </a:solidFill>
                <a:ea typeface="新細明體" panose="02020500000000000000" pitchFamily="18" charset="-120"/>
              </a:rPr>
              <a:t>Process Scheduling </a:t>
            </a:r>
            <a:br>
              <a:rPr lang="en-US" altLang="zh-TW" sz="3600">
                <a:solidFill>
                  <a:schemeClr val="accent1"/>
                </a:solidFill>
                <a:ea typeface="新細明體" panose="02020500000000000000" pitchFamily="18" charset="-120"/>
              </a:rPr>
            </a:br>
            <a:r>
              <a:rPr lang="en-US" altLang="zh-TW" sz="3600">
                <a:solidFill>
                  <a:schemeClr val="accent1"/>
                </a:solidFill>
                <a:ea typeface="新細明體" panose="02020500000000000000" pitchFamily="18" charset="-120"/>
              </a:rPr>
              <a:t>Example</a:t>
            </a:r>
          </a:p>
        </p:txBody>
      </p:sp>
      <p:pic>
        <p:nvPicPr>
          <p:cNvPr id="164867" name="Content Placeholder 3" descr="Table09_04.gif">
            <a:extLst>
              <a:ext uri="{FF2B5EF4-FFF2-40B4-BE49-F238E27FC236}">
                <a16:creationId xmlns:a16="http://schemas.microsoft.com/office/drawing/2014/main" id="{5DE6DAA4-6D35-49D7-B4D5-3EBAE83D24BA}"/>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rcRect t="-69865" b="-69865"/>
          <a:stretch>
            <a:fillRect/>
          </a:stretch>
        </p:blipFill>
        <p:spPr>
          <a:xfrm>
            <a:off x="1258888" y="152400"/>
            <a:ext cx="6559550" cy="9023350"/>
          </a:xfrm>
        </p:spPr>
      </p:pic>
      <p:pic>
        <p:nvPicPr>
          <p:cNvPr id="164868" name="Picture 14">
            <a:extLst>
              <a:ext uri="{FF2B5EF4-FFF2-40B4-BE49-F238E27FC236}">
                <a16:creationId xmlns:a16="http://schemas.microsoft.com/office/drawing/2014/main" id="{3AD008F4-9F48-45AD-8C05-850D8EA54B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rot="666673">
            <a:off x="5981700" y="1266825"/>
            <a:ext cx="2205038"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9" name="TextBox 17">
            <a:extLst>
              <a:ext uri="{FF2B5EF4-FFF2-40B4-BE49-F238E27FC236}">
                <a16:creationId xmlns:a16="http://schemas.microsoft.com/office/drawing/2014/main" id="{66C59689-3B98-4AE3-BFB4-53046E25F3D9}"/>
              </a:ext>
            </a:extLst>
          </p:cNvPr>
          <p:cNvSpPr txBox="1">
            <a:spLocks noChangeArrowheads="1"/>
          </p:cNvSpPr>
          <p:nvPr/>
        </p:nvSpPr>
        <p:spPr bwMode="auto">
          <a:xfrm>
            <a:off x="1046163" y="2743200"/>
            <a:ext cx="7031037" cy="762000"/>
          </a:xfrm>
          <a:prstGeom prst="rect">
            <a:avLst/>
          </a:prstGeom>
          <a:blipFill dpi="0" rotWithShape="1">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kumimoji="0" lang="en-US" altLang="en-US"/>
          </a:p>
        </p:txBody>
      </p:sp>
    </p:spTree>
  </p:cSld>
  <p:clrMapOvr>
    <a:masterClrMapping/>
  </p:clrMapOvr>
  <p:transition spd="slow">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D6CE-2364-49E9-91D1-ACBAF1D3924C}"/>
              </a:ext>
            </a:extLst>
          </p:cNvPr>
          <p:cNvSpPr>
            <a:spLocks noGrp="1"/>
          </p:cNvSpPr>
          <p:nvPr>
            <p:ph type="title" idx="4294967295"/>
          </p:nvPr>
        </p:nvSpPr>
        <p:spPr>
          <a:xfrm>
            <a:off x="457200" y="456252"/>
            <a:ext cx="8026401" cy="1323041"/>
          </a:xfrm>
        </p:spPr>
        <p:txBody>
          <a:bodyPr rtlCol="0">
            <a:noAutofit/>
          </a:bodyPr>
          <a:lstStyle/>
          <a:p>
            <a:pPr algn="ctr" eaLnBrk="1" fontAlgn="auto" hangingPunct="1">
              <a:spcAft>
                <a:spcPts val="0"/>
              </a:spcAft>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First-Come-First-Served (FCFS)</a:t>
            </a:r>
          </a:p>
        </p:txBody>
      </p:sp>
      <p:sp>
        <p:nvSpPr>
          <p:cNvPr id="3" name="Content Placeholder 2">
            <a:extLst>
              <a:ext uri="{FF2B5EF4-FFF2-40B4-BE49-F238E27FC236}">
                <a16:creationId xmlns:a16="http://schemas.microsoft.com/office/drawing/2014/main" id="{6CBD0B48-B822-46FB-9E99-FD1CDBC47ACB}"/>
              </a:ext>
            </a:extLst>
          </p:cNvPr>
          <p:cNvSpPr>
            <a:spLocks noGrp="1"/>
          </p:cNvSpPr>
          <p:nvPr>
            <p:ph sz="half" idx="4294967295"/>
          </p:nvPr>
        </p:nvSpPr>
        <p:spPr>
          <a:xfrm>
            <a:off x="685800" y="2133600"/>
            <a:ext cx="3657600" cy="3840163"/>
          </a:xfrm>
        </p:spPr>
        <p:txBody>
          <a:bodyPr/>
          <a:lstStyle/>
          <a:p>
            <a:pPr eaLnBrk="1" hangingPunct="1"/>
            <a:r>
              <a:rPr lang="en-US" altLang="zh-TW" sz="1800">
                <a:ea typeface="新細明體" panose="02020500000000000000" pitchFamily="18" charset="-120"/>
              </a:rPr>
              <a:t>Simplest scheduling policy</a:t>
            </a:r>
          </a:p>
          <a:p>
            <a:pPr eaLnBrk="1" hangingPunct="1"/>
            <a:r>
              <a:rPr lang="en-US" altLang="zh-TW" sz="1800">
                <a:ea typeface="新細明體" panose="02020500000000000000" pitchFamily="18" charset="-120"/>
              </a:rPr>
              <a:t>Also known as first-in-first-out (FIFO) or a strict queuing scheme</a:t>
            </a:r>
          </a:p>
          <a:p>
            <a:pPr eaLnBrk="1" hangingPunct="1"/>
            <a:r>
              <a:rPr lang="en-US" altLang="zh-TW" sz="1800">
                <a:ea typeface="新細明體" panose="02020500000000000000" pitchFamily="18" charset="-120"/>
              </a:rPr>
              <a:t>When the current process ceases to execute, the longest process in the Ready queue is selected</a:t>
            </a:r>
          </a:p>
          <a:p>
            <a:pPr eaLnBrk="1" hangingPunct="1"/>
            <a:endParaRPr lang="en-US" altLang="zh-TW" sz="1800">
              <a:ea typeface="新細明體" panose="02020500000000000000" pitchFamily="18" charset="-120"/>
            </a:endParaRPr>
          </a:p>
        </p:txBody>
      </p:sp>
      <p:sp>
        <p:nvSpPr>
          <p:cNvPr id="5" name="Content Placeholder 4">
            <a:extLst>
              <a:ext uri="{FF2B5EF4-FFF2-40B4-BE49-F238E27FC236}">
                <a16:creationId xmlns:a16="http://schemas.microsoft.com/office/drawing/2014/main" id="{24F6BE7E-713A-40B6-AFA2-16910A2D2081}"/>
              </a:ext>
            </a:extLst>
          </p:cNvPr>
          <p:cNvSpPr>
            <a:spLocks noGrp="1"/>
          </p:cNvSpPr>
          <p:nvPr>
            <p:ph sz="half" idx="4294967295"/>
          </p:nvPr>
        </p:nvSpPr>
        <p:spPr>
          <a:xfrm>
            <a:off x="4830763" y="2286000"/>
            <a:ext cx="3657600" cy="3840163"/>
          </a:xfrm>
        </p:spPr>
        <p:txBody>
          <a:bodyPr/>
          <a:lstStyle/>
          <a:p>
            <a:pPr eaLnBrk="1" hangingPunct="1"/>
            <a:r>
              <a:rPr lang="en-US" altLang="zh-TW" sz="1800">
                <a:ea typeface="新細明體" panose="02020500000000000000" pitchFamily="18" charset="-120"/>
              </a:rPr>
              <a:t>Performs much better for long processes than short ones</a:t>
            </a:r>
          </a:p>
          <a:p>
            <a:pPr eaLnBrk="1" hangingPunct="1"/>
            <a:r>
              <a:rPr lang="en-US" altLang="zh-TW" sz="1800">
                <a:ea typeface="新細明體" panose="02020500000000000000" pitchFamily="18" charset="-120"/>
              </a:rPr>
              <a:t>Tends to favor processor-bound processes over I/O-bound processes</a:t>
            </a:r>
          </a:p>
        </p:txBody>
      </p:sp>
      <p:pic>
        <p:nvPicPr>
          <p:cNvPr id="166917" name="Picture 3" descr="Fig09_05a.gif">
            <a:extLst>
              <a:ext uri="{FF2B5EF4-FFF2-40B4-BE49-F238E27FC236}">
                <a16:creationId xmlns:a16="http://schemas.microsoft.com/office/drawing/2014/main" id="{80F41339-89F4-41E2-87D6-D2FBB5B0D0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648200"/>
            <a:ext cx="7848600"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4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nodeType="afterGroup">
                            <p:stCondLst>
                              <p:cond delay="450"/>
                            </p:stCondLst>
                            <p:childTnLst>
                              <p:par>
                                <p:cTn id="8" presetID="1" presetClass="entr" presetSubtype="0" fill="hold" grpId="0" nodeType="afterEffect">
                                  <p:stCondLst>
                                    <p:cond delay="4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nodeType="afterGroup">
                            <p:stCondLst>
                              <p:cond delay="900"/>
                            </p:stCondLst>
                            <p:childTnLst>
                              <p:par>
                                <p:cTn id="11" presetID="1" presetClass="entr" presetSubtype="0" fill="hold" grpId="0" nodeType="afterEffect">
                                  <p:stCondLst>
                                    <p:cond delay="4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nodeType="afterGroup">
                            <p:stCondLst>
                              <p:cond delay="1350"/>
                            </p:stCondLst>
                            <p:childTnLst>
                              <p:par>
                                <p:cTn id="14" presetID="1" presetClass="entr" presetSubtype="0" fill="hold" grpId="0" nodeType="afterEffect">
                                  <p:stCondLst>
                                    <p:cond delay="45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par>
                          <p:cTn id="16" fill="hold" nodeType="afterGroup">
                            <p:stCondLst>
                              <p:cond delay="1800"/>
                            </p:stCondLst>
                            <p:childTnLst>
                              <p:par>
                                <p:cTn id="17" presetID="1" presetClass="entr" presetSubtype="0" fill="hold" grpId="0" nodeType="afterEffect">
                                  <p:stCondLst>
                                    <p:cond delay="45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5B60BC47-62DB-44EC-A91F-9CF38FC5E24C}"/>
              </a:ext>
            </a:extLst>
          </p:cNvPr>
          <p:cNvSpPr>
            <a:spLocks noGrp="1" noChangeArrowheads="1"/>
          </p:cNvSpPr>
          <p:nvPr>
            <p:ph type="title"/>
          </p:nvPr>
        </p:nvSpPr>
        <p:spPr>
          <a:xfrm>
            <a:off x="654050" y="355600"/>
            <a:ext cx="8340725" cy="457200"/>
          </a:xfrm>
        </p:spPr>
        <p:txBody>
          <a:bodyPr/>
          <a:lstStyle/>
          <a:p>
            <a:pPr>
              <a:defRPr/>
            </a:pPr>
            <a:r>
              <a:rPr lang="en-US" sz="2800"/>
              <a:t>First-Come, First-Served (FCFS) Scheduling</a:t>
            </a:r>
          </a:p>
        </p:txBody>
      </p:sp>
      <p:sp>
        <p:nvSpPr>
          <p:cNvPr id="168963" name="Rectangle 3">
            <a:extLst>
              <a:ext uri="{FF2B5EF4-FFF2-40B4-BE49-F238E27FC236}">
                <a16:creationId xmlns:a16="http://schemas.microsoft.com/office/drawing/2014/main" id="{75702B7E-9DD7-4C82-814F-11BDA7D8E0B2}"/>
              </a:ext>
            </a:extLst>
          </p:cNvPr>
          <p:cNvSpPr>
            <a:spLocks noGrp="1" noChangeArrowheads="1"/>
          </p:cNvSpPr>
          <p:nvPr>
            <p:ph type="body" idx="1"/>
          </p:nvPr>
        </p:nvSpPr>
        <p:spPr>
          <a:xfrm>
            <a:off x="757238" y="1390650"/>
            <a:ext cx="7566025" cy="4114800"/>
          </a:xfrm>
        </p:spPr>
        <p:txBody>
          <a:bodyPr/>
          <a:lstStyle/>
          <a:p>
            <a:pPr>
              <a:lnSpc>
                <a:spcPct val="90000"/>
              </a:lnSpc>
              <a:buFont typeface="Monotype Sorts" pitchFamily="-84" charset="2"/>
              <a:buNone/>
              <a:tabLst>
                <a:tab pos="3032125" algn="ctr"/>
                <a:tab pos="4635500" algn="ctr"/>
              </a:tabLst>
            </a:pPr>
            <a:r>
              <a:rPr lang="zh-TW" altLang="en-US" sz="1400">
                <a:ea typeface="新細明體" panose="02020500000000000000" pitchFamily="18" charset="-120"/>
              </a:rPr>
              <a:t>		</a:t>
            </a:r>
            <a:r>
              <a:rPr lang="en-US" altLang="zh-TW" sz="1600" u="sng">
                <a:ea typeface="新細明體" panose="02020500000000000000" pitchFamily="18" charset="-120"/>
              </a:rPr>
              <a:t>Process</a:t>
            </a:r>
            <a:r>
              <a:rPr lang="en-US" altLang="zh-TW" sz="1600">
                <a:ea typeface="新細明體" panose="02020500000000000000" pitchFamily="18" charset="-120"/>
              </a:rPr>
              <a:t>	</a:t>
            </a:r>
            <a:r>
              <a:rPr lang="en-US" altLang="zh-TW" sz="1600" u="sng">
                <a:ea typeface="新細明體" panose="02020500000000000000" pitchFamily="18" charset="-120"/>
              </a:rPr>
              <a:t>Burst Time	</a:t>
            </a:r>
          </a:p>
          <a:p>
            <a:pPr>
              <a:lnSpc>
                <a:spcPct val="90000"/>
              </a:lnSpc>
              <a:buFont typeface="Monotype Sorts" pitchFamily="-84" charset="2"/>
              <a:buNone/>
              <a:tabLst>
                <a:tab pos="3032125" algn="ctr"/>
                <a:tab pos="4635500" algn="ctr"/>
              </a:tabLst>
            </a:pPr>
            <a:r>
              <a:rPr lang="en-US" altLang="zh-TW" sz="1600">
                <a:ea typeface="新細明體" panose="02020500000000000000" pitchFamily="18" charset="-120"/>
              </a:rPr>
              <a:t>		</a:t>
            </a:r>
            <a:r>
              <a:rPr lang="en-US" altLang="zh-TW" sz="1600" i="1">
                <a:ea typeface="新細明體" panose="02020500000000000000" pitchFamily="18" charset="-120"/>
              </a:rPr>
              <a:t>P</a:t>
            </a:r>
            <a:r>
              <a:rPr lang="en-US" altLang="zh-TW" sz="1600" i="1" baseline="-25000">
                <a:ea typeface="新細明體" panose="02020500000000000000" pitchFamily="18" charset="-120"/>
              </a:rPr>
              <a:t>1</a:t>
            </a:r>
            <a:r>
              <a:rPr lang="en-US" altLang="zh-TW" sz="1600">
                <a:ea typeface="新細明體" panose="02020500000000000000" pitchFamily="18" charset="-120"/>
              </a:rPr>
              <a:t>	24</a:t>
            </a:r>
          </a:p>
          <a:p>
            <a:pPr>
              <a:lnSpc>
                <a:spcPct val="90000"/>
              </a:lnSpc>
              <a:buFont typeface="Monotype Sorts" pitchFamily="-84" charset="2"/>
              <a:buNone/>
              <a:tabLst>
                <a:tab pos="3032125" algn="ctr"/>
                <a:tab pos="4635500" algn="ctr"/>
              </a:tabLst>
            </a:pPr>
            <a:r>
              <a:rPr lang="en-US" altLang="zh-TW" sz="1600">
                <a:ea typeface="新細明體" panose="02020500000000000000" pitchFamily="18" charset="-120"/>
              </a:rPr>
              <a:t>		 </a:t>
            </a:r>
            <a:r>
              <a:rPr lang="en-US" altLang="zh-TW" sz="1600" i="1">
                <a:ea typeface="新細明體" panose="02020500000000000000" pitchFamily="18" charset="-120"/>
              </a:rPr>
              <a:t>P</a:t>
            </a:r>
            <a:r>
              <a:rPr lang="en-US" altLang="zh-TW" sz="1600" i="1" baseline="-25000">
                <a:ea typeface="新細明體" panose="02020500000000000000" pitchFamily="18" charset="-120"/>
              </a:rPr>
              <a:t>2</a:t>
            </a:r>
            <a:r>
              <a:rPr lang="en-US" altLang="zh-TW" sz="1600">
                <a:ea typeface="新細明體" panose="02020500000000000000" pitchFamily="18" charset="-120"/>
              </a:rPr>
              <a:t> 	3</a:t>
            </a:r>
          </a:p>
          <a:p>
            <a:pPr>
              <a:lnSpc>
                <a:spcPct val="90000"/>
              </a:lnSpc>
              <a:buFont typeface="Monotype Sorts" pitchFamily="-84" charset="2"/>
              <a:buNone/>
              <a:tabLst>
                <a:tab pos="3032125" algn="ctr"/>
                <a:tab pos="4635500" algn="ctr"/>
              </a:tabLst>
            </a:pPr>
            <a:r>
              <a:rPr lang="en-US" altLang="zh-TW" sz="1600">
                <a:ea typeface="新細明體" panose="02020500000000000000" pitchFamily="18" charset="-120"/>
              </a:rPr>
              <a:t>		 </a:t>
            </a:r>
            <a:r>
              <a:rPr lang="en-US" altLang="zh-TW" sz="1600" i="1">
                <a:ea typeface="新細明體" panose="02020500000000000000" pitchFamily="18" charset="-120"/>
              </a:rPr>
              <a:t>P</a:t>
            </a:r>
            <a:r>
              <a:rPr lang="en-US" altLang="zh-TW" sz="1600" i="1" baseline="-25000">
                <a:ea typeface="新細明體" panose="02020500000000000000" pitchFamily="18" charset="-120"/>
              </a:rPr>
              <a:t>3	 </a:t>
            </a:r>
            <a:r>
              <a:rPr lang="en-US" altLang="zh-TW" sz="1600">
                <a:ea typeface="新細明體" panose="02020500000000000000" pitchFamily="18" charset="-120"/>
              </a:rPr>
              <a:t>3</a:t>
            </a:r>
            <a:r>
              <a:rPr lang="en-US" altLang="zh-TW" sz="1600" i="1" baseline="-25000">
                <a:ea typeface="新細明體" panose="02020500000000000000" pitchFamily="18" charset="-120"/>
              </a:rPr>
              <a:t> </a:t>
            </a:r>
          </a:p>
          <a:p>
            <a:pPr>
              <a:lnSpc>
                <a:spcPct val="90000"/>
              </a:lnSpc>
              <a:tabLst>
                <a:tab pos="3032125" algn="ctr"/>
                <a:tab pos="4635500" algn="ctr"/>
              </a:tabLst>
            </a:pPr>
            <a:r>
              <a:rPr lang="en-US" altLang="zh-TW" sz="1600">
                <a:ea typeface="新細明體" panose="02020500000000000000" pitchFamily="18" charset="-120"/>
              </a:rPr>
              <a:t>Suppose that the processes arrive almost concurrently in the order: </a:t>
            </a:r>
            <a:r>
              <a:rPr lang="en-US" altLang="zh-TW" sz="1600" i="1">
                <a:ea typeface="新細明體" panose="02020500000000000000" pitchFamily="18" charset="-120"/>
              </a:rPr>
              <a:t>P</a:t>
            </a:r>
            <a:r>
              <a:rPr lang="en-US" altLang="zh-TW" sz="1600" i="1" baseline="-25000">
                <a:ea typeface="新細明體" panose="02020500000000000000" pitchFamily="18" charset="-120"/>
              </a:rPr>
              <a:t>1</a:t>
            </a:r>
            <a:r>
              <a:rPr lang="en-US" altLang="zh-TW" sz="1600">
                <a:ea typeface="新細明體" panose="02020500000000000000" pitchFamily="18" charset="-120"/>
              </a:rPr>
              <a:t> , </a:t>
            </a:r>
            <a:r>
              <a:rPr lang="en-US" altLang="zh-TW" sz="1600" i="1">
                <a:ea typeface="新細明體" panose="02020500000000000000" pitchFamily="18" charset="-120"/>
              </a:rPr>
              <a:t>P</a:t>
            </a:r>
            <a:r>
              <a:rPr lang="en-US" altLang="zh-TW" sz="1600" i="1" baseline="-25000">
                <a:ea typeface="新細明體" panose="02020500000000000000" pitchFamily="18" charset="-120"/>
              </a:rPr>
              <a:t>2</a:t>
            </a:r>
            <a:r>
              <a:rPr lang="en-US" altLang="zh-TW" sz="1600">
                <a:ea typeface="新細明體" panose="02020500000000000000" pitchFamily="18" charset="-120"/>
              </a:rPr>
              <a:t> , </a:t>
            </a:r>
            <a:r>
              <a:rPr lang="en-US" altLang="zh-TW" sz="1600" i="1">
                <a:ea typeface="新細明體" panose="02020500000000000000" pitchFamily="18" charset="-120"/>
              </a:rPr>
              <a:t>P</a:t>
            </a:r>
            <a:r>
              <a:rPr lang="en-US" altLang="zh-TW" sz="1600" i="1" baseline="-25000">
                <a:ea typeface="新細明體" panose="02020500000000000000" pitchFamily="18" charset="-120"/>
              </a:rPr>
              <a:t>3  </a:t>
            </a:r>
            <a:br>
              <a:rPr lang="en-US" altLang="zh-TW" sz="1600" i="1" baseline="-25000">
                <a:ea typeface="新細明體" panose="02020500000000000000" pitchFamily="18" charset="-120"/>
              </a:rPr>
            </a:br>
            <a:r>
              <a:rPr lang="en-US" altLang="zh-TW" sz="1600">
                <a:ea typeface="新細明體" panose="02020500000000000000" pitchFamily="18" charset="-120"/>
              </a:rPr>
              <a:t>The Gantt Chart for the schedule is:</a:t>
            </a:r>
            <a:br>
              <a:rPr lang="en-US" altLang="zh-TW" sz="1600">
                <a:ea typeface="新細明體" panose="02020500000000000000" pitchFamily="18" charset="-120"/>
              </a:rPr>
            </a:br>
            <a:br>
              <a:rPr lang="en-US" altLang="zh-TW" sz="1400">
                <a:ea typeface="新細明體" panose="02020500000000000000" pitchFamily="18" charset="-120"/>
              </a:rPr>
            </a:br>
            <a:br>
              <a:rPr lang="en-US" altLang="zh-TW" sz="1400">
                <a:ea typeface="新細明體" panose="02020500000000000000" pitchFamily="18" charset="-120"/>
              </a:rPr>
            </a:br>
            <a:br>
              <a:rPr lang="en-US" altLang="zh-TW" sz="1400">
                <a:ea typeface="新細明體" panose="02020500000000000000" pitchFamily="18" charset="-120"/>
              </a:rPr>
            </a:br>
            <a:br>
              <a:rPr lang="en-US" altLang="zh-TW" sz="1400">
                <a:ea typeface="新細明體" panose="02020500000000000000" pitchFamily="18" charset="-120"/>
              </a:rPr>
            </a:br>
            <a:endParaRPr lang="en-US" altLang="zh-TW" sz="1400">
              <a:ea typeface="新細明體" panose="02020500000000000000" pitchFamily="18" charset="-120"/>
            </a:endParaRPr>
          </a:p>
          <a:p>
            <a:pPr>
              <a:lnSpc>
                <a:spcPct val="90000"/>
              </a:lnSpc>
              <a:buFont typeface="Monotype Sorts" pitchFamily="-84" charset="2"/>
              <a:buNone/>
              <a:tabLst>
                <a:tab pos="3032125" algn="ctr"/>
                <a:tab pos="4635500" algn="ctr"/>
              </a:tabLst>
            </a:pPr>
            <a:endParaRPr lang="en-US" altLang="zh-TW" sz="1400">
              <a:ea typeface="新細明體" panose="02020500000000000000" pitchFamily="18" charset="-120"/>
            </a:endParaRPr>
          </a:p>
          <a:p>
            <a:pPr>
              <a:lnSpc>
                <a:spcPct val="90000"/>
              </a:lnSpc>
              <a:tabLst>
                <a:tab pos="3032125" algn="ctr"/>
                <a:tab pos="4635500" algn="ctr"/>
              </a:tabLst>
            </a:pPr>
            <a:r>
              <a:rPr lang="en-US" altLang="zh-TW" sz="1600">
                <a:ea typeface="新細明體" panose="02020500000000000000" pitchFamily="18" charset="-120"/>
              </a:rPr>
              <a:t>Waiting time for </a:t>
            </a:r>
            <a:r>
              <a:rPr lang="en-US" altLang="zh-TW" sz="1600" i="1">
                <a:ea typeface="新細明體" panose="02020500000000000000" pitchFamily="18" charset="-120"/>
              </a:rPr>
              <a:t>P</a:t>
            </a:r>
            <a:r>
              <a:rPr lang="en-US" altLang="zh-TW" sz="1600" i="1" baseline="-25000">
                <a:ea typeface="新細明體" panose="02020500000000000000" pitchFamily="18" charset="-120"/>
              </a:rPr>
              <a:t>1</a:t>
            </a:r>
            <a:r>
              <a:rPr lang="en-US" altLang="zh-TW" sz="1600">
                <a:ea typeface="新細明體" panose="02020500000000000000" pitchFamily="18" charset="-120"/>
              </a:rPr>
              <a:t>  = 0; </a:t>
            </a:r>
            <a:r>
              <a:rPr lang="en-US" altLang="zh-TW" sz="1600" i="1">
                <a:ea typeface="新細明體" panose="02020500000000000000" pitchFamily="18" charset="-120"/>
              </a:rPr>
              <a:t>P</a:t>
            </a:r>
            <a:r>
              <a:rPr lang="en-US" altLang="zh-TW" sz="1600" i="1" baseline="-25000">
                <a:ea typeface="新細明體" panose="02020500000000000000" pitchFamily="18" charset="-120"/>
              </a:rPr>
              <a:t>2</a:t>
            </a:r>
            <a:r>
              <a:rPr lang="en-US" altLang="zh-TW" sz="1600">
                <a:ea typeface="新細明體" panose="02020500000000000000" pitchFamily="18" charset="-120"/>
              </a:rPr>
              <a:t>  = 24; </a:t>
            </a:r>
            <a:r>
              <a:rPr lang="en-US" altLang="zh-TW" sz="1600" i="1">
                <a:ea typeface="新細明體" panose="02020500000000000000" pitchFamily="18" charset="-120"/>
              </a:rPr>
              <a:t>P</a:t>
            </a:r>
            <a:r>
              <a:rPr lang="en-US" altLang="zh-TW" sz="1600" i="1" baseline="-25000">
                <a:ea typeface="新細明體" panose="02020500000000000000" pitchFamily="18" charset="-120"/>
              </a:rPr>
              <a:t>3 </a:t>
            </a:r>
            <a:r>
              <a:rPr lang="en-US" altLang="zh-TW" sz="1600">
                <a:ea typeface="新細明體" panose="02020500000000000000" pitchFamily="18" charset="-120"/>
              </a:rPr>
              <a:t>= 27</a:t>
            </a:r>
          </a:p>
          <a:p>
            <a:pPr>
              <a:lnSpc>
                <a:spcPct val="90000"/>
              </a:lnSpc>
              <a:tabLst>
                <a:tab pos="3032125" algn="ctr"/>
                <a:tab pos="4635500" algn="ctr"/>
              </a:tabLst>
            </a:pPr>
            <a:r>
              <a:rPr lang="en-US" altLang="zh-TW" sz="1600">
                <a:ea typeface="新細明體" panose="02020500000000000000" pitchFamily="18" charset="-120"/>
              </a:rPr>
              <a:t>Average waiting time:  (0 + 24 + 27)/3 = 17</a:t>
            </a:r>
          </a:p>
        </p:txBody>
      </p:sp>
      <p:grpSp>
        <p:nvGrpSpPr>
          <p:cNvPr id="168964" name="Group 4">
            <a:extLst>
              <a:ext uri="{FF2B5EF4-FFF2-40B4-BE49-F238E27FC236}">
                <a16:creationId xmlns:a16="http://schemas.microsoft.com/office/drawing/2014/main" id="{E2D62FFD-6D5D-4415-9D5B-DA4206DA8240}"/>
              </a:ext>
            </a:extLst>
          </p:cNvPr>
          <p:cNvGrpSpPr>
            <a:grpSpLocks/>
          </p:cNvGrpSpPr>
          <p:nvPr/>
        </p:nvGrpSpPr>
        <p:grpSpPr bwMode="auto">
          <a:xfrm>
            <a:off x="1684338" y="3578225"/>
            <a:ext cx="5556250" cy="1128713"/>
            <a:chOff x="856" y="2688"/>
            <a:chExt cx="3500" cy="711"/>
          </a:xfrm>
        </p:grpSpPr>
        <p:sp>
          <p:nvSpPr>
            <p:cNvPr id="168965" name="Rectangle 5">
              <a:extLst>
                <a:ext uri="{FF2B5EF4-FFF2-40B4-BE49-F238E27FC236}">
                  <a16:creationId xmlns:a16="http://schemas.microsoft.com/office/drawing/2014/main" id="{9BA039EC-F491-4AFD-B060-B2C686456F29}"/>
                </a:ext>
              </a:extLst>
            </p:cNvPr>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9pPr>
            </a:lstStyle>
            <a:p>
              <a:pPr eaLnBrk="1" hangingPunct="1">
                <a:spcBef>
                  <a:spcPct val="0"/>
                </a:spcBef>
                <a:buClrTx/>
                <a:buSzTx/>
                <a:buFontTx/>
                <a:buNone/>
              </a:pPr>
              <a:endParaRPr kumimoji="0" lang="zh-TW" altLang="en-US">
                <a:solidFill>
                  <a:srgbClr val="000000"/>
                </a:solidFill>
                <a:latin typeface="Arial" panose="020B0604020202020204" pitchFamily="34" charset="0"/>
              </a:endParaRPr>
            </a:p>
          </p:txBody>
        </p:sp>
        <p:sp>
          <p:nvSpPr>
            <p:cNvPr id="168966" name="Text Box 6">
              <a:extLst>
                <a:ext uri="{FF2B5EF4-FFF2-40B4-BE49-F238E27FC236}">
                  <a16:creationId xmlns:a16="http://schemas.microsoft.com/office/drawing/2014/main" id="{324FF23D-DB52-4A65-ACA2-1312095C36E4}"/>
                </a:ext>
              </a:extLst>
            </p:cNvPr>
            <p:cNvSpPr txBox="1">
              <a:spLocks noChangeArrowheads="1"/>
            </p:cNvSpPr>
            <p:nvPr/>
          </p:nvSpPr>
          <p:spPr bwMode="auto">
            <a:xfrm>
              <a:off x="1776" y="2736"/>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9pPr>
            </a:lstStyle>
            <a:p>
              <a:pPr algn="ctr">
                <a:spcBef>
                  <a:spcPct val="50000"/>
                </a:spcBef>
                <a:buClrTx/>
                <a:buSzTx/>
                <a:buFontTx/>
                <a:buNone/>
              </a:pPr>
              <a:r>
                <a:rPr kumimoji="0" lang="en-US" altLang="zh-TW">
                  <a:solidFill>
                    <a:srgbClr val="000000"/>
                  </a:solidFill>
                </a:rPr>
                <a:t>P</a:t>
              </a:r>
              <a:r>
                <a:rPr kumimoji="0" lang="en-US" altLang="zh-TW" baseline="-25000">
                  <a:solidFill>
                    <a:srgbClr val="000000"/>
                  </a:solidFill>
                </a:rPr>
                <a:t>1</a:t>
              </a:r>
              <a:endParaRPr kumimoji="0" lang="en-US" altLang="zh-TW">
                <a:solidFill>
                  <a:srgbClr val="000000"/>
                </a:solidFill>
              </a:endParaRPr>
            </a:p>
          </p:txBody>
        </p:sp>
        <p:sp>
          <p:nvSpPr>
            <p:cNvPr id="168967" name="Text Box 7">
              <a:extLst>
                <a:ext uri="{FF2B5EF4-FFF2-40B4-BE49-F238E27FC236}">
                  <a16:creationId xmlns:a16="http://schemas.microsoft.com/office/drawing/2014/main" id="{100379E7-4E6D-4598-BC03-DC50F24EA05D}"/>
                </a:ext>
              </a:extLst>
            </p:cNvPr>
            <p:cNvSpPr txBox="1">
              <a:spLocks noChangeArrowheads="1"/>
            </p:cNvSpPr>
            <p:nvPr/>
          </p:nvSpPr>
          <p:spPr bwMode="auto">
            <a:xfrm>
              <a:off x="3264" y="2736"/>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9pPr>
            </a:lstStyle>
            <a:p>
              <a:pPr algn="ctr">
                <a:spcBef>
                  <a:spcPct val="50000"/>
                </a:spcBef>
                <a:buClrTx/>
                <a:buSzTx/>
                <a:buFontTx/>
                <a:buNone/>
              </a:pPr>
              <a:r>
                <a:rPr kumimoji="0" lang="en-US" altLang="zh-TW">
                  <a:solidFill>
                    <a:srgbClr val="000000"/>
                  </a:solidFill>
                </a:rPr>
                <a:t>P</a:t>
              </a:r>
              <a:r>
                <a:rPr kumimoji="0" lang="en-US" altLang="zh-TW" baseline="-25000">
                  <a:solidFill>
                    <a:srgbClr val="000000"/>
                  </a:solidFill>
                </a:rPr>
                <a:t>2</a:t>
              </a:r>
              <a:endParaRPr kumimoji="0" lang="en-US" altLang="zh-TW">
                <a:solidFill>
                  <a:srgbClr val="000000"/>
                </a:solidFill>
              </a:endParaRPr>
            </a:p>
          </p:txBody>
        </p:sp>
        <p:sp>
          <p:nvSpPr>
            <p:cNvPr id="168968" name="Text Box 8">
              <a:extLst>
                <a:ext uri="{FF2B5EF4-FFF2-40B4-BE49-F238E27FC236}">
                  <a16:creationId xmlns:a16="http://schemas.microsoft.com/office/drawing/2014/main" id="{E85079A2-3BB4-4DE3-AE7D-74EA9F1172F5}"/>
                </a:ext>
              </a:extLst>
            </p:cNvPr>
            <p:cNvSpPr txBox="1">
              <a:spLocks noChangeArrowheads="1"/>
            </p:cNvSpPr>
            <p:nvPr/>
          </p:nvSpPr>
          <p:spPr bwMode="auto">
            <a:xfrm>
              <a:off x="3840" y="2736"/>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9pPr>
            </a:lstStyle>
            <a:p>
              <a:pPr algn="ctr">
                <a:spcBef>
                  <a:spcPct val="50000"/>
                </a:spcBef>
                <a:buClrTx/>
                <a:buSzTx/>
                <a:buFontTx/>
                <a:buNone/>
              </a:pPr>
              <a:r>
                <a:rPr kumimoji="0" lang="en-US" altLang="zh-TW">
                  <a:solidFill>
                    <a:srgbClr val="000000"/>
                  </a:solidFill>
                </a:rPr>
                <a:t>P</a:t>
              </a:r>
              <a:r>
                <a:rPr kumimoji="0" lang="en-US" altLang="zh-TW" baseline="-25000">
                  <a:solidFill>
                    <a:srgbClr val="000000"/>
                  </a:solidFill>
                </a:rPr>
                <a:t>3</a:t>
              </a:r>
              <a:endParaRPr kumimoji="0" lang="en-US" altLang="zh-TW">
                <a:solidFill>
                  <a:srgbClr val="000000"/>
                </a:solidFill>
              </a:endParaRPr>
            </a:p>
          </p:txBody>
        </p:sp>
        <p:sp>
          <p:nvSpPr>
            <p:cNvPr id="27657" name="Line 9">
              <a:extLst>
                <a:ext uri="{FF2B5EF4-FFF2-40B4-BE49-F238E27FC236}">
                  <a16:creationId xmlns:a16="http://schemas.microsoft.com/office/drawing/2014/main" id="{3537BA0F-DFC5-470F-B345-42E0C604387F}"/>
                </a:ext>
              </a:extLst>
            </p:cNvPr>
            <p:cNvSpPr>
              <a:spLocks noChangeShapeType="1"/>
            </p:cNvSpPr>
            <p:nvPr/>
          </p:nvSpPr>
          <p:spPr bwMode="auto">
            <a:xfrm>
              <a:off x="960"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kumimoji="0" lang="en-US">
                <a:solidFill>
                  <a:srgbClr val="000000"/>
                </a:solidFill>
                <a:ea typeface="+mn-ea"/>
              </a:endParaRPr>
            </a:p>
          </p:txBody>
        </p:sp>
        <p:sp>
          <p:nvSpPr>
            <p:cNvPr id="27658" name="Line 10">
              <a:extLst>
                <a:ext uri="{FF2B5EF4-FFF2-40B4-BE49-F238E27FC236}">
                  <a16:creationId xmlns:a16="http://schemas.microsoft.com/office/drawing/2014/main" id="{E7983BCE-9F87-4ECF-8927-68E71B336D31}"/>
                </a:ext>
              </a:extLst>
            </p:cNvPr>
            <p:cNvSpPr>
              <a:spLocks noChangeShapeType="1"/>
            </p:cNvSpPr>
            <p:nvPr/>
          </p:nvSpPr>
          <p:spPr bwMode="auto">
            <a:xfrm>
              <a:off x="42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kumimoji="0" lang="en-US">
                <a:solidFill>
                  <a:srgbClr val="000000"/>
                </a:solidFill>
                <a:ea typeface="+mn-ea"/>
              </a:endParaRPr>
            </a:p>
          </p:txBody>
        </p:sp>
        <p:sp>
          <p:nvSpPr>
            <p:cNvPr id="27659" name="Line 11">
              <a:extLst>
                <a:ext uri="{FF2B5EF4-FFF2-40B4-BE49-F238E27FC236}">
                  <a16:creationId xmlns:a16="http://schemas.microsoft.com/office/drawing/2014/main" id="{93309DF6-7434-41F8-A6CA-CBC88316F911}"/>
                </a:ext>
              </a:extLst>
            </p:cNvPr>
            <p:cNvSpPr>
              <a:spLocks noChangeShapeType="1"/>
            </p:cNvSpPr>
            <p:nvPr/>
          </p:nvSpPr>
          <p:spPr bwMode="auto">
            <a:xfrm>
              <a:off x="3072"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kumimoji="0" lang="en-US">
                <a:solidFill>
                  <a:srgbClr val="000000"/>
                </a:solidFill>
                <a:ea typeface="+mn-ea"/>
              </a:endParaRPr>
            </a:p>
          </p:txBody>
        </p:sp>
        <p:sp>
          <p:nvSpPr>
            <p:cNvPr id="27660" name="Line 12">
              <a:extLst>
                <a:ext uri="{FF2B5EF4-FFF2-40B4-BE49-F238E27FC236}">
                  <a16:creationId xmlns:a16="http://schemas.microsoft.com/office/drawing/2014/main" id="{2490DC79-AC69-4E4B-8066-ADEF12D72BF0}"/>
                </a:ext>
              </a:extLst>
            </p:cNvPr>
            <p:cNvSpPr>
              <a:spLocks noChangeShapeType="1"/>
            </p:cNvSpPr>
            <p:nvPr/>
          </p:nvSpPr>
          <p:spPr bwMode="auto">
            <a:xfrm>
              <a:off x="3648" y="268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kumimoji="0" lang="en-US">
                <a:solidFill>
                  <a:srgbClr val="000000"/>
                </a:solidFill>
                <a:ea typeface="+mn-ea"/>
              </a:endParaRPr>
            </a:p>
          </p:txBody>
        </p:sp>
        <p:sp>
          <p:nvSpPr>
            <p:cNvPr id="27661" name="Line 13">
              <a:extLst>
                <a:ext uri="{FF2B5EF4-FFF2-40B4-BE49-F238E27FC236}">
                  <a16:creationId xmlns:a16="http://schemas.microsoft.com/office/drawing/2014/main" id="{6A923BFD-A246-4793-999C-5B729AF9FD40}"/>
                </a:ext>
              </a:extLst>
            </p:cNvPr>
            <p:cNvSpPr>
              <a:spLocks noChangeShapeType="1"/>
            </p:cNvSpPr>
            <p:nvPr/>
          </p:nvSpPr>
          <p:spPr bwMode="auto">
            <a:xfrm>
              <a:off x="307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kumimoji="0" lang="en-US">
                <a:solidFill>
                  <a:srgbClr val="000000"/>
                </a:solidFill>
                <a:ea typeface="+mn-ea"/>
              </a:endParaRPr>
            </a:p>
          </p:txBody>
        </p:sp>
        <p:sp>
          <p:nvSpPr>
            <p:cNvPr id="27662" name="Line 14">
              <a:extLst>
                <a:ext uri="{FF2B5EF4-FFF2-40B4-BE49-F238E27FC236}">
                  <a16:creationId xmlns:a16="http://schemas.microsoft.com/office/drawing/2014/main" id="{4B0B5EED-6EBD-4349-9473-0CBFBB7A6E7B}"/>
                </a:ext>
              </a:extLst>
            </p:cNvPr>
            <p:cNvSpPr>
              <a:spLocks noChangeShapeType="1"/>
            </p:cNvSpPr>
            <p:nvPr/>
          </p:nvSpPr>
          <p:spPr bwMode="auto">
            <a:xfrm>
              <a:off x="3648"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kumimoji="0" lang="en-US">
                <a:solidFill>
                  <a:srgbClr val="000000"/>
                </a:solidFill>
                <a:ea typeface="+mn-ea"/>
              </a:endParaRPr>
            </a:p>
          </p:txBody>
        </p:sp>
        <p:sp>
          <p:nvSpPr>
            <p:cNvPr id="168975" name="Text Box 15">
              <a:extLst>
                <a:ext uri="{FF2B5EF4-FFF2-40B4-BE49-F238E27FC236}">
                  <a16:creationId xmlns:a16="http://schemas.microsoft.com/office/drawing/2014/main" id="{9F3D3DE0-68D5-4E45-8DB3-0465D3C42488}"/>
                </a:ext>
              </a:extLst>
            </p:cNvPr>
            <p:cNvSpPr txBox="1">
              <a:spLocks noChangeArrowheads="1"/>
            </p:cNvSpPr>
            <p:nvPr/>
          </p:nvSpPr>
          <p:spPr bwMode="auto">
            <a:xfrm>
              <a:off x="2928" y="3168"/>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9pPr>
            </a:lstStyle>
            <a:p>
              <a:pPr algn="ctr">
                <a:spcBef>
                  <a:spcPct val="50000"/>
                </a:spcBef>
                <a:buClrTx/>
                <a:buSzTx/>
                <a:buFontTx/>
                <a:buNone/>
              </a:pPr>
              <a:r>
                <a:rPr kumimoji="0" lang="en-US" altLang="zh-TW">
                  <a:solidFill>
                    <a:srgbClr val="000000"/>
                  </a:solidFill>
                </a:rPr>
                <a:t>24</a:t>
              </a:r>
            </a:p>
          </p:txBody>
        </p:sp>
        <p:sp>
          <p:nvSpPr>
            <p:cNvPr id="168976" name="Text Box 16">
              <a:extLst>
                <a:ext uri="{FF2B5EF4-FFF2-40B4-BE49-F238E27FC236}">
                  <a16:creationId xmlns:a16="http://schemas.microsoft.com/office/drawing/2014/main" id="{010B99C2-216C-4586-BA11-35827A94BFB6}"/>
                </a:ext>
              </a:extLst>
            </p:cNvPr>
            <p:cNvSpPr txBox="1">
              <a:spLocks noChangeArrowheads="1"/>
            </p:cNvSpPr>
            <p:nvPr/>
          </p:nvSpPr>
          <p:spPr bwMode="auto">
            <a:xfrm>
              <a:off x="3504" y="3168"/>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9pPr>
            </a:lstStyle>
            <a:p>
              <a:pPr algn="ctr">
                <a:spcBef>
                  <a:spcPct val="50000"/>
                </a:spcBef>
                <a:buClrTx/>
                <a:buSzTx/>
                <a:buFontTx/>
                <a:buNone/>
              </a:pPr>
              <a:r>
                <a:rPr kumimoji="0" lang="en-US" altLang="zh-TW">
                  <a:solidFill>
                    <a:srgbClr val="000000"/>
                  </a:solidFill>
                </a:rPr>
                <a:t>27</a:t>
              </a:r>
            </a:p>
          </p:txBody>
        </p:sp>
        <p:sp>
          <p:nvSpPr>
            <p:cNvPr id="168977" name="Text Box 17">
              <a:extLst>
                <a:ext uri="{FF2B5EF4-FFF2-40B4-BE49-F238E27FC236}">
                  <a16:creationId xmlns:a16="http://schemas.microsoft.com/office/drawing/2014/main" id="{8FAD6BA5-0D60-4AE5-B36A-107DAFF5E9C3}"/>
                </a:ext>
              </a:extLst>
            </p:cNvPr>
            <p:cNvSpPr txBox="1">
              <a:spLocks noChangeArrowheads="1"/>
            </p:cNvSpPr>
            <p:nvPr/>
          </p:nvSpPr>
          <p:spPr bwMode="auto">
            <a:xfrm>
              <a:off x="4080" y="3168"/>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9pPr>
            </a:lstStyle>
            <a:p>
              <a:pPr algn="ctr">
                <a:spcBef>
                  <a:spcPct val="50000"/>
                </a:spcBef>
                <a:buClrTx/>
                <a:buSzTx/>
                <a:buFontTx/>
                <a:buNone/>
              </a:pPr>
              <a:r>
                <a:rPr kumimoji="0" lang="en-US" altLang="zh-TW">
                  <a:solidFill>
                    <a:srgbClr val="000000"/>
                  </a:solidFill>
                </a:rPr>
                <a:t>30</a:t>
              </a:r>
            </a:p>
          </p:txBody>
        </p:sp>
        <p:sp>
          <p:nvSpPr>
            <p:cNvPr id="168978" name="Text Box 18">
              <a:extLst>
                <a:ext uri="{FF2B5EF4-FFF2-40B4-BE49-F238E27FC236}">
                  <a16:creationId xmlns:a16="http://schemas.microsoft.com/office/drawing/2014/main" id="{AF8B31FF-B6AE-4ACF-AA16-B53AC1F6F8FD}"/>
                </a:ext>
              </a:extLst>
            </p:cNvPr>
            <p:cNvSpPr txBox="1">
              <a:spLocks noChangeArrowheads="1"/>
            </p:cNvSpPr>
            <p:nvPr/>
          </p:nvSpPr>
          <p:spPr bwMode="auto">
            <a:xfrm>
              <a:off x="856" y="316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defRPr>
              </a:lvl9pPr>
            </a:lstStyle>
            <a:p>
              <a:pPr algn="ctr">
                <a:spcBef>
                  <a:spcPct val="50000"/>
                </a:spcBef>
                <a:buClrTx/>
                <a:buSzTx/>
                <a:buFontTx/>
                <a:buNone/>
              </a:pPr>
              <a:r>
                <a:rPr kumimoji="0" lang="en-US" altLang="zh-TW">
                  <a:solidFill>
                    <a:srgbClr val="000000"/>
                  </a:solidFill>
                </a:rPr>
                <a:t>0</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EE5F-8252-4CD2-81A0-0AA1268BD526}"/>
              </a:ext>
            </a:extLst>
          </p:cNvPr>
          <p:cNvSpPr>
            <a:spLocks noGrp="1"/>
          </p:cNvSpPr>
          <p:nvPr>
            <p:ph type="title" idx="4294967295"/>
          </p:nvPr>
        </p:nvSpPr>
        <p:spPr>
          <a:xfrm>
            <a:off x="-1219200" y="381000"/>
            <a:ext cx="7824788" cy="1322388"/>
          </a:xfrm>
        </p:spPr>
        <p:txBody>
          <a:bodyPr rtlCol="0">
            <a:noAutofit/>
          </a:bodyPr>
          <a:lstStyle/>
          <a:p>
            <a:pPr eaLnBrk="1" fontAlgn="auto" hangingPunct="1">
              <a:spcAft>
                <a:spcPts val="0"/>
              </a:spcAft>
              <a:defRPr/>
            </a:pPr>
            <a:r>
              <a:rPr lang="en-NZ" dirty="0">
                <a:solidFill>
                  <a:schemeClr val="accent3">
                    <a:lumMod val="50000"/>
                  </a:schemeClr>
                </a:solidFill>
                <a:effectLst>
                  <a:outerShdw blurRad="50800" dist="38100" dir="2700000" algn="tl" rotWithShape="0">
                    <a:prstClr val="black">
                      <a:alpha val="40000"/>
                    </a:prstClr>
                  </a:outerShdw>
                </a:effectLst>
              </a:rPr>
              <a:t>Processor Scheduling</a:t>
            </a:r>
          </a:p>
        </p:txBody>
      </p:sp>
      <p:sp>
        <p:nvSpPr>
          <p:cNvPr id="134147" name="Content Placeholder 2">
            <a:extLst>
              <a:ext uri="{FF2B5EF4-FFF2-40B4-BE49-F238E27FC236}">
                <a16:creationId xmlns:a16="http://schemas.microsoft.com/office/drawing/2014/main" id="{D4C0FD8D-0E8A-4970-8DAD-0EC782E1DC52}"/>
              </a:ext>
            </a:extLst>
          </p:cNvPr>
          <p:cNvSpPr>
            <a:spLocks noGrp="1"/>
          </p:cNvSpPr>
          <p:nvPr>
            <p:ph sz="half" idx="4294967295"/>
          </p:nvPr>
        </p:nvSpPr>
        <p:spPr>
          <a:xfrm>
            <a:off x="654050" y="2286000"/>
            <a:ext cx="7848600" cy="3886200"/>
          </a:xfrm>
        </p:spPr>
        <p:txBody>
          <a:bodyPr/>
          <a:lstStyle/>
          <a:p>
            <a:pPr eaLnBrk="1" hangingPunct="1"/>
            <a:r>
              <a:rPr lang="en-NZ" altLang="zh-TW" sz="2400">
                <a:ea typeface="新細明體" panose="02020500000000000000" pitchFamily="18" charset="-120"/>
              </a:rPr>
              <a:t>Aim is to assign processes to be executed by the processor in a way that meets system objectives, such as response time, throughput, and processor efficiency</a:t>
            </a:r>
          </a:p>
          <a:p>
            <a:pPr eaLnBrk="1" hangingPunct="1"/>
            <a:r>
              <a:rPr lang="en-NZ" altLang="zh-TW" sz="2400">
                <a:ea typeface="新細明體" panose="02020500000000000000" pitchFamily="18" charset="-120"/>
              </a:rPr>
              <a:t>Broken down into three separate functions:</a:t>
            </a:r>
          </a:p>
        </p:txBody>
      </p:sp>
      <p:graphicFrame>
        <p:nvGraphicFramePr>
          <p:cNvPr id="4" name="Diagram 3">
            <a:extLst>
              <a:ext uri="{FF2B5EF4-FFF2-40B4-BE49-F238E27FC236}">
                <a16:creationId xmlns:a16="http://schemas.microsoft.com/office/drawing/2014/main" id="{1A42391E-101F-444A-956E-58EA6BFE2713}"/>
              </a:ext>
            </a:extLst>
          </p:cNvPr>
          <p:cNvGraphicFramePr/>
          <p:nvPr/>
        </p:nvGraphicFramePr>
        <p:xfrm>
          <a:off x="1447800" y="3124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F4C27B85-65A5-4B4F-A537-0148437C70C5}"/>
              </a:ext>
            </a:extLst>
          </p:cNvPr>
          <p:cNvSpPr>
            <a:spLocks noGrp="1" noChangeArrowheads="1"/>
          </p:cNvSpPr>
          <p:nvPr>
            <p:ph type="title"/>
          </p:nvPr>
        </p:nvSpPr>
        <p:spPr/>
        <p:txBody>
          <a:bodyPr/>
          <a:lstStyle/>
          <a:p>
            <a:pPr>
              <a:defRPr/>
            </a:pPr>
            <a:r>
              <a:rPr lang="en-US"/>
              <a:t>FCFS Scheduling (Cont.)</a:t>
            </a:r>
          </a:p>
        </p:txBody>
      </p:sp>
      <p:sp>
        <p:nvSpPr>
          <p:cNvPr id="171011" name="Rectangle 3">
            <a:extLst>
              <a:ext uri="{FF2B5EF4-FFF2-40B4-BE49-F238E27FC236}">
                <a16:creationId xmlns:a16="http://schemas.microsoft.com/office/drawing/2014/main" id="{9B9C499B-A396-449F-9CA2-D6B66BCAF570}"/>
              </a:ext>
            </a:extLst>
          </p:cNvPr>
          <p:cNvSpPr>
            <a:spLocks noGrp="1" noChangeArrowheads="1"/>
          </p:cNvSpPr>
          <p:nvPr>
            <p:ph type="body" idx="1"/>
          </p:nvPr>
        </p:nvSpPr>
        <p:spPr/>
        <p:txBody>
          <a:bodyPr/>
          <a:lstStyle/>
          <a:p>
            <a:pPr>
              <a:buFont typeface="Monotype Sorts" pitchFamily="-84" charset="2"/>
              <a:buNone/>
              <a:tabLst>
                <a:tab pos="3651250" algn="ctr"/>
              </a:tabLst>
            </a:pPr>
            <a:r>
              <a:rPr lang="en-US" altLang="en-US"/>
              <a:t>Suppose that the processes arrive in the order</a:t>
            </a:r>
          </a:p>
          <a:p>
            <a:pPr>
              <a:buFont typeface="Monotype Sorts" pitchFamily="-84" charset="2"/>
              <a:buNone/>
              <a:tabLst>
                <a:tab pos="3651250" algn="ctr"/>
              </a:tabLst>
            </a:pPr>
            <a:r>
              <a:rPr lang="en-US" altLang="en-US"/>
              <a:t>		 </a:t>
            </a:r>
            <a:r>
              <a:rPr lang="en-US" altLang="en-US" i="1"/>
              <a:t>P</a:t>
            </a:r>
            <a:r>
              <a:rPr lang="en-US" altLang="en-US" i="1" baseline="-25000"/>
              <a:t>2</a:t>
            </a:r>
            <a:r>
              <a:rPr lang="en-US" altLang="en-US"/>
              <a:t> , </a:t>
            </a:r>
            <a:r>
              <a:rPr lang="en-US" altLang="en-US" i="1"/>
              <a:t>P</a:t>
            </a:r>
            <a:r>
              <a:rPr lang="en-US" altLang="en-US" i="1" baseline="-25000"/>
              <a:t>3</a:t>
            </a:r>
            <a:r>
              <a:rPr lang="en-US" altLang="en-US"/>
              <a:t> , </a:t>
            </a:r>
            <a:r>
              <a:rPr lang="en-US" altLang="en-US" i="1"/>
              <a:t>P</a:t>
            </a:r>
            <a:r>
              <a:rPr lang="en-US" altLang="en-US" i="1" baseline="-25000"/>
              <a:t>1</a:t>
            </a:r>
            <a:r>
              <a:rPr lang="en-US" altLang="en-US"/>
              <a:t> </a:t>
            </a:r>
          </a:p>
          <a:p>
            <a:pPr>
              <a:tabLst>
                <a:tab pos="3651250" algn="ctr"/>
              </a:tabLst>
            </a:pPr>
            <a:r>
              <a:rPr lang="en-US" altLang="en-US"/>
              <a:t>The Gantt chart for the schedule is:</a:t>
            </a:r>
            <a:br>
              <a:rPr lang="en-US" altLang="en-US"/>
            </a:br>
            <a:endParaRPr lang="en-US" altLang="en-US"/>
          </a:p>
          <a:p>
            <a:pPr>
              <a:tabLst>
                <a:tab pos="3651250" algn="ctr"/>
              </a:tabLst>
            </a:pPr>
            <a:endParaRPr lang="en-US" altLang="en-US"/>
          </a:p>
          <a:p>
            <a:pPr>
              <a:tabLst>
                <a:tab pos="3651250" algn="ctr"/>
              </a:tabLst>
            </a:pPr>
            <a:endParaRPr lang="en-US" altLang="en-US"/>
          </a:p>
          <a:p>
            <a:pPr>
              <a:tabLst>
                <a:tab pos="3651250" algn="ctr"/>
              </a:tabLst>
            </a:pPr>
            <a:endParaRPr lang="en-US" altLang="en-US"/>
          </a:p>
          <a:p>
            <a:pPr>
              <a:tabLst>
                <a:tab pos="3651250" algn="ctr"/>
              </a:tabLst>
            </a:pPr>
            <a:r>
              <a:rPr lang="en-US" altLang="en-US"/>
              <a:t>Waiting time for </a:t>
            </a:r>
            <a:r>
              <a:rPr lang="en-US" altLang="en-US" i="1"/>
              <a:t>P</a:t>
            </a:r>
            <a:r>
              <a:rPr lang="en-US" altLang="en-US" i="1" baseline="-25000"/>
              <a:t>1 </a:t>
            </a:r>
            <a:r>
              <a:rPr lang="en-US" altLang="en-US" i="1"/>
              <a:t>=</a:t>
            </a:r>
            <a:r>
              <a:rPr lang="en-US" altLang="en-US"/>
              <a:t> 6</a:t>
            </a:r>
            <a:r>
              <a:rPr lang="en-US" altLang="en-US" i="1"/>
              <a:t>;</a:t>
            </a:r>
            <a:r>
              <a:rPr lang="en-US" altLang="en-US" i="1" baseline="-25000"/>
              <a:t> </a:t>
            </a:r>
            <a:r>
              <a:rPr lang="en-US" altLang="en-US" i="1"/>
              <a:t>P</a:t>
            </a:r>
            <a:r>
              <a:rPr lang="en-US" altLang="en-US" i="1" baseline="-25000"/>
              <a:t>2</a:t>
            </a:r>
            <a:r>
              <a:rPr lang="en-US" altLang="en-US"/>
              <a:t> = 0</a:t>
            </a:r>
            <a:r>
              <a:rPr lang="en-US" altLang="en-US" i="1" baseline="-25000"/>
              <a:t>; </a:t>
            </a:r>
            <a:r>
              <a:rPr lang="en-US" altLang="en-US" i="1"/>
              <a:t>P</a:t>
            </a:r>
            <a:r>
              <a:rPr lang="en-US" altLang="en-US" i="1" baseline="-25000"/>
              <a:t>3 </a:t>
            </a:r>
            <a:r>
              <a:rPr lang="en-US" altLang="en-US" i="1"/>
              <a:t>= </a:t>
            </a:r>
            <a:r>
              <a:rPr lang="en-US" altLang="en-US"/>
              <a:t>3</a:t>
            </a:r>
            <a:endParaRPr lang="en-US" altLang="en-US" i="1"/>
          </a:p>
          <a:p>
            <a:pPr>
              <a:tabLst>
                <a:tab pos="3651250" algn="ctr"/>
              </a:tabLst>
            </a:pPr>
            <a:r>
              <a:rPr lang="en-US" altLang="en-US"/>
              <a:t>Average waiting time:   (6 + 0 + 3)/3 = 3</a:t>
            </a:r>
          </a:p>
          <a:p>
            <a:pPr>
              <a:tabLst>
                <a:tab pos="3651250" algn="ctr"/>
              </a:tabLst>
            </a:pPr>
            <a:r>
              <a:rPr lang="en-US" altLang="en-US"/>
              <a:t>Much better than previous case</a:t>
            </a:r>
          </a:p>
          <a:p>
            <a:pPr>
              <a:tabLst>
                <a:tab pos="3651250" algn="ctr"/>
              </a:tabLst>
            </a:pPr>
            <a:r>
              <a:rPr lang="en-US" altLang="en-US" i="1"/>
              <a:t>Convoy effect:</a:t>
            </a:r>
            <a:r>
              <a:rPr lang="en-US" altLang="en-US"/>
              <a:t> short process behind long process</a:t>
            </a:r>
          </a:p>
        </p:txBody>
      </p:sp>
      <p:grpSp>
        <p:nvGrpSpPr>
          <p:cNvPr id="171012" name="Group 4">
            <a:extLst>
              <a:ext uri="{FF2B5EF4-FFF2-40B4-BE49-F238E27FC236}">
                <a16:creationId xmlns:a16="http://schemas.microsoft.com/office/drawing/2014/main" id="{7EA4657C-8C18-42C6-9764-7ECE297443DF}"/>
              </a:ext>
            </a:extLst>
          </p:cNvPr>
          <p:cNvGrpSpPr>
            <a:grpSpLocks/>
          </p:cNvGrpSpPr>
          <p:nvPr/>
        </p:nvGrpSpPr>
        <p:grpSpPr bwMode="auto">
          <a:xfrm>
            <a:off x="1889125" y="2605088"/>
            <a:ext cx="5575300" cy="1128712"/>
            <a:chOff x="852" y="1650"/>
            <a:chExt cx="3512" cy="711"/>
          </a:xfrm>
        </p:grpSpPr>
        <p:sp>
          <p:nvSpPr>
            <p:cNvPr id="28677" name="Rectangle 5">
              <a:extLst>
                <a:ext uri="{FF2B5EF4-FFF2-40B4-BE49-F238E27FC236}">
                  <a16:creationId xmlns:a16="http://schemas.microsoft.com/office/drawing/2014/main" id="{A3560AC4-5883-4F6B-B4D2-08936798A2AB}"/>
                </a:ext>
              </a:extLst>
            </p:cNvPr>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kumimoji="0" lang="en-US" altLang="en-US">
                <a:solidFill>
                  <a:srgbClr val="000000"/>
                </a:solidFill>
                <a:ea typeface="+mn-ea"/>
              </a:endParaRPr>
            </a:p>
          </p:txBody>
        </p:sp>
        <p:sp>
          <p:nvSpPr>
            <p:cNvPr id="28678" name="Text Box 6">
              <a:extLst>
                <a:ext uri="{FF2B5EF4-FFF2-40B4-BE49-F238E27FC236}">
                  <a16:creationId xmlns:a16="http://schemas.microsoft.com/office/drawing/2014/main" id="{BC6CC3DB-8DA8-46A5-9FC9-424C7E041875}"/>
                </a:ext>
              </a:extLst>
            </p:cNvPr>
            <p:cNvSpPr txBox="1">
              <a:spLocks noChangeArrowheads="1"/>
            </p:cNvSpPr>
            <p:nvPr/>
          </p:nvSpPr>
          <p:spPr bwMode="auto">
            <a:xfrm flipH="1">
              <a:off x="3179" y="169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defRPr/>
              </a:pPr>
              <a:r>
                <a:rPr kumimoji="0" lang="en-US" altLang="en-US">
                  <a:solidFill>
                    <a:srgbClr val="000000"/>
                  </a:solidFill>
                  <a:latin typeface="Helvetica" panose="020B0604020202020204" pitchFamily="34" charset="0"/>
                  <a:ea typeface="+mn-ea"/>
                </a:rPr>
                <a:t>P</a:t>
              </a:r>
              <a:r>
                <a:rPr kumimoji="0" lang="en-US" altLang="en-US" baseline="-25000">
                  <a:solidFill>
                    <a:srgbClr val="000000"/>
                  </a:solidFill>
                  <a:latin typeface="Helvetica" panose="020B0604020202020204" pitchFamily="34" charset="0"/>
                  <a:ea typeface="+mn-ea"/>
                </a:rPr>
                <a:t>1</a:t>
              </a:r>
              <a:endParaRPr kumimoji="0" lang="en-US" altLang="en-US">
                <a:solidFill>
                  <a:srgbClr val="000000"/>
                </a:solidFill>
                <a:latin typeface="Helvetica" panose="020B0604020202020204" pitchFamily="34" charset="0"/>
                <a:ea typeface="+mn-ea"/>
              </a:endParaRPr>
            </a:p>
          </p:txBody>
        </p:sp>
        <p:sp>
          <p:nvSpPr>
            <p:cNvPr id="28679" name="Text Box 7">
              <a:extLst>
                <a:ext uri="{FF2B5EF4-FFF2-40B4-BE49-F238E27FC236}">
                  <a16:creationId xmlns:a16="http://schemas.microsoft.com/office/drawing/2014/main" id="{4F92C272-E80A-43AD-AADF-2B40CA88F729}"/>
                </a:ext>
              </a:extLst>
            </p:cNvPr>
            <p:cNvSpPr txBox="1">
              <a:spLocks noChangeArrowheads="1"/>
            </p:cNvSpPr>
            <p:nvPr/>
          </p:nvSpPr>
          <p:spPr bwMode="auto">
            <a:xfrm flipH="1">
              <a:off x="1691" y="169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defRPr/>
              </a:pPr>
              <a:r>
                <a:rPr kumimoji="0" lang="en-US" altLang="en-US">
                  <a:solidFill>
                    <a:srgbClr val="000000"/>
                  </a:solidFill>
                  <a:latin typeface="Helvetica" panose="020B0604020202020204" pitchFamily="34" charset="0"/>
                  <a:ea typeface="+mn-ea"/>
                </a:rPr>
                <a:t>P</a:t>
              </a:r>
              <a:r>
                <a:rPr kumimoji="0" lang="en-US" altLang="en-US" baseline="-25000">
                  <a:solidFill>
                    <a:srgbClr val="000000"/>
                  </a:solidFill>
                  <a:latin typeface="Helvetica" panose="020B0604020202020204" pitchFamily="34" charset="0"/>
                  <a:ea typeface="+mn-ea"/>
                </a:rPr>
                <a:t>3</a:t>
              </a:r>
              <a:endParaRPr kumimoji="0" lang="en-US" altLang="en-US">
                <a:solidFill>
                  <a:srgbClr val="000000"/>
                </a:solidFill>
                <a:latin typeface="Helvetica" panose="020B0604020202020204" pitchFamily="34" charset="0"/>
                <a:ea typeface="+mn-ea"/>
              </a:endParaRPr>
            </a:p>
          </p:txBody>
        </p:sp>
        <p:sp>
          <p:nvSpPr>
            <p:cNvPr id="28680" name="Text Box 8">
              <a:extLst>
                <a:ext uri="{FF2B5EF4-FFF2-40B4-BE49-F238E27FC236}">
                  <a16:creationId xmlns:a16="http://schemas.microsoft.com/office/drawing/2014/main" id="{E11FF173-8CDC-4F3D-9116-09886071BE67}"/>
                </a:ext>
              </a:extLst>
            </p:cNvPr>
            <p:cNvSpPr txBox="1">
              <a:spLocks noChangeArrowheads="1"/>
            </p:cNvSpPr>
            <p:nvPr/>
          </p:nvSpPr>
          <p:spPr bwMode="auto">
            <a:xfrm flipH="1">
              <a:off x="1115" y="1698"/>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defRPr/>
              </a:pPr>
              <a:r>
                <a:rPr kumimoji="0" lang="en-US" altLang="en-US">
                  <a:solidFill>
                    <a:srgbClr val="000000"/>
                  </a:solidFill>
                  <a:latin typeface="Helvetica" panose="020B0604020202020204" pitchFamily="34" charset="0"/>
                  <a:ea typeface="+mn-ea"/>
                </a:rPr>
                <a:t>P</a:t>
              </a:r>
              <a:r>
                <a:rPr kumimoji="0" lang="en-US" altLang="en-US" baseline="-25000">
                  <a:solidFill>
                    <a:srgbClr val="000000"/>
                  </a:solidFill>
                  <a:latin typeface="Helvetica" panose="020B0604020202020204" pitchFamily="34" charset="0"/>
                  <a:ea typeface="+mn-ea"/>
                </a:rPr>
                <a:t>2</a:t>
              </a:r>
              <a:endParaRPr kumimoji="0" lang="en-US" altLang="en-US">
                <a:solidFill>
                  <a:srgbClr val="000000"/>
                </a:solidFill>
                <a:latin typeface="Helvetica" panose="020B0604020202020204" pitchFamily="34" charset="0"/>
                <a:ea typeface="+mn-ea"/>
              </a:endParaRPr>
            </a:p>
          </p:txBody>
        </p:sp>
        <p:sp>
          <p:nvSpPr>
            <p:cNvPr id="28681" name="Line 9">
              <a:extLst>
                <a:ext uri="{FF2B5EF4-FFF2-40B4-BE49-F238E27FC236}">
                  <a16:creationId xmlns:a16="http://schemas.microsoft.com/office/drawing/2014/main" id="{43063922-6B4B-4BEC-8116-ABC4FB5D9F77}"/>
                </a:ext>
              </a:extLst>
            </p:cNvPr>
            <p:cNvSpPr>
              <a:spLocks noChangeShapeType="1"/>
            </p:cNvSpPr>
            <p:nvPr/>
          </p:nvSpPr>
          <p:spPr bwMode="auto">
            <a:xfrm flipH="1">
              <a:off x="4260"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kumimoji="0" lang="en-US">
                <a:solidFill>
                  <a:srgbClr val="000000"/>
                </a:solidFill>
                <a:ea typeface="+mn-ea"/>
              </a:endParaRPr>
            </a:p>
          </p:txBody>
        </p:sp>
        <p:sp>
          <p:nvSpPr>
            <p:cNvPr id="28682" name="Line 10">
              <a:extLst>
                <a:ext uri="{FF2B5EF4-FFF2-40B4-BE49-F238E27FC236}">
                  <a16:creationId xmlns:a16="http://schemas.microsoft.com/office/drawing/2014/main" id="{B97DFCBA-B1BA-42AB-BED7-39D7A896A619}"/>
                </a:ext>
              </a:extLst>
            </p:cNvPr>
            <p:cNvSpPr>
              <a:spLocks noChangeShapeType="1"/>
            </p:cNvSpPr>
            <p:nvPr/>
          </p:nvSpPr>
          <p:spPr bwMode="auto">
            <a:xfrm flipH="1">
              <a:off x="948"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kumimoji="0" lang="en-US">
                <a:solidFill>
                  <a:srgbClr val="000000"/>
                </a:solidFill>
                <a:ea typeface="+mn-ea"/>
              </a:endParaRPr>
            </a:p>
          </p:txBody>
        </p:sp>
        <p:sp>
          <p:nvSpPr>
            <p:cNvPr id="28683" name="Line 11">
              <a:extLst>
                <a:ext uri="{FF2B5EF4-FFF2-40B4-BE49-F238E27FC236}">
                  <a16:creationId xmlns:a16="http://schemas.microsoft.com/office/drawing/2014/main" id="{89EDE9BE-C3A1-4D14-AFB0-06FDF9288B4A}"/>
                </a:ext>
              </a:extLst>
            </p:cNvPr>
            <p:cNvSpPr>
              <a:spLocks noChangeShapeType="1"/>
            </p:cNvSpPr>
            <p:nvPr/>
          </p:nvSpPr>
          <p:spPr bwMode="auto">
            <a:xfrm flipH="1">
              <a:off x="2148" y="165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kumimoji="0" lang="en-US">
                <a:solidFill>
                  <a:srgbClr val="000000"/>
                </a:solidFill>
                <a:ea typeface="+mn-ea"/>
              </a:endParaRPr>
            </a:p>
          </p:txBody>
        </p:sp>
        <p:sp>
          <p:nvSpPr>
            <p:cNvPr id="28684" name="Line 12">
              <a:extLst>
                <a:ext uri="{FF2B5EF4-FFF2-40B4-BE49-F238E27FC236}">
                  <a16:creationId xmlns:a16="http://schemas.microsoft.com/office/drawing/2014/main" id="{F1A752B4-40C8-4C46-906C-419493218888}"/>
                </a:ext>
              </a:extLst>
            </p:cNvPr>
            <p:cNvSpPr>
              <a:spLocks noChangeShapeType="1"/>
            </p:cNvSpPr>
            <p:nvPr/>
          </p:nvSpPr>
          <p:spPr bwMode="auto">
            <a:xfrm flipH="1">
              <a:off x="1572" y="165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kumimoji="0" lang="en-US">
                <a:solidFill>
                  <a:srgbClr val="000000"/>
                </a:solidFill>
                <a:ea typeface="+mn-ea"/>
              </a:endParaRPr>
            </a:p>
          </p:txBody>
        </p:sp>
        <p:sp>
          <p:nvSpPr>
            <p:cNvPr id="28685" name="Line 13">
              <a:extLst>
                <a:ext uri="{FF2B5EF4-FFF2-40B4-BE49-F238E27FC236}">
                  <a16:creationId xmlns:a16="http://schemas.microsoft.com/office/drawing/2014/main" id="{5CCA4E97-0F0E-445E-9597-24BA97FCE76D}"/>
                </a:ext>
              </a:extLst>
            </p:cNvPr>
            <p:cNvSpPr>
              <a:spLocks noChangeShapeType="1"/>
            </p:cNvSpPr>
            <p:nvPr/>
          </p:nvSpPr>
          <p:spPr bwMode="auto">
            <a:xfrm flipH="1">
              <a:off x="2148"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kumimoji="0" lang="en-US">
                <a:solidFill>
                  <a:srgbClr val="000000"/>
                </a:solidFill>
                <a:ea typeface="+mn-ea"/>
              </a:endParaRPr>
            </a:p>
          </p:txBody>
        </p:sp>
        <p:sp>
          <p:nvSpPr>
            <p:cNvPr id="28686" name="Line 14">
              <a:extLst>
                <a:ext uri="{FF2B5EF4-FFF2-40B4-BE49-F238E27FC236}">
                  <a16:creationId xmlns:a16="http://schemas.microsoft.com/office/drawing/2014/main" id="{AFE63725-3E29-455D-A951-1B53E6FAB299}"/>
                </a:ext>
              </a:extLst>
            </p:cNvPr>
            <p:cNvSpPr>
              <a:spLocks noChangeShapeType="1"/>
            </p:cNvSpPr>
            <p:nvPr/>
          </p:nvSpPr>
          <p:spPr bwMode="auto">
            <a:xfrm flipH="1">
              <a:off x="1572" y="203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kumimoji="0" lang="en-US">
                <a:solidFill>
                  <a:srgbClr val="000000"/>
                </a:solidFill>
                <a:ea typeface="+mn-ea"/>
              </a:endParaRPr>
            </a:p>
          </p:txBody>
        </p:sp>
        <p:sp>
          <p:nvSpPr>
            <p:cNvPr id="28687" name="Text Box 15">
              <a:extLst>
                <a:ext uri="{FF2B5EF4-FFF2-40B4-BE49-F238E27FC236}">
                  <a16:creationId xmlns:a16="http://schemas.microsoft.com/office/drawing/2014/main" id="{2C7DBA8B-553E-416E-B4BA-CD233EACF40A}"/>
                </a:ext>
              </a:extLst>
            </p:cNvPr>
            <p:cNvSpPr txBox="1">
              <a:spLocks noChangeArrowheads="1"/>
            </p:cNvSpPr>
            <p:nvPr/>
          </p:nvSpPr>
          <p:spPr bwMode="auto">
            <a:xfrm flipH="1">
              <a:off x="2056" y="213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defRPr/>
              </a:pPr>
              <a:r>
                <a:rPr kumimoji="0" lang="en-US" altLang="en-US">
                  <a:solidFill>
                    <a:srgbClr val="000000"/>
                  </a:solidFill>
                  <a:latin typeface="Helvetica" panose="020B0604020202020204" pitchFamily="34" charset="0"/>
                  <a:ea typeface="+mn-ea"/>
                </a:rPr>
                <a:t>6</a:t>
              </a:r>
            </a:p>
          </p:txBody>
        </p:sp>
        <p:sp>
          <p:nvSpPr>
            <p:cNvPr id="28688" name="Text Box 16">
              <a:extLst>
                <a:ext uri="{FF2B5EF4-FFF2-40B4-BE49-F238E27FC236}">
                  <a16:creationId xmlns:a16="http://schemas.microsoft.com/office/drawing/2014/main" id="{D6BC09FB-72EF-4FB3-A9D5-6143B97B2F71}"/>
                </a:ext>
              </a:extLst>
            </p:cNvPr>
            <p:cNvSpPr txBox="1">
              <a:spLocks noChangeArrowheads="1"/>
            </p:cNvSpPr>
            <p:nvPr/>
          </p:nvSpPr>
          <p:spPr bwMode="auto">
            <a:xfrm flipH="1">
              <a:off x="1480" y="213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defRPr/>
              </a:pPr>
              <a:r>
                <a:rPr kumimoji="0" lang="en-US" altLang="en-US">
                  <a:solidFill>
                    <a:srgbClr val="000000"/>
                  </a:solidFill>
                  <a:latin typeface="Helvetica" panose="020B0604020202020204" pitchFamily="34" charset="0"/>
                  <a:ea typeface="+mn-ea"/>
                </a:rPr>
                <a:t>3</a:t>
              </a:r>
            </a:p>
          </p:txBody>
        </p:sp>
        <p:sp>
          <p:nvSpPr>
            <p:cNvPr id="28689" name="Text Box 17">
              <a:extLst>
                <a:ext uri="{FF2B5EF4-FFF2-40B4-BE49-F238E27FC236}">
                  <a16:creationId xmlns:a16="http://schemas.microsoft.com/office/drawing/2014/main" id="{49A10DA4-543F-48F3-A3BB-FCE06CCC6CBA}"/>
                </a:ext>
              </a:extLst>
            </p:cNvPr>
            <p:cNvSpPr txBox="1">
              <a:spLocks noChangeArrowheads="1"/>
            </p:cNvSpPr>
            <p:nvPr/>
          </p:nvSpPr>
          <p:spPr bwMode="auto">
            <a:xfrm flipH="1">
              <a:off x="4088" y="213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defRPr/>
              </a:pPr>
              <a:r>
                <a:rPr kumimoji="0" lang="en-US" altLang="en-US">
                  <a:solidFill>
                    <a:srgbClr val="000000"/>
                  </a:solidFill>
                  <a:latin typeface="Helvetica" panose="020B0604020202020204" pitchFamily="34" charset="0"/>
                  <a:ea typeface="+mn-ea"/>
                </a:rPr>
                <a:t>30</a:t>
              </a:r>
            </a:p>
          </p:txBody>
        </p:sp>
        <p:sp>
          <p:nvSpPr>
            <p:cNvPr id="28690" name="Text Box 18">
              <a:extLst>
                <a:ext uri="{FF2B5EF4-FFF2-40B4-BE49-F238E27FC236}">
                  <a16:creationId xmlns:a16="http://schemas.microsoft.com/office/drawing/2014/main" id="{3B4D13D0-A91A-4B6B-8EE7-556E4A51EE5C}"/>
                </a:ext>
              </a:extLst>
            </p:cNvPr>
            <p:cNvSpPr txBox="1">
              <a:spLocks noChangeArrowheads="1"/>
            </p:cNvSpPr>
            <p:nvPr/>
          </p:nvSpPr>
          <p:spPr bwMode="auto">
            <a:xfrm flipH="1">
              <a:off x="852" y="213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defRPr/>
              </a:pPr>
              <a:r>
                <a:rPr kumimoji="0" lang="en-US" altLang="en-US">
                  <a:solidFill>
                    <a:srgbClr val="000000"/>
                  </a:solidFill>
                  <a:latin typeface="Helvetica" panose="020B0604020202020204" pitchFamily="34" charset="0"/>
                  <a:ea typeface="+mn-ea"/>
                </a:rPr>
                <a:t>0</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Number Placeholder 5">
            <a:extLst>
              <a:ext uri="{FF2B5EF4-FFF2-40B4-BE49-F238E27FC236}">
                <a16:creationId xmlns:a16="http://schemas.microsoft.com/office/drawing/2014/main" id="{2BDECB3B-F36A-49A6-965A-A70AA7C3DF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3399"/>
                </a:solidFill>
                <a:latin typeface="Arial" panose="020B0604020202020204" pitchFamily="34" charset="0"/>
              </a:defRPr>
            </a:lvl1pPr>
            <a:lvl2pPr marL="742950" indent="-285750">
              <a:spcBef>
                <a:spcPct val="20000"/>
              </a:spcBef>
              <a:buChar char="–"/>
              <a:defRPr sz="2800">
                <a:solidFill>
                  <a:srgbClr val="003399"/>
                </a:solidFill>
                <a:latin typeface="Arial" panose="020B0604020202020204" pitchFamily="34" charset="0"/>
              </a:defRPr>
            </a:lvl2pPr>
            <a:lvl3pPr marL="1143000" indent="-228600">
              <a:spcBef>
                <a:spcPct val="20000"/>
              </a:spcBef>
              <a:buChar char="•"/>
              <a:defRPr sz="2400">
                <a:solidFill>
                  <a:srgbClr val="003399"/>
                </a:solidFill>
                <a:latin typeface="Arial" panose="020B0604020202020204" pitchFamily="34" charset="0"/>
              </a:defRPr>
            </a:lvl3pPr>
            <a:lvl4pPr marL="1600200" indent="-228600">
              <a:spcBef>
                <a:spcPct val="20000"/>
              </a:spcBef>
              <a:buChar char="–"/>
              <a:defRPr sz="2000">
                <a:solidFill>
                  <a:srgbClr val="003399"/>
                </a:solidFill>
                <a:latin typeface="Arial" panose="020B0604020202020204" pitchFamily="34" charset="0"/>
              </a:defRPr>
            </a:lvl4pPr>
            <a:lvl5pPr marL="2057400" indent="-228600">
              <a:spcBef>
                <a:spcPct val="20000"/>
              </a:spcBef>
              <a:buChar char="»"/>
              <a:defRPr sz="2000">
                <a:solidFill>
                  <a:srgbClr val="003399"/>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99"/>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99"/>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99"/>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99"/>
                </a:solidFill>
                <a:latin typeface="Arial" panose="020B0604020202020204" pitchFamily="34" charset="0"/>
              </a:defRPr>
            </a:lvl9pPr>
          </a:lstStyle>
          <a:p>
            <a:pPr eaLnBrk="1" hangingPunct="1">
              <a:spcBef>
                <a:spcPct val="0"/>
              </a:spcBef>
              <a:buFontTx/>
              <a:buNone/>
            </a:pPr>
            <a:fld id="{7BC42275-B49F-434A-9F5D-5D5E295F04C5}" type="slidenum">
              <a:rPr lang="en-US" altLang="en-US" sz="1400" smtClean="0">
                <a:solidFill>
                  <a:srgbClr val="000000"/>
                </a:solidFill>
                <a:ea typeface="新細明體" panose="02020500000000000000" pitchFamily="18" charset="-120"/>
              </a:rPr>
              <a:pPr eaLnBrk="1" hangingPunct="1">
                <a:spcBef>
                  <a:spcPct val="0"/>
                </a:spcBef>
                <a:buFontTx/>
                <a:buNone/>
              </a:pPr>
              <a:t>21</a:t>
            </a:fld>
            <a:endParaRPr lang="en-US" altLang="en-US" sz="1400">
              <a:solidFill>
                <a:srgbClr val="000000"/>
              </a:solidFill>
              <a:ea typeface="新細明體" panose="02020500000000000000" pitchFamily="18" charset="-120"/>
            </a:endParaRPr>
          </a:p>
        </p:txBody>
      </p:sp>
      <p:sp>
        <p:nvSpPr>
          <p:cNvPr id="173059" name="Rectangle 2">
            <a:extLst>
              <a:ext uri="{FF2B5EF4-FFF2-40B4-BE49-F238E27FC236}">
                <a16:creationId xmlns:a16="http://schemas.microsoft.com/office/drawing/2014/main" id="{1511BA2A-ABEE-4AB9-9C71-0A02E884C0CE}"/>
              </a:ext>
            </a:extLst>
          </p:cNvPr>
          <p:cNvSpPr>
            <a:spLocks noGrp="1" noChangeArrowheads="1"/>
          </p:cNvSpPr>
          <p:nvPr>
            <p:ph type="title"/>
          </p:nvPr>
        </p:nvSpPr>
        <p:spPr/>
        <p:txBody>
          <a:bodyPr/>
          <a:lstStyle/>
          <a:p>
            <a:pPr eaLnBrk="1" hangingPunct="1"/>
            <a:r>
              <a:rPr lang="en-US" altLang="en-US"/>
              <a:t>First-Come-First-Served</a:t>
            </a:r>
            <a:br>
              <a:rPr lang="en-US" altLang="en-US"/>
            </a:br>
            <a:r>
              <a:rPr lang="en-US" altLang="en-US"/>
              <a:t>(FCFS) summary</a:t>
            </a:r>
          </a:p>
        </p:txBody>
      </p:sp>
      <p:sp>
        <p:nvSpPr>
          <p:cNvPr id="173060" name="Rectangle 3">
            <a:extLst>
              <a:ext uri="{FF2B5EF4-FFF2-40B4-BE49-F238E27FC236}">
                <a16:creationId xmlns:a16="http://schemas.microsoft.com/office/drawing/2014/main" id="{A8221D61-B3C5-4B83-9659-DAE5966A6027}"/>
              </a:ext>
            </a:extLst>
          </p:cNvPr>
          <p:cNvSpPr>
            <a:spLocks noGrp="1" noChangeArrowheads="1"/>
          </p:cNvSpPr>
          <p:nvPr>
            <p:ph type="body" idx="1"/>
          </p:nvPr>
        </p:nvSpPr>
        <p:spPr>
          <a:xfrm>
            <a:off x="609600" y="1600200"/>
            <a:ext cx="8382000" cy="4648200"/>
          </a:xfrm>
        </p:spPr>
        <p:txBody>
          <a:bodyPr/>
          <a:lstStyle/>
          <a:p>
            <a:pPr eaLnBrk="1" hangingPunct="1">
              <a:lnSpc>
                <a:spcPct val="90000"/>
              </a:lnSpc>
            </a:pPr>
            <a:r>
              <a:rPr lang="en-US" altLang="en-US" sz="2800"/>
              <a:t>A short process may have to wait a very long time before it can execute</a:t>
            </a:r>
          </a:p>
          <a:p>
            <a:pPr eaLnBrk="1" hangingPunct="1">
              <a:lnSpc>
                <a:spcPct val="90000"/>
              </a:lnSpc>
            </a:pPr>
            <a:r>
              <a:rPr lang="en-US" altLang="en-US" sz="2800"/>
              <a:t>Favors CPU-bound processes</a:t>
            </a:r>
          </a:p>
          <a:p>
            <a:pPr lvl="1" eaLnBrk="1" hangingPunct="1">
              <a:lnSpc>
                <a:spcPct val="90000"/>
              </a:lnSpc>
            </a:pPr>
            <a:r>
              <a:rPr lang="en-US" altLang="en-US" sz="2400"/>
              <a:t>I/O processes have to wait until CPU-bound process completes: </a:t>
            </a:r>
          </a:p>
          <a:p>
            <a:pPr lvl="2" eaLnBrk="1" hangingPunct="1">
              <a:lnSpc>
                <a:spcPct val="90000"/>
              </a:lnSpc>
            </a:pPr>
            <a:r>
              <a:rPr lang="en-US" altLang="en-US" sz="2000"/>
              <a:t>I/O bound processes are frequently blocked on I/O events. </a:t>
            </a:r>
          </a:p>
          <a:p>
            <a:pPr lvl="2" eaLnBrk="1" hangingPunct="1">
              <a:lnSpc>
                <a:spcPct val="90000"/>
              </a:lnSpc>
            </a:pPr>
            <a:r>
              <a:rPr lang="en-US" altLang="en-US" sz="2000"/>
              <a:t>CPU-bound processes tend to continue to the end</a:t>
            </a:r>
          </a:p>
          <a:p>
            <a:pPr eaLnBrk="1" hangingPunct="1">
              <a:lnSpc>
                <a:spcPct val="90000"/>
              </a:lnSpc>
            </a:pPr>
            <a:r>
              <a:rPr lang="en-US" altLang="en-US" sz="2800"/>
              <a:t>FCFS is not an attractive policy by itself on a uni-processor system. However, it can be an effective scheduler when it combined with a priority scheme. </a:t>
            </a:r>
          </a:p>
        </p:txBody>
      </p:sp>
    </p:spTree>
  </p:cSld>
  <p:clrMapOvr>
    <a:masterClrMapping/>
  </p:clrMapOvr>
  <p:transition spd="med">
    <p:cover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Number Placeholder 5">
            <a:extLst>
              <a:ext uri="{FF2B5EF4-FFF2-40B4-BE49-F238E27FC236}">
                <a16:creationId xmlns:a16="http://schemas.microsoft.com/office/drawing/2014/main" id="{75133EE5-2CFF-49CD-A5B6-C1B7883405C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3399"/>
                </a:solidFill>
                <a:latin typeface="Arial" panose="020B0604020202020204" pitchFamily="34" charset="0"/>
              </a:defRPr>
            </a:lvl1pPr>
            <a:lvl2pPr marL="742950" indent="-285750">
              <a:spcBef>
                <a:spcPct val="20000"/>
              </a:spcBef>
              <a:buChar char="–"/>
              <a:defRPr sz="2800">
                <a:solidFill>
                  <a:srgbClr val="003399"/>
                </a:solidFill>
                <a:latin typeface="Arial" panose="020B0604020202020204" pitchFamily="34" charset="0"/>
              </a:defRPr>
            </a:lvl2pPr>
            <a:lvl3pPr marL="1143000" indent="-228600">
              <a:spcBef>
                <a:spcPct val="20000"/>
              </a:spcBef>
              <a:buChar char="•"/>
              <a:defRPr sz="2400">
                <a:solidFill>
                  <a:srgbClr val="003399"/>
                </a:solidFill>
                <a:latin typeface="Arial" panose="020B0604020202020204" pitchFamily="34" charset="0"/>
              </a:defRPr>
            </a:lvl3pPr>
            <a:lvl4pPr marL="1600200" indent="-228600">
              <a:spcBef>
                <a:spcPct val="20000"/>
              </a:spcBef>
              <a:buChar char="–"/>
              <a:defRPr sz="2000">
                <a:solidFill>
                  <a:srgbClr val="003399"/>
                </a:solidFill>
                <a:latin typeface="Arial" panose="020B0604020202020204" pitchFamily="34" charset="0"/>
              </a:defRPr>
            </a:lvl4pPr>
            <a:lvl5pPr marL="2057400" indent="-228600">
              <a:spcBef>
                <a:spcPct val="20000"/>
              </a:spcBef>
              <a:buChar char="»"/>
              <a:defRPr sz="2000">
                <a:solidFill>
                  <a:srgbClr val="003399"/>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99"/>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99"/>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99"/>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99"/>
                </a:solidFill>
                <a:latin typeface="Arial" panose="020B0604020202020204" pitchFamily="34" charset="0"/>
              </a:defRPr>
            </a:lvl9pPr>
          </a:lstStyle>
          <a:p>
            <a:pPr eaLnBrk="1" hangingPunct="1">
              <a:spcBef>
                <a:spcPct val="0"/>
              </a:spcBef>
              <a:buFontTx/>
              <a:buNone/>
            </a:pPr>
            <a:fld id="{953F4F3F-47A8-4612-B556-E3AB3F0B0970}" type="slidenum">
              <a:rPr lang="en-US" altLang="en-US" sz="1400" smtClean="0">
                <a:solidFill>
                  <a:srgbClr val="000000"/>
                </a:solidFill>
                <a:ea typeface="新細明體" panose="02020500000000000000" pitchFamily="18" charset="-120"/>
              </a:rPr>
              <a:pPr eaLnBrk="1" hangingPunct="1">
                <a:spcBef>
                  <a:spcPct val="0"/>
                </a:spcBef>
                <a:buFontTx/>
                <a:buNone/>
              </a:pPr>
              <a:t>22</a:t>
            </a:fld>
            <a:endParaRPr lang="en-US" altLang="en-US" sz="1400">
              <a:solidFill>
                <a:srgbClr val="000000"/>
              </a:solidFill>
              <a:ea typeface="新細明體" panose="02020500000000000000" pitchFamily="18" charset="-120"/>
            </a:endParaRPr>
          </a:p>
        </p:txBody>
      </p:sp>
      <p:sp>
        <p:nvSpPr>
          <p:cNvPr id="175107" name="Rectangle 2">
            <a:extLst>
              <a:ext uri="{FF2B5EF4-FFF2-40B4-BE49-F238E27FC236}">
                <a16:creationId xmlns:a16="http://schemas.microsoft.com/office/drawing/2014/main" id="{324359BB-5244-41D5-BE25-D39751385F1A}"/>
              </a:ext>
            </a:extLst>
          </p:cNvPr>
          <p:cNvSpPr>
            <a:spLocks noGrp="1" noChangeArrowheads="1"/>
          </p:cNvSpPr>
          <p:nvPr>
            <p:ph type="title"/>
          </p:nvPr>
        </p:nvSpPr>
        <p:spPr/>
        <p:txBody>
          <a:bodyPr/>
          <a:lstStyle/>
          <a:p>
            <a:pPr eaLnBrk="1" hangingPunct="1"/>
            <a:r>
              <a:rPr lang="en-US" altLang="en-US"/>
              <a:t>Round-Robin</a:t>
            </a:r>
          </a:p>
        </p:txBody>
      </p:sp>
      <p:sp>
        <p:nvSpPr>
          <p:cNvPr id="175108" name="Rectangle 3">
            <a:extLst>
              <a:ext uri="{FF2B5EF4-FFF2-40B4-BE49-F238E27FC236}">
                <a16:creationId xmlns:a16="http://schemas.microsoft.com/office/drawing/2014/main" id="{8D77C5D0-EB07-4365-A936-3678935CDB25}"/>
              </a:ext>
            </a:extLst>
          </p:cNvPr>
          <p:cNvSpPr>
            <a:spLocks noGrp="1" noChangeArrowheads="1"/>
          </p:cNvSpPr>
          <p:nvPr>
            <p:ph type="body" idx="1"/>
          </p:nvPr>
        </p:nvSpPr>
        <p:spPr>
          <a:xfrm>
            <a:off x="900113" y="1268413"/>
            <a:ext cx="8091487" cy="4857750"/>
          </a:xfrm>
        </p:spPr>
        <p:txBody>
          <a:bodyPr/>
          <a:lstStyle/>
          <a:p>
            <a:pPr eaLnBrk="1" hangingPunct="1"/>
            <a:r>
              <a:rPr lang="en-US" altLang="en-US"/>
              <a:t>Clock interrupt is generated at periodic intervals</a:t>
            </a:r>
          </a:p>
          <a:p>
            <a:pPr eaLnBrk="1" hangingPunct="1"/>
            <a:r>
              <a:rPr lang="en-US" altLang="en-US"/>
              <a:t>When an interrupt occurs, the currently running process is placed in the ready queue</a:t>
            </a:r>
          </a:p>
          <a:p>
            <a:pPr lvl="1" eaLnBrk="1" hangingPunct="1"/>
            <a:r>
              <a:rPr lang="en-US" altLang="en-US"/>
              <a:t>Next ready job is selected</a:t>
            </a:r>
          </a:p>
          <a:p>
            <a:pPr eaLnBrk="1" hangingPunct="1"/>
            <a:r>
              <a:rPr lang="en-US" altLang="en-US"/>
              <a:t>Known as time slicing</a:t>
            </a:r>
          </a:p>
          <a:p>
            <a:pPr eaLnBrk="1" hangingPunct="1"/>
            <a:r>
              <a:rPr lang="en-US" altLang="en-US" sz="2400"/>
              <a:t>If there are </a:t>
            </a:r>
            <a:r>
              <a:rPr lang="en-US" altLang="en-US" sz="2400" i="1"/>
              <a:t>n</a:t>
            </a:r>
            <a:r>
              <a:rPr lang="en-US" altLang="en-US" sz="2400"/>
              <a:t> processes in the ready queue and the time quantum is </a:t>
            </a:r>
            <a:r>
              <a:rPr lang="en-US" altLang="en-US" sz="2400" i="1"/>
              <a:t>q</a:t>
            </a:r>
            <a:r>
              <a:rPr lang="en-US" altLang="en-US" sz="2400"/>
              <a:t>, then each process gets 1/</a:t>
            </a:r>
            <a:r>
              <a:rPr lang="en-US" altLang="en-US" sz="2400" i="1"/>
              <a:t>n</a:t>
            </a:r>
            <a:r>
              <a:rPr lang="en-US" altLang="en-US" sz="2400"/>
              <a:t> of the CPU time in chunks of at most </a:t>
            </a:r>
            <a:r>
              <a:rPr lang="en-US" altLang="en-US" sz="2400" i="1"/>
              <a:t>q</a:t>
            </a:r>
            <a:r>
              <a:rPr lang="en-US" altLang="en-US" sz="2400"/>
              <a:t> time units at once.  No process waits more than (</a:t>
            </a:r>
            <a:r>
              <a:rPr lang="en-US" altLang="en-US" sz="2400" i="1"/>
              <a:t>n</a:t>
            </a:r>
            <a:r>
              <a:rPr lang="en-US" altLang="en-US" sz="2400"/>
              <a:t>-1)</a:t>
            </a:r>
            <a:r>
              <a:rPr lang="en-US" altLang="en-US" sz="2400" i="1"/>
              <a:t>q </a:t>
            </a:r>
            <a:r>
              <a:rPr lang="en-US" altLang="en-US" sz="2400"/>
              <a:t>time units.</a:t>
            </a:r>
          </a:p>
          <a:p>
            <a:pPr eaLnBrk="1" hangingPunct="1"/>
            <a:endParaRPr lang="en-US" altLang="en-US"/>
          </a:p>
        </p:txBody>
      </p:sp>
    </p:spTree>
  </p:cSld>
  <p:clrMapOvr>
    <a:masterClrMapping/>
  </p:clrMapOvr>
  <p:transition spd="med">
    <p:cover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Number Placeholder 7">
            <a:extLst>
              <a:ext uri="{FF2B5EF4-FFF2-40B4-BE49-F238E27FC236}">
                <a16:creationId xmlns:a16="http://schemas.microsoft.com/office/drawing/2014/main" id="{4094F645-2DF2-4B05-ABF0-8158518376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3399"/>
                </a:solidFill>
                <a:latin typeface="Arial" panose="020B0604020202020204" pitchFamily="34" charset="0"/>
              </a:defRPr>
            </a:lvl1pPr>
            <a:lvl2pPr marL="742950" indent="-285750">
              <a:spcBef>
                <a:spcPct val="20000"/>
              </a:spcBef>
              <a:buChar char="–"/>
              <a:defRPr sz="2800">
                <a:solidFill>
                  <a:srgbClr val="003399"/>
                </a:solidFill>
                <a:latin typeface="Arial" panose="020B0604020202020204" pitchFamily="34" charset="0"/>
              </a:defRPr>
            </a:lvl2pPr>
            <a:lvl3pPr marL="1143000" indent="-228600">
              <a:spcBef>
                <a:spcPct val="20000"/>
              </a:spcBef>
              <a:buChar char="•"/>
              <a:defRPr sz="2400">
                <a:solidFill>
                  <a:srgbClr val="003399"/>
                </a:solidFill>
                <a:latin typeface="Arial" panose="020B0604020202020204" pitchFamily="34" charset="0"/>
              </a:defRPr>
            </a:lvl3pPr>
            <a:lvl4pPr marL="1600200" indent="-228600">
              <a:spcBef>
                <a:spcPct val="20000"/>
              </a:spcBef>
              <a:buChar char="–"/>
              <a:defRPr sz="2000">
                <a:solidFill>
                  <a:srgbClr val="003399"/>
                </a:solidFill>
                <a:latin typeface="Arial" panose="020B0604020202020204" pitchFamily="34" charset="0"/>
              </a:defRPr>
            </a:lvl4pPr>
            <a:lvl5pPr marL="2057400" indent="-228600">
              <a:spcBef>
                <a:spcPct val="20000"/>
              </a:spcBef>
              <a:buChar char="»"/>
              <a:defRPr sz="2000">
                <a:solidFill>
                  <a:srgbClr val="003399"/>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3399"/>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3399"/>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3399"/>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3399"/>
                </a:solidFill>
                <a:latin typeface="Arial" panose="020B0604020202020204" pitchFamily="34" charset="0"/>
              </a:defRPr>
            </a:lvl9pPr>
          </a:lstStyle>
          <a:p>
            <a:pPr eaLnBrk="1" hangingPunct="1">
              <a:spcBef>
                <a:spcPct val="0"/>
              </a:spcBef>
              <a:buFontTx/>
              <a:buNone/>
            </a:pPr>
            <a:fld id="{A9B5072F-F8A5-4E10-90F6-1337B46C984C}" type="slidenum">
              <a:rPr lang="en-US" altLang="en-US" sz="1400" smtClean="0">
                <a:solidFill>
                  <a:srgbClr val="000000"/>
                </a:solidFill>
                <a:ea typeface="新細明體" panose="02020500000000000000" pitchFamily="18" charset="-120"/>
              </a:rPr>
              <a:pPr eaLnBrk="1" hangingPunct="1">
                <a:spcBef>
                  <a:spcPct val="0"/>
                </a:spcBef>
                <a:buFontTx/>
                <a:buNone/>
              </a:pPr>
              <a:t>23</a:t>
            </a:fld>
            <a:endParaRPr lang="en-US" altLang="en-US" sz="1400">
              <a:solidFill>
                <a:srgbClr val="000000"/>
              </a:solidFill>
              <a:ea typeface="新細明體" panose="02020500000000000000" pitchFamily="18" charset="-120"/>
            </a:endParaRPr>
          </a:p>
        </p:txBody>
      </p:sp>
      <p:sp>
        <p:nvSpPr>
          <p:cNvPr id="177155" name="Rectangle 2">
            <a:extLst>
              <a:ext uri="{FF2B5EF4-FFF2-40B4-BE49-F238E27FC236}">
                <a16:creationId xmlns:a16="http://schemas.microsoft.com/office/drawing/2014/main" id="{E6F400C3-D075-49A7-A1E7-68E86B99DF5A}"/>
              </a:ext>
            </a:extLst>
          </p:cNvPr>
          <p:cNvSpPr>
            <a:spLocks noGrp="1" noChangeArrowheads="1"/>
          </p:cNvSpPr>
          <p:nvPr>
            <p:ph type="title"/>
          </p:nvPr>
        </p:nvSpPr>
        <p:spPr>
          <a:xfrm>
            <a:off x="2286000" y="274638"/>
            <a:ext cx="6629400" cy="1143000"/>
          </a:xfrm>
        </p:spPr>
        <p:txBody>
          <a:bodyPr/>
          <a:lstStyle/>
          <a:p>
            <a:pPr eaLnBrk="1" hangingPunct="1"/>
            <a:r>
              <a:rPr lang="en-US" altLang="en-US"/>
              <a:t>Round-Robin</a:t>
            </a:r>
          </a:p>
        </p:txBody>
      </p:sp>
      <p:sp>
        <p:nvSpPr>
          <p:cNvPr id="177156" name="Rectangle 3">
            <a:extLst>
              <a:ext uri="{FF2B5EF4-FFF2-40B4-BE49-F238E27FC236}">
                <a16:creationId xmlns:a16="http://schemas.microsoft.com/office/drawing/2014/main" id="{F5E68557-8BC4-4668-864E-483474B9276A}"/>
              </a:ext>
            </a:extLst>
          </p:cNvPr>
          <p:cNvSpPr>
            <a:spLocks noGrp="1" noChangeArrowheads="1"/>
          </p:cNvSpPr>
          <p:nvPr>
            <p:ph type="body" sz="half" idx="1"/>
          </p:nvPr>
        </p:nvSpPr>
        <p:spPr>
          <a:xfrm>
            <a:off x="1295400" y="1905000"/>
            <a:ext cx="6897688" cy="4525963"/>
          </a:xfrm>
        </p:spPr>
        <p:txBody>
          <a:bodyPr/>
          <a:lstStyle/>
          <a:p>
            <a:pPr eaLnBrk="1" hangingPunct="1"/>
            <a:endParaRPr lang="en-US" altLang="en-US" sz="2800"/>
          </a:p>
          <a:p>
            <a:pPr eaLnBrk="1" hangingPunct="1"/>
            <a:endParaRPr lang="en-US" altLang="en-US" sz="2800"/>
          </a:p>
          <a:p>
            <a:pPr eaLnBrk="1" hangingPunct="1"/>
            <a:endParaRPr lang="en-US" altLang="en-US" sz="2800"/>
          </a:p>
          <a:p>
            <a:pPr eaLnBrk="1" hangingPunct="1"/>
            <a:endParaRPr lang="en-US" altLang="en-US" sz="2800"/>
          </a:p>
          <a:p>
            <a:pPr eaLnBrk="1" hangingPunct="1"/>
            <a:endParaRPr lang="en-US" altLang="en-US" sz="2800"/>
          </a:p>
          <a:p>
            <a:pPr eaLnBrk="1" hangingPunct="1"/>
            <a:r>
              <a:rPr lang="en-US" altLang="en-US" sz="2800"/>
              <a:t>Uses preemption based on a clock</a:t>
            </a:r>
          </a:p>
          <a:p>
            <a:pPr eaLnBrk="1" hangingPunct="1"/>
            <a:r>
              <a:rPr lang="en-US" altLang="en-US" sz="2800" b="1"/>
              <a:t>A circular queue is the most appropriate data structure for RR scheduling.</a:t>
            </a:r>
          </a:p>
        </p:txBody>
      </p:sp>
      <p:pic>
        <p:nvPicPr>
          <p:cNvPr id="177157" name="Picture 4">
            <a:extLst>
              <a:ext uri="{FF2B5EF4-FFF2-40B4-BE49-F238E27FC236}">
                <a16:creationId xmlns:a16="http://schemas.microsoft.com/office/drawing/2014/main" id="{9783AC91-C883-4E5E-8205-71C192529AD8}"/>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2667000" y="2287588"/>
            <a:ext cx="5867400" cy="646112"/>
          </a:xfrm>
          <a:noFill/>
        </p:spPr>
      </p:pic>
      <p:pic>
        <p:nvPicPr>
          <p:cNvPr id="177158" name="Picture 6">
            <a:extLst>
              <a:ext uri="{FF2B5EF4-FFF2-40B4-BE49-F238E27FC236}">
                <a16:creationId xmlns:a16="http://schemas.microsoft.com/office/drawing/2014/main" id="{F23883C6-D788-4E18-BF79-FD6EDF5CE8F4}"/>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85800" y="3125788"/>
            <a:ext cx="7734300" cy="1217612"/>
          </a:xfrm>
          <a:noFill/>
        </p:spPr>
      </p:pic>
      <p:pic>
        <p:nvPicPr>
          <p:cNvPr id="177159" name="Picture 4">
            <a:extLst>
              <a:ext uri="{FF2B5EF4-FFF2-40B4-BE49-F238E27FC236}">
                <a16:creationId xmlns:a16="http://schemas.microsoft.com/office/drawing/2014/main" id="{4A193A37-98BD-4C8F-B656-C6548B409D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04800"/>
            <a:ext cx="34290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over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6">
            <a:extLst>
              <a:ext uri="{FF2B5EF4-FFF2-40B4-BE49-F238E27FC236}">
                <a16:creationId xmlns:a16="http://schemas.microsoft.com/office/drawing/2014/main" id="{7CBB55C7-AAE1-4FAC-9573-C48CB8207252}"/>
              </a:ext>
            </a:extLst>
          </p:cNvPr>
          <p:cNvSpPr>
            <a:spLocks noGrp="1"/>
          </p:cNvSpPr>
          <p:nvPr>
            <p:ph type="title" idx="4294967295"/>
          </p:nvPr>
        </p:nvSpPr>
        <p:spPr/>
        <p:txBody>
          <a:bodyPr/>
          <a:lstStyle/>
          <a:p>
            <a:r>
              <a:rPr lang="en-US" altLang="zh-TW">
                <a:ea typeface="新細明體" panose="02020500000000000000" pitchFamily="18" charset="-120"/>
              </a:rPr>
              <a:t>Round Robin 2</a:t>
            </a:r>
            <a:endParaRPr lang="en-US" altLang="en-US">
              <a:ea typeface="新細明體" panose="02020500000000000000" pitchFamily="18" charset="-120"/>
            </a:endParaRPr>
          </a:p>
        </p:txBody>
      </p:sp>
      <p:graphicFrame>
        <p:nvGraphicFramePr>
          <p:cNvPr id="179203" name="Object 5">
            <a:extLst>
              <a:ext uri="{FF2B5EF4-FFF2-40B4-BE49-F238E27FC236}">
                <a16:creationId xmlns:a16="http://schemas.microsoft.com/office/drawing/2014/main" id="{89D3B2F8-07E4-4AA9-BFC9-29B0992C7B35}"/>
              </a:ext>
            </a:extLst>
          </p:cNvPr>
          <p:cNvGraphicFramePr>
            <a:graphicFrameLocks noGrp="1" noChangeAspect="1"/>
          </p:cNvGraphicFramePr>
          <p:nvPr>
            <p:ph idx="4294967295"/>
          </p:nvPr>
        </p:nvGraphicFramePr>
        <p:xfrm>
          <a:off x="0" y="2057400"/>
          <a:ext cx="8991600" cy="1376363"/>
        </p:xfrm>
        <a:graphic>
          <a:graphicData uri="http://schemas.openxmlformats.org/presentationml/2006/ole">
            <mc:AlternateContent xmlns:mc="http://schemas.openxmlformats.org/markup-compatibility/2006">
              <mc:Choice xmlns:v="urn:schemas-microsoft-com:vml" Requires="v">
                <p:oleObj spid="_x0000_s179209" name="Bitmap Image" r:id="rId4" imgW="6496957" imgH="1114581" progId="Paint.Picture">
                  <p:embed/>
                </p:oleObj>
              </mc:Choice>
              <mc:Fallback>
                <p:oleObj name="Bitmap Image" r:id="rId4" imgW="6496957" imgH="1114581"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057400"/>
                        <a:ext cx="8991600" cy="137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9204" name="Picture 4">
            <a:extLst>
              <a:ext uri="{FF2B5EF4-FFF2-40B4-BE49-F238E27FC236}">
                <a16:creationId xmlns:a16="http://schemas.microsoft.com/office/drawing/2014/main" id="{930AD3C7-DAD8-409E-943D-D625A819F0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716338"/>
            <a:ext cx="4968875"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7AD730E3-1012-41A6-AFBB-2FC1D679060C}"/>
              </a:ext>
            </a:extLst>
          </p:cNvPr>
          <p:cNvSpPr>
            <a:spLocks noGrp="1" noChangeArrowheads="1"/>
          </p:cNvSpPr>
          <p:nvPr>
            <p:ph type="title"/>
          </p:nvPr>
        </p:nvSpPr>
        <p:spPr/>
        <p:txBody>
          <a:bodyPr/>
          <a:lstStyle/>
          <a:p>
            <a:r>
              <a:rPr lang="en-US" altLang="en-US"/>
              <a:t>Characteristics of RR</a:t>
            </a:r>
          </a:p>
        </p:txBody>
      </p:sp>
      <p:sp>
        <p:nvSpPr>
          <p:cNvPr id="181251" name="Rectangle 3">
            <a:extLst>
              <a:ext uri="{FF2B5EF4-FFF2-40B4-BE49-F238E27FC236}">
                <a16:creationId xmlns:a16="http://schemas.microsoft.com/office/drawing/2014/main" id="{2CCD23BF-400E-4732-9514-49FF755245F8}"/>
              </a:ext>
            </a:extLst>
          </p:cNvPr>
          <p:cNvSpPr>
            <a:spLocks noGrp="1" noChangeArrowheads="1"/>
          </p:cNvSpPr>
          <p:nvPr>
            <p:ph type="body" idx="1"/>
          </p:nvPr>
        </p:nvSpPr>
        <p:spPr>
          <a:xfrm>
            <a:off x="684213" y="1268413"/>
            <a:ext cx="8459787" cy="5113337"/>
          </a:xfrm>
        </p:spPr>
        <p:txBody>
          <a:bodyPr/>
          <a:lstStyle/>
          <a:p>
            <a:r>
              <a:rPr lang="en-US" altLang="en-US" sz="2800"/>
              <a:t>Preemptive</a:t>
            </a:r>
          </a:p>
          <a:p>
            <a:r>
              <a:rPr lang="en-US" altLang="en-US" sz="2800"/>
              <a:t>May have low throughput if quantum is too small</a:t>
            </a:r>
          </a:p>
          <a:p>
            <a:r>
              <a:rPr lang="en-US" altLang="en-US" sz="2800"/>
              <a:t>Provide good response time for short processes</a:t>
            </a:r>
          </a:p>
          <a:p>
            <a:r>
              <a:rPr lang="en-US" altLang="en-US" sz="2800"/>
              <a:t>Minimum OS overhead</a:t>
            </a:r>
          </a:p>
          <a:p>
            <a:r>
              <a:rPr lang="en-US" altLang="en-US" sz="2800"/>
              <a:t>Fair treatment for each process</a:t>
            </a:r>
          </a:p>
          <a:p>
            <a:r>
              <a:rPr lang="en-US" altLang="en-US" sz="2800"/>
              <a:t>No starvation</a:t>
            </a:r>
          </a:p>
          <a:p>
            <a:r>
              <a:rPr lang="en-US" altLang="en-US" sz="2800"/>
              <a:t>Performance</a:t>
            </a:r>
          </a:p>
          <a:p>
            <a:pPr lvl="1"/>
            <a:r>
              <a:rPr lang="en-US" altLang="en-US" i="1"/>
              <a:t>q</a:t>
            </a:r>
            <a:r>
              <a:rPr lang="en-US" altLang="en-US"/>
              <a:t> large </a:t>
            </a:r>
            <a:r>
              <a:rPr lang="en-US" altLang="en-US">
                <a:sym typeface="Symbol" panose="05050102010706020507" pitchFamily="18" charset="2"/>
              </a:rPr>
              <a:t> FCFS</a:t>
            </a:r>
          </a:p>
          <a:p>
            <a:pPr lvl="1"/>
            <a:r>
              <a:rPr lang="en-US" altLang="en-US" i="1">
                <a:sym typeface="Symbol" panose="05050102010706020507" pitchFamily="18" charset="2"/>
              </a:rPr>
              <a:t>q </a:t>
            </a:r>
            <a:r>
              <a:rPr lang="en-US" altLang="en-US">
                <a:sym typeface="Symbol" panose="05050102010706020507" pitchFamily="18" charset="2"/>
              </a:rPr>
              <a:t>small  context switch maybe occur too often, overhead is too high</a:t>
            </a:r>
          </a:p>
          <a:p>
            <a:endParaRPr lang="en-US" altLang="en-US" sz="2800"/>
          </a:p>
        </p:txBody>
      </p:sp>
    </p:spTree>
  </p:cSld>
  <p:clrMapOvr>
    <a:masterClrMapping/>
  </p:clrMapOvr>
  <p:transition spd="med">
    <p:cover dir="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2B49-B5D4-44C0-B8B7-99855774A853}"/>
              </a:ext>
            </a:extLst>
          </p:cNvPr>
          <p:cNvSpPr>
            <a:spLocks noGrp="1"/>
          </p:cNvSpPr>
          <p:nvPr>
            <p:ph type="title" idx="4294967295"/>
          </p:nvPr>
        </p:nvSpPr>
        <p:spPr>
          <a:xfrm>
            <a:off x="0" y="306388"/>
            <a:ext cx="9144000" cy="1323975"/>
          </a:xfrm>
        </p:spPr>
        <p:txBody>
          <a:bodyPr rtlCol="0">
            <a:noAutofit/>
          </a:bodyPr>
          <a:lstStyle/>
          <a:p>
            <a:pPr algn="ctr" eaLnBrk="1" hangingPunct="1">
              <a:defRPr/>
            </a:pPr>
            <a:r>
              <a:rPr lang="en-US" altLang="zh-TW" sz="3400" dirty="0">
                <a:solidFill>
                  <a:srgbClr val="730000"/>
                </a:solidFill>
                <a:effectLst>
                  <a:outerShdw blurRad="38100" dist="38100" dir="2700000" algn="tl">
                    <a:srgbClr val="C0C0C0"/>
                  </a:outerShdw>
                </a:effectLst>
                <a:ea typeface="PMingLiU" panose="02020500000000000000" pitchFamily="18" charset="-120"/>
              </a:rPr>
              <a:t>Figure 9.6b</a:t>
            </a:r>
            <a:br>
              <a:rPr lang="en-US" altLang="zh-TW" sz="4000" dirty="0">
                <a:solidFill>
                  <a:srgbClr val="730000"/>
                </a:solidFill>
                <a:effectLst>
                  <a:outerShdw blurRad="38100" dist="38100" dir="2700000" algn="tl">
                    <a:srgbClr val="C0C0C0"/>
                  </a:outerShdw>
                </a:effectLst>
                <a:ea typeface="PMingLiU" panose="02020500000000000000" pitchFamily="18" charset="-120"/>
              </a:rPr>
            </a:br>
            <a:r>
              <a:rPr lang="en-US" altLang="zh-TW" sz="3400" dirty="0">
                <a:solidFill>
                  <a:srgbClr val="730000"/>
                </a:solidFill>
                <a:effectLst>
                  <a:outerShdw blurRad="38100" dist="38100" dir="2700000" algn="tl">
                    <a:srgbClr val="C0C0C0"/>
                  </a:outerShdw>
                </a:effectLst>
                <a:ea typeface="PMingLiU" panose="02020500000000000000" pitchFamily="18" charset="-120"/>
              </a:rPr>
              <a:t>Effect of Size of Preemption Time Quantum</a:t>
            </a:r>
          </a:p>
        </p:txBody>
      </p:sp>
      <p:pic>
        <p:nvPicPr>
          <p:cNvPr id="183299" name="Content Placeholder 3" descr="Fig09_06b.gif">
            <a:extLst>
              <a:ext uri="{FF2B5EF4-FFF2-40B4-BE49-F238E27FC236}">
                <a16:creationId xmlns:a16="http://schemas.microsoft.com/office/drawing/2014/main" id="{F4853350-F607-45EC-9A68-DAD20AAA3F60}"/>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611188" y="1706563"/>
            <a:ext cx="8137525" cy="4886325"/>
          </a:xfrm>
        </p:spPr>
      </p:pic>
      <p:sp>
        <p:nvSpPr>
          <p:cNvPr id="183300" name="TextBox 2">
            <a:extLst>
              <a:ext uri="{FF2B5EF4-FFF2-40B4-BE49-F238E27FC236}">
                <a16:creationId xmlns:a16="http://schemas.microsoft.com/office/drawing/2014/main" id="{95FF1BD2-5E4E-4DCA-8EEA-62BBD1A700B9}"/>
              </a:ext>
            </a:extLst>
          </p:cNvPr>
          <p:cNvSpPr txBox="1">
            <a:spLocks noChangeArrowheads="1"/>
          </p:cNvSpPr>
          <p:nvPr/>
        </p:nvSpPr>
        <p:spPr bwMode="auto">
          <a:xfrm>
            <a:off x="611188" y="3933825"/>
            <a:ext cx="8137525" cy="2676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en-US" sz="2400" b="1"/>
              <a:t>First, the time quantum should be large with respect to the context-switch time. </a:t>
            </a:r>
            <a:endParaRPr lang="en-US" altLang="zh-TW" sz="2400" b="1"/>
          </a:p>
          <a:p>
            <a:pPr eaLnBrk="1" hangingPunct="1"/>
            <a:r>
              <a:rPr lang="en-US" altLang="zh-TW" sz="2400"/>
              <a:t>Second,  the time quantum should be slightly greater than the time required for a </a:t>
            </a:r>
            <a:r>
              <a:rPr lang="en-US" altLang="zh-TW" sz="2400" b="1"/>
              <a:t>typical interaction or process function</a:t>
            </a:r>
            <a:r>
              <a:rPr lang="en-US" altLang="zh-TW" sz="2400"/>
              <a:t>. If it is less, then most processes will require at least two time quanta. </a:t>
            </a:r>
          </a:p>
          <a:p>
            <a:pPr eaLnBrk="1" hangingPunct="1"/>
            <a:endParaRPr lang="en-US" altLang="en-US" sz="2400"/>
          </a:p>
        </p:txBody>
      </p:sp>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Box 1">
            <a:extLst>
              <a:ext uri="{FF2B5EF4-FFF2-40B4-BE49-F238E27FC236}">
                <a16:creationId xmlns:a16="http://schemas.microsoft.com/office/drawing/2014/main" id="{F9A7032E-6682-4E5B-B3C9-A5A12F8B4DEF}"/>
              </a:ext>
            </a:extLst>
          </p:cNvPr>
          <p:cNvSpPr txBox="1">
            <a:spLocks noChangeArrowheads="1"/>
          </p:cNvSpPr>
          <p:nvPr/>
        </p:nvSpPr>
        <p:spPr bwMode="auto">
          <a:xfrm>
            <a:off x="250825" y="574675"/>
            <a:ext cx="864235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en-US" sz="2600"/>
              <a:t>One drawback to round robin is its relative </a:t>
            </a:r>
          </a:p>
          <a:p>
            <a:pPr eaLnBrk="1" hangingPunct="1"/>
            <a:r>
              <a:rPr lang="en-US" altLang="en-US" sz="2600"/>
              <a:t>treatment of processor-bound and I/O-bound processes. </a:t>
            </a:r>
          </a:p>
          <a:p>
            <a:pPr eaLnBrk="1" hangingPunct="1"/>
            <a:endParaRPr lang="en-US" altLang="en-US" sz="2600"/>
          </a:p>
          <a:p>
            <a:pPr eaLnBrk="1" hangingPunct="1"/>
            <a:r>
              <a:rPr lang="en-US" altLang="en-US" sz="2600"/>
              <a:t>An I/O-bound process uses a processor for a short period and then is blocked for I/O; it waits for the I/O </a:t>
            </a:r>
          </a:p>
          <a:p>
            <a:pPr eaLnBrk="1" hangingPunct="1"/>
            <a:r>
              <a:rPr lang="en-US" altLang="en-US" sz="2600"/>
              <a:t>operation to complete and then joins the ready queue. </a:t>
            </a:r>
          </a:p>
          <a:p>
            <a:pPr eaLnBrk="1" hangingPunct="1"/>
            <a:endParaRPr lang="en-US" altLang="en-US" sz="2600"/>
          </a:p>
          <a:p>
            <a:pPr eaLnBrk="1" hangingPunct="1"/>
            <a:r>
              <a:rPr lang="en-US" altLang="en-US" sz="2600"/>
              <a:t>On the other hand, a processor-bound process generally uses a complete time quantum while executing and </a:t>
            </a:r>
          </a:p>
          <a:p>
            <a:pPr eaLnBrk="1" hangingPunct="1"/>
            <a:r>
              <a:rPr lang="en-US" altLang="en-US" sz="2600"/>
              <a:t>immediately returns to the ready queue. </a:t>
            </a:r>
          </a:p>
          <a:p>
            <a:pPr eaLnBrk="1" hangingPunct="1"/>
            <a:endParaRPr lang="en-US" altLang="en-US" sz="2600"/>
          </a:p>
          <a:p>
            <a:pPr eaLnBrk="1" hangingPunct="1"/>
            <a:r>
              <a:rPr lang="en-US" altLang="en-US" sz="2600"/>
              <a:t>Thus, processor-bound processes tend to receive an unfair portion of processor time, which results in poor performance for I/O-bound processes.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Title 1">
            <a:extLst>
              <a:ext uri="{FF2B5EF4-FFF2-40B4-BE49-F238E27FC236}">
                <a16:creationId xmlns:a16="http://schemas.microsoft.com/office/drawing/2014/main" id="{407E9C57-C96F-491C-9B8F-9CC8D8769DAD}"/>
              </a:ext>
            </a:extLst>
          </p:cNvPr>
          <p:cNvSpPr>
            <a:spLocks noGrp="1"/>
          </p:cNvSpPr>
          <p:nvPr>
            <p:ph type="title" idx="4294967295"/>
          </p:nvPr>
        </p:nvSpPr>
        <p:spPr>
          <a:xfrm>
            <a:off x="430213" y="2541588"/>
            <a:ext cx="2341562" cy="1098550"/>
          </a:xfrm>
          <a:ln/>
        </p:spPr>
        <p:txBody>
          <a:bodyPr/>
          <a:lstStyle/>
          <a:p>
            <a:pPr algn="l"/>
            <a:r>
              <a:rPr lang="en-US" altLang="zh-TW" sz="3600">
                <a:solidFill>
                  <a:schemeClr val="accent1"/>
                </a:solidFill>
                <a:ea typeface="新細明體" panose="02020500000000000000" pitchFamily="18" charset="-120"/>
              </a:rPr>
              <a:t>Virtual </a:t>
            </a:r>
            <a:br>
              <a:rPr lang="en-US" altLang="zh-TW" sz="3600">
                <a:solidFill>
                  <a:schemeClr val="accent1"/>
                </a:solidFill>
                <a:ea typeface="新細明體" panose="02020500000000000000" pitchFamily="18" charset="-120"/>
              </a:rPr>
            </a:br>
            <a:r>
              <a:rPr lang="en-US" altLang="zh-TW" sz="3600">
                <a:solidFill>
                  <a:schemeClr val="accent1"/>
                </a:solidFill>
                <a:ea typeface="新細明體" panose="02020500000000000000" pitchFamily="18" charset="-120"/>
              </a:rPr>
              <a:t>Round Robin (VRR)</a:t>
            </a:r>
          </a:p>
        </p:txBody>
      </p:sp>
      <p:pic>
        <p:nvPicPr>
          <p:cNvPr id="441347" name="Content Placeholder 3" descr="Fig09_07.gif">
            <a:extLst>
              <a:ext uri="{FF2B5EF4-FFF2-40B4-BE49-F238E27FC236}">
                <a16:creationId xmlns:a16="http://schemas.microsoft.com/office/drawing/2014/main" id="{979B44D6-9BF2-4B6E-92DF-804EA75040E1}"/>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rcRect t="-17551" b="-17551"/>
          <a:stretch>
            <a:fillRect/>
          </a:stretch>
        </p:blipFill>
        <p:spPr>
          <a:xfrm>
            <a:off x="2268538" y="-228600"/>
            <a:ext cx="6318250" cy="7508875"/>
          </a:xfrm>
        </p:spPr>
      </p:pic>
      <p:sp>
        <p:nvSpPr>
          <p:cNvPr id="441348" name="Text Box 5">
            <a:extLst>
              <a:ext uri="{FF2B5EF4-FFF2-40B4-BE49-F238E27FC236}">
                <a16:creationId xmlns:a16="http://schemas.microsoft.com/office/drawing/2014/main" id="{91959FF0-75EF-4AF1-A2D2-88AAB27E5D2C}"/>
              </a:ext>
            </a:extLst>
          </p:cNvPr>
          <p:cNvSpPr txBox="1">
            <a:spLocks noChangeArrowheads="1"/>
          </p:cNvSpPr>
          <p:nvPr/>
        </p:nvSpPr>
        <p:spPr bwMode="auto">
          <a:xfrm>
            <a:off x="5435600" y="2079625"/>
            <a:ext cx="180340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50000"/>
              </a:spcBef>
            </a:pPr>
            <a:r>
              <a:rPr lang="en-US" altLang="en-US" sz="2400">
                <a:solidFill>
                  <a:srgbClr val="FF0000"/>
                </a:solidFill>
              </a:rPr>
              <a:t>preference</a:t>
            </a:r>
          </a:p>
        </p:txBody>
      </p:sp>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ACA9-4483-4206-8A67-811D95996E50}"/>
              </a:ext>
            </a:extLst>
          </p:cNvPr>
          <p:cNvSpPr>
            <a:spLocks noGrp="1"/>
          </p:cNvSpPr>
          <p:nvPr>
            <p:ph type="title" idx="4294967295"/>
          </p:nvPr>
        </p:nvSpPr>
        <p:spPr>
          <a:xfrm>
            <a:off x="609600" y="609600"/>
            <a:ext cx="7824788" cy="1143948"/>
          </a:xfrm>
          <a:noFill/>
        </p:spPr>
        <p:txBody>
          <a:bodyPr rtlCol="0">
            <a:noAutofit/>
          </a:bodyPr>
          <a:lstStyle/>
          <a:p>
            <a:pPr algn="ctr" eaLnBrk="1" fontAlgn="auto" hangingPunct="1">
              <a:spcAft>
                <a:spcPts val="0"/>
              </a:spcAft>
              <a:defRPr/>
            </a:pP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Shortest Process Next</a:t>
            </a:r>
            <a:b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b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(SPN)</a:t>
            </a:r>
          </a:p>
        </p:txBody>
      </p:sp>
      <p:sp>
        <p:nvSpPr>
          <p:cNvPr id="3" name="Content Placeholder 2">
            <a:extLst>
              <a:ext uri="{FF2B5EF4-FFF2-40B4-BE49-F238E27FC236}">
                <a16:creationId xmlns:a16="http://schemas.microsoft.com/office/drawing/2014/main" id="{58FE7593-E5C6-4538-9F0C-0B4B576367BB}"/>
              </a:ext>
            </a:extLst>
          </p:cNvPr>
          <p:cNvSpPr>
            <a:spLocks noGrp="1"/>
          </p:cNvSpPr>
          <p:nvPr>
            <p:ph sz="half" idx="4294967295"/>
          </p:nvPr>
        </p:nvSpPr>
        <p:spPr>
          <a:xfrm>
            <a:off x="533400" y="2209800"/>
            <a:ext cx="3859213" cy="3916363"/>
          </a:xfrm>
        </p:spPr>
        <p:txBody>
          <a:bodyPr/>
          <a:lstStyle/>
          <a:p>
            <a:pPr eaLnBrk="1" hangingPunct="1"/>
            <a:r>
              <a:rPr lang="en-US" altLang="zh-TW" sz="1800">
                <a:ea typeface="新細明體" panose="02020500000000000000" pitchFamily="18" charset="-120"/>
              </a:rPr>
              <a:t>Nonpreemptive policy in which the process with the shortest expected processing time is selected next</a:t>
            </a:r>
          </a:p>
          <a:p>
            <a:pPr eaLnBrk="1" hangingPunct="1"/>
            <a:r>
              <a:rPr lang="en-US" altLang="zh-TW" sz="1800">
                <a:ea typeface="新細明體" panose="02020500000000000000" pitchFamily="18" charset="-120"/>
              </a:rPr>
              <a:t>A short process will jump to the head of the queue</a:t>
            </a:r>
          </a:p>
          <a:p>
            <a:pPr eaLnBrk="1" hangingPunct="1"/>
            <a:r>
              <a:rPr lang="en-US" altLang="zh-TW" sz="1800">
                <a:ea typeface="新細明體" panose="02020500000000000000" pitchFamily="18" charset="-120"/>
              </a:rPr>
              <a:t>Possibility of starvation for longer processes</a:t>
            </a:r>
          </a:p>
        </p:txBody>
      </p:sp>
      <p:sp>
        <p:nvSpPr>
          <p:cNvPr id="5" name="Content Placeholder 4">
            <a:extLst>
              <a:ext uri="{FF2B5EF4-FFF2-40B4-BE49-F238E27FC236}">
                <a16:creationId xmlns:a16="http://schemas.microsoft.com/office/drawing/2014/main" id="{E75324B3-5987-4AEA-9E9F-371D0069D185}"/>
              </a:ext>
            </a:extLst>
          </p:cNvPr>
          <p:cNvSpPr>
            <a:spLocks noGrp="1"/>
          </p:cNvSpPr>
          <p:nvPr>
            <p:ph sz="half" idx="4294967295"/>
          </p:nvPr>
        </p:nvSpPr>
        <p:spPr>
          <a:xfrm>
            <a:off x="4830763" y="2286000"/>
            <a:ext cx="3657600" cy="3840163"/>
          </a:xfrm>
        </p:spPr>
        <p:txBody>
          <a:bodyPr/>
          <a:lstStyle/>
          <a:p>
            <a:pPr eaLnBrk="1" hangingPunct="1"/>
            <a:r>
              <a:rPr lang="en-US" altLang="zh-TW" sz="1800">
                <a:ea typeface="新細明體" panose="02020500000000000000" pitchFamily="18" charset="-120"/>
              </a:rPr>
              <a:t>One difficulty is the need to know, or at least estimate, the required processing time of each process</a:t>
            </a:r>
          </a:p>
          <a:p>
            <a:pPr eaLnBrk="1" hangingPunct="1"/>
            <a:r>
              <a:rPr lang="en-US" altLang="zh-TW" sz="1800">
                <a:ea typeface="新細明體" panose="02020500000000000000" pitchFamily="18" charset="-120"/>
              </a:rPr>
              <a:t>If the programmer’s estimate is substantially under the actual running time, the system may abort the job</a:t>
            </a:r>
          </a:p>
        </p:txBody>
      </p:sp>
      <p:pic>
        <p:nvPicPr>
          <p:cNvPr id="444421" name="Picture 8" descr="Fig09_05s.gif">
            <a:extLst>
              <a:ext uri="{FF2B5EF4-FFF2-40B4-BE49-F238E27FC236}">
                <a16:creationId xmlns:a16="http://schemas.microsoft.com/office/drawing/2014/main" id="{E800EC0D-CBA7-441D-A6BF-4F7B3C36DB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5048250"/>
            <a:ext cx="80772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nodeType="afterGroup">
                            <p:stCondLst>
                              <p:cond delay="750"/>
                            </p:stCondLst>
                            <p:childTnLst>
                              <p:par>
                                <p:cTn id="8" presetID="1" presetClass="entr" presetSubtype="0" fill="hold" grpId="0" nodeType="after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nodeType="afterGroup">
                            <p:stCondLst>
                              <p:cond delay="1500"/>
                            </p:stCondLst>
                            <p:childTnLst>
                              <p:par>
                                <p:cTn id="11" presetID="1" presetClass="entr" presetSubtype="0" fill="hold" grpId="0" nodeType="afterEffect">
                                  <p:stCondLst>
                                    <p:cond delay="7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nodeType="afterGroup">
                            <p:stCondLst>
                              <p:cond delay="2250"/>
                            </p:stCondLst>
                            <p:childTnLst>
                              <p:par>
                                <p:cTn id="14" presetID="1" presetClass="entr" presetSubtype="0" fill="hold" grpId="0" nodeType="afterEffect">
                                  <p:stCondLst>
                                    <p:cond delay="75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par>
                          <p:cTn id="16" fill="hold" nodeType="afterGroup">
                            <p:stCondLst>
                              <p:cond delay="3000"/>
                            </p:stCondLst>
                            <p:childTnLst>
                              <p:par>
                                <p:cTn id="17" presetID="1" presetClass="entr" presetSubtype="0" fill="hold" grpId="0" nodeType="afterEffect">
                                  <p:stCondLst>
                                    <p:cond delay="75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71AA-3BB4-4C18-81C0-038492CD137C}"/>
              </a:ext>
            </a:extLst>
          </p:cNvPr>
          <p:cNvSpPr>
            <a:spLocks noGrp="1"/>
          </p:cNvSpPr>
          <p:nvPr>
            <p:ph type="title" idx="4294967295"/>
          </p:nvPr>
        </p:nvSpPr>
        <p:spPr>
          <a:xfrm>
            <a:off x="533400" y="1524000"/>
            <a:ext cx="7977188" cy="1219200"/>
          </a:xfrm>
        </p:spPr>
        <p:txBody>
          <a:bodyPr rtlCol="0">
            <a:noAutofit/>
          </a:bodyPr>
          <a:lstStyle/>
          <a:p>
            <a:pPr algn="ctr" eaLnBrk="1" fontAlgn="auto" hangingPunct="1">
              <a:spcAft>
                <a:spcPts val="0"/>
              </a:spcAft>
              <a:defRPr/>
            </a:pP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Table 9.1  </a:t>
            </a:r>
            <a:b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Types of Scheduling</a:t>
            </a:r>
            <a:br>
              <a:rPr lang="en-US" dirty="0">
                <a:effectLst>
                  <a:outerShdw blurRad="50800" dist="38100" dir="2700000" algn="tl" rotWithShape="0">
                    <a:prstClr val="black">
                      <a:alpha val="40000"/>
                    </a:prstClr>
                  </a:outerShdw>
                </a:effectLst>
              </a:rPr>
            </a:br>
            <a:endParaRPr lang="en-NZ" dirty="0">
              <a:effectLst>
                <a:outerShdw blurRad="50800" dist="38100" dir="2700000" algn="tl" rotWithShape="0">
                  <a:prstClr val="black">
                    <a:alpha val="40000"/>
                  </a:prstClr>
                </a:outerShdw>
              </a:effectLst>
            </a:endParaRPr>
          </a:p>
        </p:txBody>
      </p:sp>
      <p:graphicFrame>
        <p:nvGraphicFramePr>
          <p:cNvPr id="136195" name="Object 3">
            <a:extLst>
              <a:ext uri="{FF2B5EF4-FFF2-40B4-BE49-F238E27FC236}">
                <a16:creationId xmlns:a16="http://schemas.microsoft.com/office/drawing/2014/main" id="{329C5180-9BE4-419E-BADF-970C51A8FACA}"/>
              </a:ext>
            </a:extLst>
          </p:cNvPr>
          <p:cNvGraphicFramePr>
            <a:graphicFrameLocks noChangeAspect="1"/>
          </p:cNvGraphicFramePr>
          <p:nvPr/>
        </p:nvGraphicFramePr>
        <p:xfrm>
          <a:off x="533400" y="2743200"/>
          <a:ext cx="8020050" cy="2819400"/>
        </p:xfrm>
        <a:graphic>
          <a:graphicData uri="http://schemas.openxmlformats.org/presentationml/2006/ole">
            <mc:AlternateContent xmlns:mc="http://schemas.openxmlformats.org/markup-compatibility/2006">
              <mc:Choice xmlns:v="urn:schemas-microsoft-com:vml" Requires="v">
                <p:oleObj spid="_x0000_s136200" name="Document" r:id="rId4" imgW="5663992" imgH="1663639" progId="">
                  <p:embed/>
                </p:oleObj>
              </mc:Choice>
              <mc:Fallback>
                <p:oleObj name="Document" r:id="rId4" imgW="5663992" imgH="1663639"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743200"/>
                        <a:ext cx="802005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7294-0692-413F-AE79-FF13EFF07882}"/>
              </a:ext>
            </a:extLst>
          </p:cNvPr>
          <p:cNvSpPr>
            <a:spLocks noGrp="1"/>
          </p:cNvSpPr>
          <p:nvPr>
            <p:ph type="title" idx="4294967295"/>
          </p:nvPr>
        </p:nvSpPr>
        <p:spPr>
          <a:xfrm>
            <a:off x="685800" y="609600"/>
            <a:ext cx="7824788" cy="1143948"/>
          </a:xfrm>
          <a:noFill/>
        </p:spPr>
        <p:txBody>
          <a:bodyPr rtlCol="0">
            <a:noAutofit/>
          </a:bodyPr>
          <a:lstStyle/>
          <a:p>
            <a:pPr algn="ctr" eaLnBrk="1" fontAlgn="auto" hangingPunct="1">
              <a:spcAft>
                <a:spcPts val="0"/>
              </a:spcAft>
              <a:defRPr/>
            </a:pP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Shortest Remaining Time (SRT)</a:t>
            </a:r>
          </a:p>
        </p:txBody>
      </p:sp>
      <p:sp>
        <p:nvSpPr>
          <p:cNvPr id="446467" name="Content Placeholder 2">
            <a:extLst>
              <a:ext uri="{FF2B5EF4-FFF2-40B4-BE49-F238E27FC236}">
                <a16:creationId xmlns:a16="http://schemas.microsoft.com/office/drawing/2014/main" id="{C9C5C7AD-5B30-4264-BFEC-9E9A606CFBE7}"/>
              </a:ext>
            </a:extLst>
          </p:cNvPr>
          <p:cNvSpPr>
            <a:spLocks noGrp="1"/>
          </p:cNvSpPr>
          <p:nvPr>
            <p:ph sz="half" idx="4294967295"/>
          </p:nvPr>
        </p:nvSpPr>
        <p:spPr>
          <a:xfrm>
            <a:off x="658813" y="2286000"/>
            <a:ext cx="3657600" cy="3840163"/>
          </a:xfrm>
        </p:spPr>
        <p:txBody>
          <a:bodyPr/>
          <a:lstStyle/>
          <a:p>
            <a:pPr eaLnBrk="1" hangingPunct="1"/>
            <a:r>
              <a:rPr lang="en-US" altLang="zh-TW" sz="1800">
                <a:ea typeface="新細明體" panose="02020500000000000000" pitchFamily="18" charset="-120"/>
              </a:rPr>
              <a:t>Preemptive version of SPN</a:t>
            </a:r>
          </a:p>
          <a:p>
            <a:pPr eaLnBrk="1" hangingPunct="1"/>
            <a:r>
              <a:rPr lang="en-US" altLang="zh-TW" sz="1800">
                <a:ea typeface="新細明體" panose="02020500000000000000" pitchFamily="18" charset="-120"/>
              </a:rPr>
              <a:t>Scheduler always chooses the process that has the shortest expected remaining processing time</a:t>
            </a:r>
          </a:p>
          <a:p>
            <a:pPr eaLnBrk="1" hangingPunct="1"/>
            <a:r>
              <a:rPr lang="en-US" altLang="zh-TW" sz="1800">
                <a:ea typeface="新細明體" panose="02020500000000000000" pitchFamily="18" charset="-120"/>
              </a:rPr>
              <a:t>Risk of starvation of longer processes</a:t>
            </a:r>
          </a:p>
          <a:p>
            <a:pPr eaLnBrk="1" hangingPunct="1"/>
            <a:endParaRPr lang="en-US" altLang="zh-TW" sz="1800">
              <a:ea typeface="新細明體" panose="02020500000000000000" pitchFamily="18" charset="-120"/>
            </a:endParaRPr>
          </a:p>
        </p:txBody>
      </p:sp>
      <p:sp>
        <p:nvSpPr>
          <p:cNvPr id="6" name="Content Placeholder 5">
            <a:extLst>
              <a:ext uri="{FF2B5EF4-FFF2-40B4-BE49-F238E27FC236}">
                <a16:creationId xmlns:a16="http://schemas.microsoft.com/office/drawing/2014/main" id="{A2851966-A26C-4848-A982-945F6E36B005}"/>
              </a:ext>
            </a:extLst>
          </p:cNvPr>
          <p:cNvSpPr>
            <a:spLocks noGrp="1"/>
          </p:cNvSpPr>
          <p:nvPr>
            <p:ph sz="half" idx="4294967295"/>
          </p:nvPr>
        </p:nvSpPr>
        <p:spPr>
          <a:xfrm>
            <a:off x="4830763" y="2286000"/>
            <a:ext cx="3657600" cy="3840163"/>
          </a:xfrm>
        </p:spPr>
        <p:txBody>
          <a:bodyPr/>
          <a:lstStyle/>
          <a:p>
            <a:pPr eaLnBrk="1" hangingPunct="1"/>
            <a:r>
              <a:rPr lang="en-US" altLang="zh-TW" sz="1800">
                <a:ea typeface="新細明體" panose="02020500000000000000" pitchFamily="18" charset="-120"/>
              </a:rPr>
              <a:t>Should give superior turnaround time performance to SPN because a short job is given immediate  preference to a running longer job</a:t>
            </a:r>
          </a:p>
        </p:txBody>
      </p:sp>
      <p:pic>
        <p:nvPicPr>
          <p:cNvPr id="446469" name="Picture 4" descr="Fig09_05d.gif">
            <a:extLst>
              <a:ext uri="{FF2B5EF4-FFF2-40B4-BE49-F238E27FC236}">
                <a16:creationId xmlns:a16="http://schemas.microsoft.com/office/drawing/2014/main" id="{09BFB8CD-29F7-4D20-B88C-9217152BCD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5400"/>
            <a:ext cx="8255000"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3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4E06A-D26F-45CD-A4D1-6ED3B4D6CB3D}"/>
              </a:ext>
            </a:extLst>
          </p:cNvPr>
          <p:cNvSpPr>
            <a:spLocks noGrp="1"/>
          </p:cNvSpPr>
          <p:nvPr>
            <p:ph type="title" idx="4294967295"/>
          </p:nvPr>
        </p:nvSpPr>
        <p:spPr>
          <a:xfrm>
            <a:off x="685800" y="685800"/>
            <a:ext cx="7824788" cy="1143948"/>
          </a:xfrm>
          <a:noFill/>
        </p:spPr>
        <p:txBody>
          <a:bodyPr rtlCol="0">
            <a:noAutofit/>
          </a:bodyPr>
          <a:lstStyle/>
          <a:p>
            <a:pPr algn="ctr" eaLnBrk="1" fontAlgn="auto" hangingPunct="1">
              <a:spcAft>
                <a:spcPts val="0"/>
              </a:spcAft>
              <a:defRPr/>
            </a:pP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Highest Response Ratio Next (HRRN)</a:t>
            </a:r>
          </a:p>
        </p:txBody>
      </p:sp>
      <p:sp>
        <p:nvSpPr>
          <p:cNvPr id="448515" name="Content Placeholder 2">
            <a:extLst>
              <a:ext uri="{FF2B5EF4-FFF2-40B4-BE49-F238E27FC236}">
                <a16:creationId xmlns:a16="http://schemas.microsoft.com/office/drawing/2014/main" id="{2D57E74B-8977-45F2-B614-4722E91A3980}"/>
              </a:ext>
            </a:extLst>
          </p:cNvPr>
          <p:cNvSpPr>
            <a:spLocks noGrp="1"/>
          </p:cNvSpPr>
          <p:nvPr>
            <p:ph sz="half" idx="4294967295"/>
          </p:nvPr>
        </p:nvSpPr>
        <p:spPr>
          <a:xfrm>
            <a:off x="658813" y="2286000"/>
            <a:ext cx="3657600" cy="3840163"/>
          </a:xfrm>
        </p:spPr>
        <p:txBody>
          <a:bodyPr/>
          <a:lstStyle/>
          <a:p>
            <a:pPr eaLnBrk="1" hangingPunct="1"/>
            <a:r>
              <a:rPr lang="en-US" altLang="zh-TW" sz="1800">
                <a:ea typeface="新細明體" panose="02020500000000000000" pitchFamily="18" charset="-120"/>
              </a:rPr>
              <a:t>Chooses next process with the greatest ratio</a:t>
            </a:r>
          </a:p>
          <a:p>
            <a:pPr eaLnBrk="1" hangingPunct="1"/>
            <a:r>
              <a:rPr lang="en-US" altLang="zh-TW" sz="1800">
                <a:ea typeface="新細明體" panose="02020500000000000000" pitchFamily="18" charset="-120"/>
              </a:rPr>
              <a:t>Attractive because it accounts for the age of the process</a:t>
            </a:r>
          </a:p>
          <a:p>
            <a:pPr eaLnBrk="1" hangingPunct="1"/>
            <a:endParaRPr lang="en-US" altLang="zh-TW" sz="1800">
              <a:ea typeface="新細明體" panose="02020500000000000000" pitchFamily="18" charset="-120"/>
            </a:endParaRPr>
          </a:p>
        </p:txBody>
      </p:sp>
      <p:sp>
        <p:nvSpPr>
          <p:cNvPr id="448516" name="Content Placeholder 5">
            <a:extLst>
              <a:ext uri="{FF2B5EF4-FFF2-40B4-BE49-F238E27FC236}">
                <a16:creationId xmlns:a16="http://schemas.microsoft.com/office/drawing/2014/main" id="{A1D41690-DFC8-4425-B155-2CEED9D9C9CD}"/>
              </a:ext>
            </a:extLst>
          </p:cNvPr>
          <p:cNvSpPr>
            <a:spLocks noGrp="1"/>
          </p:cNvSpPr>
          <p:nvPr>
            <p:ph sz="half" idx="4294967295"/>
          </p:nvPr>
        </p:nvSpPr>
        <p:spPr>
          <a:xfrm>
            <a:off x="4830763" y="2286000"/>
            <a:ext cx="3657600" cy="3840163"/>
          </a:xfrm>
        </p:spPr>
        <p:txBody>
          <a:bodyPr/>
          <a:lstStyle/>
          <a:p>
            <a:pPr eaLnBrk="1" hangingPunct="1"/>
            <a:r>
              <a:rPr lang="en-US" altLang="zh-TW" sz="1800">
                <a:ea typeface="新細明體" panose="02020500000000000000" pitchFamily="18" charset="-120"/>
              </a:rPr>
              <a:t>While shorter jobs are favored, aging without service increases the ratio so that a longer process will eventually get past competing shorter jobs</a:t>
            </a:r>
          </a:p>
        </p:txBody>
      </p:sp>
      <p:pic>
        <p:nvPicPr>
          <p:cNvPr id="448517" name="Picture 3" descr="Ratio.gif">
            <a:extLst>
              <a:ext uri="{FF2B5EF4-FFF2-40B4-BE49-F238E27FC236}">
                <a16:creationId xmlns:a16="http://schemas.microsoft.com/office/drawing/2014/main" id="{9FB8E73E-FA0C-4597-A496-435A2B0198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86200"/>
            <a:ext cx="51625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8518" name="Picture 4" descr="Fig09_05e.gif">
            <a:extLst>
              <a:ext uri="{FF2B5EF4-FFF2-40B4-BE49-F238E27FC236}">
                <a16:creationId xmlns:a16="http://schemas.microsoft.com/office/drawing/2014/main" id="{2ABB3988-6BE8-4F57-9880-DC36E20C41E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953000"/>
            <a:ext cx="8183563"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Title 1">
            <a:extLst>
              <a:ext uri="{FF2B5EF4-FFF2-40B4-BE49-F238E27FC236}">
                <a16:creationId xmlns:a16="http://schemas.microsoft.com/office/drawing/2014/main" id="{0D26BB11-8ABB-4566-B188-4F4705E0042E}"/>
              </a:ext>
            </a:extLst>
          </p:cNvPr>
          <p:cNvSpPr>
            <a:spLocks noGrp="1"/>
          </p:cNvSpPr>
          <p:nvPr>
            <p:ph type="title" idx="4294967295"/>
          </p:nvPr>
        </p:nvSpPr>
        <p:spPr>
          <a:xfrm>
            <a:off x="457200" y="990600"/>
            <a:ext cx="2286000" cy="2133600"/>
          </a:xfrm>
          <a:ln/>
        </p:spPr>
        <p:txBody>
          <a:bodyPr/>
          <a:lstStyle/>
          <a:p>
            <a:pPr algn="l"/>
            <a:r>
              <a:rPr lang="en-US" altLang="zh-TW" sz="3400">
                <a:solidFill>
                  <a:schemeClr val="accent1"/>
                </a:solidFill>
                <a:ea typeface="新細明體" panose="02020500000000000000" pitchFamily="18" charset="-120"/>
              </a:rPr>
              <a:t>Feedback Scheduling</a:t>
            </a:r>
          </a:p>
        </p:txBody>
      </p:sp>
      <p:pic>
        <p:nvPicPr>
          <p:cNvPr id="450563" name="Content Placeholder 3" descr="Fig09_10.gif">
            <a:extLst>
              <a:ext uri="{FF2B5EF4-FFF2-40B4-BE49-F238E27FC236}">
                <a16:creationId xmlns:a16="http://schemas.microsoft.com/office/drawing/2014/main" id="{867C563C-22B1-49A3-B381-0105F8DB00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685800"/>
            <a:ext cx="58610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64" name="Picture 3">
            <a:extLst>
              <a:ext uri="{FF2B5EF4-FFF2-40B4-BE49-F238E27FC236}">
                <a16:creationId xmlns:a16="http://schemas.microsoft.com/office/drawing/2014/main" id="{380F7CE1-93B9-41D1-B49D-4B4FD6850D7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886200"/>
            <a:ext cx="1554163"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47F9-0BA9-4FBB-A9D2-34BFA83BC4D9}"/>
              </a:ext>
            </a:extLst>
          </p:cNvPr>
          <p:cNvSpPr>
            <a:spLocks noGrp="1"/>
          </p:cNvSpPr>
          <p:nvPr>
            <p:ph type="title" idx="4294967295"/>
          </p:nvPr>
        </p:nvSpPr>
        <p:spPr>
          <a:xfrm>
            <a:off x="533400" y="838200"/>
            <a:ext cx="4343400" cy="1371600"/>
          </a:xfrm>
        </p:spPr>
        <p:txBody>
          <a:bodyPr rtlCol="0">
            <a:noAutofit/>
          </a:bodyPr>
          <a:lstStyle/>
          <a:p>
            <a:pPr algn="l" eaLnBrk="1" fontAlgn="auto" hangingPunct="1">
              <a:spcAft>
                <a:spcPts val="0"/>
              </a:spcAft>
              <a:defRPr/>
            </a:pPr>
            <a:r>
              <a:rPr lang="en-NZ" dirty="0">
                <a:solidFill>
                  <a:schemeClr val="accent1">
                    <a:lumMod val="75000"/>
                  </a:schemeClr>
                </a:solidFill>
                <a:effectLst>
                  <a:outerShdw blurRad="50800" dist="38100" dir="2700000" algn="tl" rotWithShape="0">
                    <a:prstClr val="black">
                      <a:alpha val="40000"/>
                    </a:prstClr>
                  </a:outerShdw>
                </a:effectLst>
                <a:latin typeface="+mj-lt"/>
              </a:rPr>
              <a:t>Feedback Performance</a:t>
            </a:r>
          </a:p>
        </p:txBody>
      </p:sp>
      <p:pic>
        <p:nvPicPr>
          <p:cNvPr id="453635" name="Picture 3" descr="Fig09_05f.gif">
            <a:extLst>
              <a:ext uri="{FF2B5EF4-FFF2-40B4-BE49-F238E27FC236}">
                <a16:creationId xmlns:a16="http://schemas.microsoft.com/office/drawing/2014/main" id="{4A7D3848-8969-46E1-A958-2D6294AA32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124200"/>
            <a:ext cx="811530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3636" name="Picture 6">
            <a:extLst>
              <a:ext uri="{FF2B5EF4-FFF2-40B4-BE49-F238E27FC236}">
                <a16:creationId xmlns:a16="http://schemas.microsoft.com/office/drawing/2014/main" id="{C0D7A868-8CF8-4FA0-9599-1681BC51585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762000"/>
            <a:ext cx="20828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5682" name="Object 2">
            <a:extLst>
              <a:ext uri="{FF2B5EF4-FFF2-40B4-BE49-F238E27FC236}">
                <a16:creationId xmlns:a16="http://schemas.microsoft.com/office/drawing/2014/main" id="{970E4838-1EFA-477B-B1EF-DF1ED0D4CA1C}"/>
              </a:ext>
            </a:extLst>
          </p:cNvPr>
          <p:cNvGraphicFramePr>
            <a:graphicFrameLocks noChangeAspect="1"/>
          </p:cNvGraphicFramePr>
          <p:nvPr/>
        </p:nvGraphicFramePr>
        <p:xfrm>
          <a:off x="3492500" y="115888"/>
          <a:ext cx="5454650" cy="6669087"/>
        </p:xfrm>
        <a:graphic>
          <a:graphicData uri="http://schemas.openxmlformats.org/presentationml/2006/ole">
            <mc:AlternateContent xmlns:mc="http://schemas.openxmlformats.org/markup-compatibility/2006">
              <mc:Choice xmlns:v="urn:schemas-microsoft-com:vml" Requires="v">
                <p:oleObj spid="_x0000_s455687" name="Document" r:id="rId4" imgW="5638592" imgH="8178499" progId="">
                  <p:embed/>
                </p:oleObj>
              </mc:Choice>
              <mc:Fallback>
                <p:oleObj name="Document" r:id="rId4" imgW="5638592" imgH="8178499"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115888"/>
                        <a:ext cx="5454650" cy="6669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55683" name="TextBox 6">
            <a:extLst>
              <a:ext uri="{FF2B5EF4-FFF2-40B4-BE49-F238E27FC236}">
                <a16:creationId xmlns:a16="http://schemas.microsoft.com/office/drawing/2014/main" id="{84D90C87-E048-4755-9D53-D06A5A35E2DA}"/>
              </a:ext>
            </a:extLst>
          </p:cNvPr>
          <p:cNvSpPr txBox="1">
            <a:spLocks noChangeArrowheads="1"/>
          </p:cNvSpPr>
          <p:nvPr/>
        </p:nvSpPr>
        <p:spPr bwMode="auto">
          <a:xfrm>
            <a:off x="457200" y="990600"/>
            <a:ext cx="29924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kumimoji="0" lang="en-US" altLang="zh-TW" sz="4000">
                <a:solidFill>
                  <a:srgbClr val="730000"/>
                </a:solidFill>
                <a:latin typeface="Calisto MT" panose="02040603050505030304" pitchFamily="18" charset="0"/>
              </a:rPr>
              <a:t>Table 9.5</a:t>
            </a:r>
          </a:p>
          <a:p>
            <a:pPr eaLnBrk="1" hangingPunct="1"/>
            <a:endParaRPr kumimoji="0" lang="en-US" altLang="zh-TW" sz="4000">
              <a:solidFill>
                <a:srgbClr val="730000"/>
              </a:solidFill>
              <a:latin typeface="Calisto MT" panose="02040603050505030304" pitchFamily="18" charset="0"/>
            </a:endParaRPr>
          </a:p>
          <a:p>
            <a:pPr algn="ctr" eaLnBrk="1" hangingPunct="1"/>
            <a:r>
              <a:rPr kumimoji="0" lang="en-US" altLang="zh-TW" sz="4000">
                <a:solidFill>
                  <a:srgbClr val="730000"/>
                </a:solidFill>
                <a:latin typeface="Calisto MT" panose="02040603050505030304" pitchFamily="18" charset="0"/>
              </a:rPr>
              <a:t>Comparison of</a:t>
            </a:r>
          </a:p>
          <a:p>
            <a:pPr algn="ctr" eaLnBrk="1" hangingPunct="1"/>
            <a:r>
              <a:rPr kumimoji="0" lang="en-US" altLang="zh-TW" sz="4000">
                <a:solidFill>
                  <a:srgbClr val="730000"/>
                </a:solidFill>
                <a:latin typeface="Calisto MT" panose="02040603050505030304" pitchFamily="18" charset="0"/>
              </a:rPr>
              <a:t>Scheduling</a:t>
            </a:r>
          </a:p>
          <a:p>
            <a:pPr algn="ctr" eaLnBrk="1" hangingPunct="1"/>
            <a:r>
              <a:rPr kumimoji="0" lang="en-US" altLang="zh-TW" sz="4000">
                <a:solidFill>
                  <a:srgbClr val="730000"/>
                </a:solidFill>
                <a:latin typeface="Calisto MT" panose="02040603050505030304" pitchFamily="18" charset="0"/>
              </a:rPr>
              <a:t>Policies</a:t>
            </a:r>
          </a:p>
        </p:txBody>
      </p:sp>
    </p:spTree>
  </p:cSld>
  <p:clrMapOvr>
    <a:masterClrMapping/>
  </p:clrMapOvr>
  <p:transition spd="slow">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1">
            <a:extLst>
              <a:ext uri="{FF2B5EF4-FFF2-40B4-BE49-F238E27FC236}">
                <a16:creationId xmlns:a16="http://schemas.microsoft.com/office/drawing/2014/main" id="{42A3C2C3-C20B-49CC-BF58-372C06488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6632"/>
            <a:ext cx="7543800" cy="2803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43" name="Picture 2">
            <a:extLst>
              <a:ext uri="{FF2B5EF4-FFF2-40B4-BE49-F238E27FC236}">
                <a16:creationId xmlns:a16="http://schemas.microsoft.com/office/drawing/2014/main" id="{889BA38D-64CB-49B1-80B6-12A4F6104C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40" y="2922439"/>
            <a:ext cx="8467725" cy="2438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2" name="Table 2">
            <a:extLst>
              <a:ext uri="{FF2B5EF4-FFF2-40B4-BE49-F238E27FC236}">
                <a16:creationId xmlns:a16="http://schemas.microsoft.com/office/drawing/2014/main" id="{F14A8206-A5FC-4B30-B5EB-C8A90DD0AC2F}"/>
              </a:ext>
            </a:extLst>
          </p:cNvPr>
          <p:cNvGraphicFramePr>
            <a:graphicFrameLocks noGrp="1"/>
          </p:cNvGraphicFramePr>
          <p:nvPr>
            <p:extLst>
              <p:ext uri="{D42A27DB-BD31-4B8C-83A1-F6EECF244321}">
                <p14:modId xmlns:p14="http://schemas.microsoft.com/office/powerpoint/2010/main" val="235924331"/>
              </p:ext>
            </p:extLst>
          </p:nvPr>
        </p:nvGraphicFramePr>
        <p:xfrm>
          <a:off x="2123728" y="5479484"/>
          <a:ext cx="6801235" cy="111252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896074135"/>
                    </a:ext>
                  </a:extLst>
                </a:gridCol>
                <a:gridCol w="793059">
                  <a:extLst>
                    <a:ext uri="{9D8B030D-6E8A-4147-A177-3AD203B41FA5}">
                      <a16:colId xmlns:a16="http://schemas.microsoft.com/office/drawing/2014/main" val="2969840927"/>
                    </a:ext>
                  </a:extLst>
                </a:gridCol>
                <a:gridCol w="1160006">
                  <a:extLst>
                    <a:ext uri="{9D8B030D-6E8A-4147-A177-3AD203B41FA5}">
                      <a16:colId xmlns:a16="http://schemas.microsoft.com/office/drawing/2014/main" val="1628943148"/>
                    </a:ext>
                  </a:extLst>
                </a:gridCol>
                <a:gridCol w="1160006">
                  <a:extLst>
                    <a:ext uri="{9D8B030D-6E8A-4147-A177-3AD203B41FA5}">
                      <a16:colId xmlns:a16="http://schemas.microsoft.com/office/drawing/2014/main" val="1843166469"/>
                    </a:ext>
                  </a:extLst>
                </a:gridCol>
                <a:gridCol w="1160006">
                  <a:extLst>
                    <a:ext uri="{9D8B030D-6E8A-4147-A177-3AD203B41FA5}">
                      <a16:colId xmlns:a16="http://schemas.microsoft.com/office/drawing/2014/main" val="1849357196"/>
                    </a:ext>
                  </a:extLst>
                </a:gridCol>
                <a:gridCol w="1160006">
                  <a:extLst>
                    <a:ext uri="{9D8B030D-6E8A-4147-A177-3AD203B41FA5}">
                      <a16:colId xmlns:a16="http://schemas.microsoft.com/office/drawing/2014/main" val="1956735798"/>
                    </a:ext>
                  </a:extLst>
                </a:gridCol>
              </a:tblGrid>
              <a:tr h="370840">
                <a:tc>
                  <a:txBody>
                    <a:bodyPr/>
                    <a:lstStyle/>
                    <a:p>
                      <a:endParaRPr lang="en-US" dirty="0"/>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extLst>
                  <a:ext uri="{0D108BD9-81ED-4DB2-BD59-A6C34878D82A}">
                    <a16:rowId xmlns:a16="http://schemas.microsoft.com/office/drawing/2014/main" val="950425816"/>
                  </a:ext>
                </a:extLst>
              </a:tr>
              <a:tr h="370840">
                <a:tc>
                  <a:txBody>
                    <a:bodyPr/>
                    <a:lstStyle/>
                    <a:p>
                      <a:r>
                        <a:rPr lang="en-US" dirty="0"/>
                        <a:t>FCFS</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4106222"/>
                  </a:ext>
                </a:extLst>
              </a:tr>
              <a:tr h="370840">
                <a:tc>
                  <a:txBody>
                    <a:bodyPr/>
                    <a:lstStyle/>
                    <a:p>
                      <a:r>
                        <a:rPr lang="en-US" dirty="0"/>
                        <a:t>RR, q=1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71086291"/>
                  </a:ext>
                </a:extLst>
              </a:tr>
            </a:tbl>
          </a:graphicData>
        </a:graphic>
      </p:graphicFrame>
      <p:sp>
        <p:nvSpPr>
          <p:cNvPr id="4" name="Rectangle 3">
            <a:extLst>
              <a:ext uri="{FF2B5EF4-FFF2-40B4-BE49-F238E27FC236}">
                <a16:creationId xmlns:a16="http://schemas.microsoft.com/office/drawing/2014/main" id="{FF25C9C4-D248-41A2-BDAA-5790CCCC6738}"/>
              </a:ext>
            </a:extLst>
          </p:cNvPr>
          <p:cNvSpPr/>
          <p:nvPr/>
        </p:nvSpPr>
        <p:spPr>
          <a:xfrm>
            <a:off x="179512" y="5517232"/>
            <a:ext cx="18002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Completion</a:t>
            </a:r>
          </a:p>
          <a:p>
            <a:pPr algn="ctr"/>
            <a:r>
              <a:rPr lang="en-US" dirty="0"/>
              <a:t>Time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3691-2D0C-459F-A9E1-8FA4A96C7BA8}"/>
              </a:ext>
            </a:extLst>
          </p:cNvPr>
          <p:cNvSpPr>
            <a:spLocks noGrp="1"/>
          </p:cNvSpPr>
          <p:nvPr>
            <p:ph type="title"/>
          </p:nvPr>
        </p:nvSpPr>
        <p:spPr/>
        <p:txBody>
          <a:bodyPr/>
          <a:lstStyle/>
          <a:p>
            <a:r>
              <a:rPr lang="en-US" dirty="0">
                <a:solidFill>
                  <a:srgbClr val="FF0000"/>
                </a:solidFill>
              </a:rPr>
              <a:t>Turnaround Time</a:t>
            </a:r>
          </a:p>
        </p:txBody>
      </p:sp>
      <p:graphicFrame>
        <p:nvGraphicFramePr>
          <p:cNvPr id="3" name="Table 3">
            <a:extLst>
              <a:ext uri="{FF2B5EF4-FFF2-40B4-BE49-F238E27FC236}">
                <a16:creationId xmlns:a16="http://schemas.microsoft.com/office/drawing/2014/main" id="{0B6FFE2F-2C93-493D-8618-2692C74D4C56}"/>
              </a:ext>
            </a:extLst>
          </p:cNvPr>
          <p:cNvGraphicFramePr>
            <a:graphicFrameLocks noGrp="1"/>
          </p:cNvGraphicFramePr>
          <p:nvPr>
            <p:extLst>
              <p:ext uri="{D42A27DB-BD31-4B8C-83A1-F6EECF244321}">
                <p14:modId xmlns:p14="http://schemas.microsoft.com/office/powerpoint/2010/main" val="3354447861"/>
              </p:ext>
            </p:extLst>
          </p:nvPr>
        </p:nvGraphicFramePr>
        <p:xfrm>
          <a:off x="827584" y="1988840"/>
          <a:ext cx="7104114" cy="2342376"/>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369605887"/>
                    </a:ext>
                  </a:extLst>
                </a:gridCol>
                <a:gridCol w="855870">
                  <a:extLst>
                    <a:ext uri="{9D8B030D-6E8A-4147-A177-3AD203B41FA5}">
                      <a16:colId xmlns:a16="http://schemas.microsoft.com/office/drawing/2014/main" val="1869302252"/>
                    </a:ext>
                  </a:extLst>
                </a:gridCol>
                <a:gridCol w="1184019">
                  <a:extLst>
                    <a:ext uri="{9D8B030D-6E8A-4147-A177-3AD203B41FA5}">
                      <a16:colId xmlns:a16="http://schemas.microsoft.com/office/drawing/2014/main" val="3672367597"/>
                    </a:ext>
                  </a:extLst>
                </a:gridCol>
                <a:gridCol w="1184019">
                  <a:extLst>
                    <a:ext uri="{9D8B030D-6E8A-4147-A177-3AD203B41FA5}">
                      <a16:colId xmlns:a16="http://schemas.microsoft.com/office/drawing/2014/main" val="29295310"/>
                    </a:ext>
                  </a:extLst>
                </a:gridCol>
                <a:gridCol w="1184019">
                  <a:extLst>
                    <a:ext uri="{9D8B030D-6E8A-4147-A177-3AD203B41FA5}">
                      <a16:colId xmlns:a16="http://schemas.microsoft.com/office/drawing/2014/main" val="4240803898"/>
                    </a:ext>
                  </a:extLst>
                </a:gridCol>
                <a:gridCol w="1184019">
                  <a:extLst>
                    <a:ext uri="{9D8B030D-6E8A-4147-A177-3AD203B41FA5}">
                      <a16:colId xmlns:a16="http://schemas.microsoft.com/office/drawing/2014/main" val="2004619914"/>
                    </a:ext>
                  </a:extLst>
                </a:gridCol>
              </a:tblGrid>
              <a:tr h="370840">
                <a:tc>
                  <a:txBody>
                    <a:bodyPr/>
                    <a:lstStyle/>
                    <a:p>
                      <a:endParaRPr lang="en-US"/>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extLst>
                  <a:ext uri="{0D108BD9-81ED-4DB2-BD59-A6C34878D82A}">
                    <a16:rowId xmlns:a16="http://schemas.microsoft.com/office/drawing/2014/main" val="1561208632"/>
                  </a:ext>
                </a:extLst>
              </a:tr>
              <a:tr h="493256">
                <a:tc>
                  <a:txBody>
                    <a:bodyPr/>
                    <a:lstStyle/>
                    <a:p>
                      <a:r>
                        <a:rPr lang="en-US" dirty="0"/>
                        <a:t>FCFS</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0335634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RR, q=1</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8847513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6955381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11543710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48788692"/>
                  </a:ext>
                </a:extLst>
              </a:tr>
            </a:tbl>
          </a:graphicData>
        </a:graphic>
      </p:graphicFrame>
    </p:spTree>
    <p:extLst>
      <p:ext uri="{BB962C8B-B14F-4D97-AF65-F5344CB8AC3E}">
        <p14:creationId xmlns:p14="http://schemas.microsoft.com/office/powerpoint/2010/main" val="349891384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8F81-C057-4308-83EC-B5FC61BD1E26}"/>
              </a:ext>
            </a:extLst>
          </p:cNvPr>
          <p:cNvSpPr>
            <a:spLocks noGrp="1"/>
          </p:cNvSpPr>
          <p:nvPr>
            <p:ph type="title" idx="4294967295"/>
          </p:nvPr>
        </p:nvSpPr>
        <p:spPr>
          <a:xfrm>
            <a:off x="457200" y="455613"/>
            <a:ext cx="8229600" cy="1220787"/>
          </a:xfrm>
        </p:spPr>
        <p:txBody>
          <a:bodyPr rtlCol="0">
            <a:noAutofit/>
          </a:bodyPr>
          <a:lstStyle/>
          <a:p>
            <a:pPr algn="l" eaLnBrk="1" fontAlgn="auto" hangingPunct="1">
              <a:spcAft>
                <a:spcPts val="0"/>
              </a:spcAft>
              <a:defRPr/>
            </a:pPr>
            <a:r>
              <a:rPr lang="en-US" sz="4800" dirty="0">
                <a:solidFill>
                  <a:schemeClr val="accent3">
                    <a:lumMod val="50000"/>
                  </a:schemeClr>
                </a:solidFill>
                <a:effectLst>
                  <a:outerShdw blurRad="50800" dist="38100" dir="2700000" algn="tl" rotWithShape="0">
                    <a:prstClr val="black">
                      <a:alpha val="40000"/>
                    </a:prstClr>
                  </a:outerShdw>
                </a:effectLst>
                <a:latin typeface="+mj-lt"/>
              </a:rPr>
              <a:t>Traditional UNIX Scheduling</a:t>
            </a:r>
          </a:p>
        </p:txBody>
      </p:sp>
      <p:sp>
        <p:nvSpPr>
          <p:cNvPr id="3" name="Content Placeholder 2">
            <a:extLst>
              <a:ext uri="{FF2B5EF4-FFF2-40B4-BE49-F238E27FC236}">
                <a16:creationId xmlns:a16="http://schemas.microsoft.com/office/drawing/2014/main" id="{0DFA2022-3850-4A08-876D-6A89CDCEA4A9}"/>
              </a:ext>
            </a:extLst>
          </p:cNvPr>
          <p:cNvSpPr>
            <a:spLocks noGrp="1"/>
          </p:cNvSpPr>
          <p:nvPr>
            <p:ph idx="4294967295"/>
          </p:nvPr>
        </p:nvSpPr>
        <p:spPr>
          <a:xfrm>
            <a:off x="533400" y="2133600"/>
            <a:ext cx="8077200" cy="4267200"/>
          </a:xfrm>
        </p:spPr>
        <p:txBody>
          <a:bodyPr rtlCol="0">
            <a:normAutofit/>
          </a:bodyPr>
          <a:lstStyle/>
          <a:p>
            <a:pPr eaLnBrk="1" fontAlgn="auto" hangingPunct="1">
              <a:spcAft>
                <a:spcPts val="0"/>
              </a:spcAft>
              <a:defRPr/>
            </a:pPr>
            <a:r>
              <a:rPr lang="en-US" dirty="0">
                <a:solidFill>
                  <a:schemeClr val="tx1">
                    <a:lumMod val="85000"/>
                    <a:lumOff val="15000"/>
                  </a:schemeClr>
                </a:solidFill>
                <a:latin typeface="+mn-lt"/>
              </a:rPr>
              <a:t>Used in both SVR3 and 4.3 BSD UNIX</a:t>
            </a:r>
          </a:p>
          <a:p>
            <a:pPr lvl="2" eaLnBrk="1" fontAlgn="auto" hangingPunct="1">
              <a:spcAft>
                <a:spcPts val="0"/>
              </a:spcAft>
              <a:defRPr/>
            </a:pPr>
            <a:r>
              <a:rPr lang="en-US" dirty="0">
                <a:solidFill>
                  <a:schemeClr val="tx1">
                    <a:lumMod val="85000"/>
                    <a:lumOff val="15000"/>
                  </a:schemeClr>
                </a:solidFill>
                <a:latin typeface="+mn-lt"/>
              </a:rPr>
              <a:t>these systems are primarily targeted at the time-sharing interactive environment</a:t>
            </a:r>
          </a:p>
          <a:p>
            <a:pPr marL="282575" lvl="2" eaLnBrk="1" fontAlgn="auto" hangingPunct="1">
              <a:spcBef>
                <a:spcPts val="1800"/>
              </a:spcBef>
              <a:spcAft>
                <a:spcPts val="0"/>
              </a:spcAft>
              <a:defRPr/>
            </a:pPr>
            <a:r>
              <a:rPr lang="en-US" sz="2000" dirty="0">
                <a:solidFill>
                  <a:schemeClr val="tx1">
                    <a:lumMod val="85000"/>
                    <a:lumOff val="15000"/>
                  </a:schemeClr>
                </a:solidFill>
                <a:latin typeface="+mn-lt"/>
              </a:rPr>
              <a:t>Designed to provide good response time for interactive users while ensuring that low-priority background jobs do not starve</a:t>
            </a:r>
          </a:p>
          <a:p>
            <a:pPr marL="282575" lvl="2" eaLnBrk="1" fontAlgn="auto" hangingPunct="1">
              <a:spcBef>
                <a:spcPts val="1800"/>
              </a:spcBef>
              <a:spcAft>
                <a:spcPts val="0"/>
              </a:spcAft>
              <a:defRPr/>
            </a:pPr>
            <a:r>
              <a:rPr lang="en-US" sz="2000" dirty="0">
                <a:solidFill>
                  <a:srgbClr val="FF0000"/>
                </a:solidFill>
                <a:latin typeface="+mn-lt"/>
              </a:rPr>
              <a:t>Employs multilevel feedback using round robin within each of the priority queues</a:t>
            </a:r>
          </a:p>
          <a:p>
            <a:pPr marL="282575" lvl="2" eaLnBrk="1" fontAlgn="auto" hangingPunct="1">
              <a:spcBef>
                <a:spcPts val="1800"/>
              </a:spcBef>
              <a:spcAft>
                <a:spcPts val="0"/>
              </a:spcAft>
              <a:defRPr/>
            </a:pPr>
            <a:r>
              <a:rPr lang="en-US" sz="2000" dirty="0">
                <a:solidFill>
                  <a:srgbClr val="FF0000"/>
                </a:solidFill>
                <a:latin typeface="+mn-lt"/>
              </a:rPr>
              <a:t>Makes use of one-second preemption</a:t>
            </a:r>
          </a:p>
          <a:p>
            <a:pPr marL="282575" lvl="2" eaLnBrk="1" fontAlgn="auto" hangingPunct="1">
              <a:spcBef>
                <a:spcPts val="1800"/>
              </a:spcBef>
              <a:spcAft>
                <a:spcPts val="0"/>
              </a:spcAft>
              <a:defRPr/>
            </a:pPr>
            <a:r>
              <a:rPr lang="en-US" sz="2000" dirty="0">
                <a:solidFill>
                  <a:srgbClr val="FF0000"/>
                </a:solidFill>
                <a:latin typeface="+mn-lt"/>
              </a:rPr>
              <a:t>Priority is based on process type and execution history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par>
                          <p:cTn id="35" fill="hold" nodeType="afterGroup">
                            <p:stCondLst>
                              <p:cond delay="1000"/>
                            </p:stCondLst>
                            <p:childTnLst>
                              <p:par>
                                <p:cTn id="36" presetID="10" presetClass="entr" presetSubtype="0" fill="hold" grpId="1" nodeType="after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fade">
                                      <p:cBhvr>
                                        <p:cTn id="38" dur="3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7B39D-1DD7-4D80-974F-BD15B8203953}"/>
              </a:ext>
            </a:extLst>
          </p:cNvPr>
          <p:cNvSpPr>
            <a:spLocks noGrp="1"/>
          </p:cNvSpPr>
          <p:nvPr>
            <p:ph type="title" idx="4294967295"/>
          </p:nvPr>
        </p:nvSpPr>
        <p:spPr>
          <a:xfrm>
            <a:off x="658813" y="455613"/>
            <a:ext cx="7824787" cy="1220787"/>
          </a:xfrm>
        </p:spPr>
        <p:txBody>
          <a:bodyPr rtlCol="0">
            <a:noAutofit/>
          </a:bodyPr>
          <a:lstStyle/>
          <a:p>
            <a:pPr algn="ctr" eaLnBrk="1" fontAlgn="auto" hangingPunct="1">
              <a:spcAft>
                <a:spcPts val="0"/>
              </a:spcAft>
              <a:defRPr/>
            </a:pPr>
            <a:r>
              <a:rPr lang="en-US" sz="6000" dirty="0">
                <a:solidFill>
                  <a:schemeClr val="accent3">
                    <a:lumMod val="50000"/>
                  </a:schemeClr>
                </a:solidFill>
                <a:effectLst>
                  <a:outerShdw blurRad="50800" dist="38100" dir="2700000" algn="tl" rotWithShape="0">
                    <a:prstClr val="black">
                      <a:alpha val="40000"/>
                    </a:prstClr>
                  </a:outerShdw>
                </a:effectLst>
                <a:latin typeface="+mj-lt"/>
              </a:rPr>
              <a:t>Bands</a:t>
            </a:r>
          </a:p>
        </p:txBody>
      </p:sp>
      <p:sp>
        <p:nvSpPr>
          <p:cNvPr id="461827" name="Content Placeholder 2">
            <a:extLst>
              <a:ext uri="{FF2B5EF4-FFF2-40B4-BE49-F238E27FC236}">
                <a16:creationId xmlns:a16="http://schemas.microsoft.com/office/drawing/2014/main" id="{B6F29F93-02F0-421E-9A4E-8A233A820AC3}"/>
              </a:ext>
            </a:extLst>
          </p:cNvPr>
          <p:cNvSpPr>
            <a:spLocks noGrp="1"/>
          </p:cNvSpPr>
          <p:nvPr>
            <p:ph idx="4294967295"/>
          </p:nvPr>
        </p:nvSpPr>
        <p:spPr>
          <a:xfrm>
            <a:off x="1295400" y="2362200"/>
            <a:ext cx="3124200" cy="4038600"/>
          </a:xfrm>
        </p:spPr>
        <p:txBody>
          <a:bodyPr/>
          <a:lstStyle/>
          <a:p>
            <a:pPr eaLnBrk="1" hangingPunct="1"/>
            <a:r>
              <a:rPr lang="en-US" altLang="zh-TW">
                <a:ea typeface="新細明體" panose="02020500000000000000" pitchFamily="18" charset="-120"/>
              </a:rPr>
              <a:t>Used to optimize access to block devices and to allow the operating system to respond quickly to system calls</a:t>
            </a:r>
          </a:p>
          <a:p>
            <a:pPr eaLnBrk="1" hangingPunct="1"/>
            <a:r>
              <a:rPr lang="en-US" altLang="zh-TW">
                <a:ea typeface="新細明體" panose="02020500000000000000" pitchFamily="18" charset="-120"/>
              </a:rPr>
              <a:t>In decreasing order of priority, the bands are:</a:t>
            </a:r>
          </a:p>
          <a:p>
            <a:pPr eaLnBrk="1" hangingPunct="1"/>
            <a:endParaRPr lang="en-US" altLang="zh-TW">
              <a:ea typeface="新細明體" panose="02020500000000000000" pitchFamily="18" charset="-120"/>
            </a:endParaRPr>
          </a:p>
        </p:txBody>
      </p:sp>
      <p:graphicFrame>
        <p:nvGraphicFramePr>
          <p:cNvPr id="5" name="Diagram 4">
            <a:extLst>
              <a:ext uri="{FF2B5EF4-FFF2-40B4-BE49-F238E27FC236}">
                <a16:creationId xmlns:a16="http://schemas.microsoft.com/office/drawing/2014/main" id="{E9508450-7CD3-4053-8327-6747733B1C29}"/>
              </a:ext>
            </a:extLst>
          </p:cNvPr>
          <p:cNvGraphicFramePr/>
          <p:nvPr/>
        </p:nvGraphicFramePr>
        <p:xfrm>
          <a:off x="3200400" y="2133600"/>
          <a:ext cx="6248400" cy="42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374F-FA34-4393-B09B-D493EDE0256D}"/>
              </a:ext>
            </a:extLst>
          </p:cNvPr>
          <p:cNvSpPr>
            <a:spLocks noGrp="1"/>
          </p:cNvSpPr>
          <p:nvPr>
            <p:ph type="title" idx="4294967295"/>
          </p:nvPr>
        </p:nvSpPr>
        <p:spPr/>
        <p:txBody>
          <a:bodyPr rtlCol="0">
            <a:noAutofit/>
          </a:bodyPr>
          <a:lstStyle/>
          <a:p>
            <a:pPr algn="ctr" eaLnBrk="1" fontAlgn="auto" hangingPunct="1">
              <a:spcAft>
                <a:spcPts val="0"/>
              </a:spcAft>
              <a:defRPr/>
            </a:pPr>
            <a:r>
              <a:rPr lang="en-NZ" dirty="0">
                <a:solidFill>
                  <a:schemeClr val="accent3">
                    <a:lumMod val="50000"/>
                  </a:schemeClr>
                </a:solidFill>
                <a:effectLst>
                  <a:outerShdw blurRad="50800" dist="38100" dir="2700000" algn="tl" rotWithShape="0">
                    <a:prstClr val="black">
                      <a:alpha val="40000"/>
                    </a:prstClr>
                  </a:outerShdw>
                </a:effectLst>
                <a:latin typeface="+mj-lt"/>
              </a:rPr>
              <a:t>Scheduling Formula</a:t>
            </a:r>
          </a:p>
        </p:txBody>
      </p:sp>
      <p:pic>
        <p:nvPicPr>
          <p:cNvPr id="459779" name="Picture 2">
            <a:extLst>
              <a:ext uri="{FF2B5EF4-FFF2-40B4-BE49-F238E27FC236}">
                <a16:creationId xmlns:a16="http://schemas.microsoft.com/office/drawing/2014/main" id="{49BEBBFB-ABA3-4204-BB72-872B076B8E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81534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0020-BBE8-40E4-B234-9D01E820AF2A}"/>
              </a:ext>
            </a:extLst>
          </p:cNvPr>
          <p:cNvSpPr>
            <a:spLocks noGrp="1"/>
          </p:cNvSpPr>
          <p:nvPr>
            <p:ph type="title" idx="4294967295"/>
          </p:nvPr>
        </p:nvSpPr>
        <p:spPr>
          <a:xfrm>
            <a:off x="381000" y="228600"/>
            <a:ext cx="8763000" cy="1447800"/>
          </a:xfrm>
        </p:spPr>
        <p:txBody>
          <a:bodyPr rtlCol="0">
            <a:noAutofit/>
          </a:bodyPr>
          <a:lstStyle/>
          <a:p>
            <a:pPr algn="ctr" eaLnBrk="1" fontAlgn="auto" hangingPunct="1">
              <a:spcAft>
                <a:spcPts val="0"/>
              </a:spcAft>
              <a:defRPr/>
            </a:pPr>
            <a:r>
              <a:rPr lang="en-US" sz="3200" b="1" dirty="0">
                <a:ln w="1905"/>
                <a:solidFill>
                  <a:schemeClr val="accent1">
                    <a:lumMod val="75000"/>
                  </a:schemeClr>
                </a:solidFill>
                <a:effectLst>
                  <a:innerShdw blurRad="69850" dist="43180" dir="5400000">
                    <a:srgbClr val="000000">
                      <a:alpha val="65000"/>
                    </a:srgbClr>
                  </a:innerShdw>
                </a:effectLst>
              </a:rPr>
              <a:t>Scheduling and Process State </a:t>
            </a:r>
            <a:br>
              <a:rPr lang="en-US" sz="3200" b="1" dirty="0">
                <a:ln w="1905"/>
                <a:solidFill>
                  <a:schemeClr val="accent1">
                    <a:lumMod val="75000"/>
                  </a:schemeClr>
                </a:solidFill>
                <a:effectLst>
                  <a:innerShdw blurRad="69850" dist="43180" dir="5400000">
                    <a:srgbClr val="000000">
                      <a:alpha val="65000"/>
                    </a:srgbClr>
                  </a:innerShdw>
                </a:effectLst>
              </a:rPr>
            </a:br>
            <a:r>
              <a:rPr lang="en-US" sz="3200" b="1" dirty="0">
                <a:ln w="1905"/>
                <a:solidFill>
                  <a:schemeClr val="accent1">
                    <a:lumMod val="75000"/>
                  </a:schemeClr>
                </a:solidFill>
                <a:effectLst>
                  <a:innerShdw blurRad="69850" dist="43180" dir="5400000">
                    <a:srgbClr val="000000">
                      <a:alpha val="65000"/>
                    </a:srgbClr>
                  </a:innerShdw>
                </a:effectLst>
              </a:rPr>
              <a:t>Transitions</a:t>
            </a:r>
          </a:p>
        </p:txBody>
      </p:sp>
      <p:pic>
        <p:nvPicPr>
          <p:cNvPr id="138243" name="Content Placeholder 3" descr="Fig09_01.gif">
            <a:extLst>
              <a:ext uri="{FF2B5EF4-FFF2-40B4-BE49-F238E27FC236}">
                <a16:creationId xmlns:a16="http://schemas.microsoft.com/office/drawing/2014/main" id="{918AC939-2AAB-4CFE-A62F-483D6D83DBC1}"/>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rcRect l="-8109" r="-8109"/>
          <a:stretch>
            <a:fillRect/>
          </a:stretch>
        </p:blipFill>
        <p:spPr>
          <a:xfrm>
            <a:off x="1066800" y="1752600"/>
            <a:ext cx="7239000" cy="4764088"/>
          </a:xfrm>
        </p:spPr>
      </p:pic>
    </p:spTree>
  </p:cSld>
  <p:clrMapOvr>
    <a:masterClrMapping/>
  </p:clrMapOvr>
  <p:transition spd="slow">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Title 1">
            <a:extLst>
              <a:ext uri="{FF2B5EF4-FFF2-40B4-BE49-F238E27FC236}">
                <a16:creationId xmlns:a16="http://schemas.microsoft.com/office/drawing/2014/main" id="{44477CD6-CB43-43B1-BA6E-6AE6F8C044CA}"/>
              </a:ext>
            </a:extLst>
          </p:cNvPr>
          <p:cNvSpPr>
            <a:spLocks noGrp="1"/>
          </p:cNvSpPr>
          <p:nvPr>
            <p:ph type="title" idx="4294967295"/>
          </p:nvPr>
        </p:nvSpPr>
        <p:spPr>
          <a:xfrm>
            <a:off x="381000" y="914400"/>
            <a:ext cx="3657600" cy="2622550"/>
          </a:xfrm>
          <a:ln/>
        </p:spPr>
        <p:txBody>
          <a:bodyPr/>
          <a:lstStyle/>
          <a:p>
            <a:pPr algn="l"/>
            <a:r>
              <a:rPr lang="en-US" altLang="zh-TW" sz="3600">
                <a:solidFill>
                  <a:schemeClr val="accent1"/>
                </a:solidFill>
                <a:ea typeface="新細明體" panose="02020500000000000000" pitchFamily="18" charset="-120"/>
              </a:rPr>
              <a:t>Example of Traditional </a:t>
            </a:r>
            <a:br>
              <a:rPr lang="en-US" altLang="zh-TW" sz="3600">
                <a:solidFill>
                  <a:schemeClr val="accent1"/>
                </a:solidFill>
                <a:ea typeface="新細明體" panose="02020500000000000000" pitchFamily="18" charset="-120"/>
              </a:rPr>
            </a:br>
            <a:r>
              <a:rPr lang="en-US" altLang="zh-TW" sz="3600">
                <a:solidFill>
                  <a:schemeClr val="accent1"/>
                </a:solidFill>
                <a:ea typeface="新細明體" panose="02020500000000000000" pitchFamily="18" charset="-120"/>
              </a:rPr>
              <a:t>UNIX Process Scheduling</a:t>
            </a:r>
          </a:p>
        </p:txBody>
      </p:sp>
      <p:pic>
        <p:nvPicPr>
          <p:cNvPr id="463875" name="Content Placeholder 3" descr="Fig09_17.gif">
            <a:extLst>
              <a:ext uri="{FF2B5EF4-FFF2-40B4-BE49-F238E27FC236}">
                <a16:creationId xmlns:a16="http://schemas.microsoft.com/office/drawing/2014/main" id="{CE0A022C-AB9D-42A6-B825-291F36C5BE45}"/>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rcRect t="-5299" b="-5299"/>
          <a:stretch>
            <a:fillRect/>
          </a:stretch>
        </p:blipFill>
        <p:spPr>
          <a:xfrm>
            <a:off x="3563938" y="381000"/>
            <a:ext cx="5256212" cy="6286500"/>
          </a:xfrm>
        </p:spPr>
      </p:pic>
      <p:pic>
        <p:nvPicPr>
          <p:cNvPr id="463876" name="Picture 5">
            <a:extLst>
              <a:ext uri="{FF2B5EF4-FFF2-40B4-BE49-F238E27FC236}">
                <a16:creationId xmlns:a16="http://schemas.microsoft.com/office/drawing/2014/main" id="{84C9D550-E282-4F0D-AFF5-ECFE5E62B13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513263"/>
            <a:ext cx="1316038"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352C-94B8-4E0F-979A-83138180C045}"/>
              </a:ext>
            </a:extLst>
          </p:cNvPr>
          <p:cNvSpPr>
            <a:spLocks noGrp="1"/>
          </p:cNvSpPr>
          <p:nvPr>
            <p:ph type="title" idx="4294967295"/>
          </p:nvPr>
        </p:nvSpPr>
        <p:spPr/>
        <p:txBody>
          <a:bodyPr rtlCol="0">
            <a:noAutofit/>
          </a:bodyPr>
          <a:lstStyle/>
          <a:p>
            <a:pPr algn="l" eaLnBrk="1" fontAlgn="auto" hangingPunct="1">
              <a:spcAft>
                <a:spcPts val="0"/>
              </a:spcAft>
              <a:defRPr/>
            </a:pPr>
            <a:r>
              <a:rPr lang="en-US" dirty="0">
                <a:solidFill>
                  <a:schemeClr val="accent3">
                    <a:lumMod val="50000"/>
                  </a:schemeClr>
                </a:solidFill>
                <a:effectLst>
                  <a:outerShdw blurRad="50800" dist="38100" dir="2700000" algn="tl" rotWithShape="0">
                    <a:prstClr val="black">
                      <a:alpha val="40000"/>
                    </a:prstClr>
                  </a:outerShdw>
                </a:effectLst>
                <a:latin typeface="+mj-lt"/>
              </a:rPr>
              <a:t>Fair-Share Scheduling</a:t>
            </a:r>
          </a:p>
        </p:txBody>
      </p:sp>
      <p:sp>
        <p:nvSpPr>
          <p:cNvPr id="465923" name="Content Placeholder 2">
            <a:extLst>
              <a:ext uri="{FF2B5EF4-FFF2-40B4-BE49-F238E27FC236}">
                <a16:creationId xmlns:a16="http://schemas.microsoft.com/office/drawing/2014/main" id="{166A3B66-D40E-4C83-8894-9EAF015A10A3}"/>
              </a:ext>
            </a:extLst>
          </p:cNvPr>
          <p:cNvSpPr>
            <a:spLocks noGrp="1"/>
          </p:cNvSpPr>
          <p:nvPr>
            <p:ph sz="half" idx="4294967295"/>
          </p:nvPr>
        </p:nvSpPr>
        <p:spPr>
          <a:xfrm>
            <a:off x="654050" y="2286000"/>
            <a:ext cx="7848600" cy="3962400"/>
          </a:xfrm>
        </p:spPr>
        <p:txBody>
          <a:bodyPr/>
          <a:lstStyle/>
          <a:p>
            <a:pPr eaLnBrk="1" hangingPunct="1"/>
            <a:r>
              <a:rPr lang="en-US" altLang="zh-TW" sz="2800">
                <a:ea typeface="新細明體" panose="02020500000000000000" pitchFamily="18" charset="-120"/>
              </a:rPr>
              <a:t>Scheduling decisions based on the process sets</a:t>
            </a:r>
          </a:p>
          <a:p>
            <a:pPr eaLnBrk="1" hangingPunct="1"/>
            <a:r>
              <a:rPr lang="en-US" altLang="zh-TW" sz="2800">
                <a:ea typeface="新細明體" panose="02020500000000000000" pitchFamily="18" charset="-120"/>
              </a:rPr>
              <a:t>Each user is assigned a share of the processor</a:t>
            </a:r>
          </a:p>
          <a:p>
            <a:pPr eaLnBrk="1" hangingPunct="1"/>
            <a:r>
              <a:rPr lang="en-US" altLang="zh-TW" sz="2800">
                <a:ea typeface="新細明體" panose="02020500000000000000" pitchFamily="18" charset="-120"/>
              </a:rPr>
              <a:t>Objective is to monitor usage to give fewer resources to users who have had more than their fair share and more to those who have had less than their fair share</a:t>
            </a:r>
          </a:p>
        </p:txBody>
      </p:sp>
      <p:pic>
        <p:nvPicPr>
          <p:cNvPr id="465924" name="Picture 4">
            <a:extLst>
              <a:ext uri="{FF2B5EF4-FFF2-40B4-BE49-F238E27FC236}">
                <a16:creationId xmlns:a16="http://schemas.microsoft.com/office/drawing/2014/main" id="{D14BC632-440D-4EE5-BFEC-3AD55F6E58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5029200"/>
            <a:ext cx="1981200"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0" name="Content Placeholder 3" descr="Fig09_16.gif">
            <a:extLst>
              <a:ext uri="{FF2B5EF4-FFF2-40B4-BE49-F238E27FC236}">
                <a16:creationId xmlns:a16="http://schemas.microsoft.com/office/drawing/2014/main" id="{22B3C7A7-DFD3-4925-A06C-277006B6E529}"/>
              </a:ext>
            </a:extLst>
          </p:cNvPr>
          <p:cNvPicPr>
            <a:picLocks noGrp="1" noChangeAspect="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3652838" y="152400"/>
            <a:ext cx="5491162" cy="6705600"/>
          </a:xfrm>
        </p:spPr>
      </p:pic>
      <p:graphicFrame>
        <p:nvGraphicFramePr>
          <p:cNvPr id="467971" name="Object 3">
            <a:extLst>
              <a:ext uri="{FF2B5EF4-FFF2-40B4-BE49-F238E27FC236}">
                <a16:creationId xmlns:a16="http://schemas.microsoft.com/office/drawing/2014/main" id="{F7DB1E22-4E60-48A7-A9C1-B63591675CD8}"/>
              </a:ext>
            </a:extLst>
          </p:cNvPr>
          <p:cNvGraphicFramePr>
            <a:graphicFrameLocks noChangeAspect="1"/>
          </p:cNvGraphicFramePr>
          <p:nvPr/>
        </p:nvGraphicFramePr>
        <p:xfrm>
          <a:off x="304800" y="990600"/>
          <a:ext cx="3514725" cy="1828800"/>
        </p:xfrm>
        <a:graphic>
          <a:graphicData uri="http://schemas.openxmlformats.org/presentationml/2006/ole">
            <mc:AlternateContent xmlns:mc="http://schemas.openxmlformats.org/markup-compatibility/2006">
              <mc:Choice xmlns:v="urn:schemas-microsoft-com:vml" Requires="v">
                <p:oleObj spid="_x0000_s467979" name="Bitmap Image" r:id="rId5" imgW="3514286" imgH="1828571" progId="Paint.Picture">
                  <p:embed/>
                </p:oleObj>
              </mc:Choice>
              <mc:Fallback>
                <p:oleObj name="Bitmap Image" r:id="rId5" imgW="3514286" imgH="1828571"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990600"/>
                        <a:ext cx="35147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7972" name="Object 4">
            <a:extLst>
              <a:ext uri="{FF2B5EF4-FFF2-40B4-BE49-F238E27FC236}">
                <a16:creationId xmlns:a16="http://schemas.microsoft.com/office/drawing/2014/main" id="{76021C21-3463-4420-BBE1-017CDB748520}"/>
              </a:ext>
            </a:extLst>
          </p:cNvPr>
          <p:cNvGraphicFramePr>
            <a:graphicFrameLocks noChangeAspect="1"/>
          </p:cNvGraphicFramePr>
          <p:nvPr/>
        </p:nvGraphicFramePr>
        <p:xfrm>
          <a:off x="228600" y="3124200"/>
          <a:ext cx="3733800" cy="1238250"/>
        </p:xfrm>
        <a:graphic>
          <a:graphicData uri="http://schemas.openxmlformats.org/presentationml/2006/ole">
            <mc:AlternateContent xmlns:mc="http://schemas.openxmlformats.org/markup-compatibility/2006">
              <mc:Choice xmlns:v="urn:schemas-microsoft-com:vml" Requires="v">
                <p:oleObj spid="_x0000_s467980" name="Bitmap Image" r:id="rId7" imgW="6609524" imgH="2190476" progId="Paint.Picture">
                  <p:embed/>
                </p:oleObj>
              </mc:Choice>
              <mc:Fallback>
                <p:oleObj name="Bitmap Image" r:id="rId7" imgW="6609524" imgH="2190476" progId="Paint.Picture">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3124200"/>
                        <a:ext cx="37338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12DF0F-D89C-45EB-A370-9B040D9745D3}"/>
              </a:ext>
            </a:extLst>
          </p:cNvPr>
          <p:cNvSpPr>
            <a:spLocks noGrp="1"/>
          </p:cNvSpPr>
          <p:nvPr>
            <p:ph type="title" idx="4294967295"/>
          </p:nvPr>
        </p:nvSpPr>
        <p:spPr>
          <a:xfrm>
            <a:off x="658813" y="456252"/>
            <a:ext cx="7824788" cy="1323041"/>
          </a:xfrm>
          <a:noFill/>
        </p:spPr>
        <p:txBody>
          <a:bodyPr rtlCol="0">
            <a:noAutofit/>
          </a:bodyPr>
          <a:lstStyle/>
          <a:p>
            <a:pPr eaLnBrk="1" fontAlgn="auto" hangingPunct="1">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Summary</a:t>
            </a:r>
            <a:endParaRPr lang="en-US" dirty="0">
              <a:effectLst>
                <a:outerShdw blurRad="50800" dist="38100" dir="2700000" algn="tl" rotWithShape="0">
                  <a:prstClr val="black">
                    <a:alpha val="40000"/>
                  </a:prstClr>
                </a:outerShdw>
              </a:effectLst>
              <a:latin typeface="+mj-lt"/>
            </a:endParaRPr>
          </a:p>
        </p:txBody>
      </p:sp>
      <p:sp>
        <p:nvSpPr>
          <p:cNvPr id="470019" name="Content Placeholder 5">
            <a:extLst>
              <a:ext uri="{FF2B5EF4-FFF2-40B4-BE49-F238E27FC236}">
                <a16:creationId xmlns:a16="http://schemas.microsoft.com/office/drawing/2014/main" id="{DE9D6F35-0C3B-490C-9872-3123DA5EEF85}"/>
              </a:ext>
            </a:extLst>
          </p:cNvPr>
          <p:cNvSpPr>
            <a:spLocks noGrp="1"/>
          </p:cNvSpPr>
          <p:nvPr>
            <p:ph sz="half" idx="4294967295"/>
          </p:nvPr>
        </p:nvSpPr>
        <p:spPr>
          <a:xfrm>
            <a:off x="381000" y="2133600"/>
            <a:ext cx="8382000" cy="4419600"/>
          </a:xfrm>
        </p:spPr>
        <p:txBody>
          <a:bodyPr/>
          <a:lstStyle/>
          <a:p>
            <a:pPr eaLnBrk="1" hangingPunct="1"/>
            <a:r>
              <a:rPr lang="en-US" altLang="zh-TW" sz="1800">
                <a:ea typeface="新細明體" panose="02020500000000000000" pitchFamily="18" charset="-120"/>
              </a:rPr>
              <a:t>The operating system must make three types of scheduling decisions with respect to the execution of processes:</a:t>
            </a:r>
          </a:p>
          <a:p>
            <a:pPr lvl="2" eaLnBrk="1" hangingPunct="1"/>
            <a:r>
              <a:rPr lang="en-US" altLang="zh-TW">
                <a:ea typeface="新細明體" panose="02020500000000000000" pitchFamily="18" charset="-120"/>
              </a:rPr>
              <a:t>Long-term – determines when new processes are admitted to the system</a:t>
            </a:r>
          </a:p>
          <a:p>
            <a:pPr lvl="2" eaLnBrk="1" hangingPunct="1"/>
            <a:r>
              <a:rPr lang="en-US" altLang="zh-TW">
                <a:ea typeface="新細明體" panose="02020500000000000000" pitchFamily="18" charset="-120"/>
              </a:rPr>
              <a:t>Medium-term – part of the swapping function and determines when a program is brought into main memory so that it may be executed</a:t>
            </a:r>
          </a:p>
          <a:p>
            <a:pPr lvl="2" eaLnBrk="1" hangingPunct="1"/>
            <a:r>
              <a:rPr lang="en-US" altLang="zh-TW">
                <a:ea typeface="新細明體" panose="02020500000000000000" pitchFamily="18" charset="-120"/>
              </a:rPr>
              <a:t>Short-term – determines which ready process will be executed next by the processor</a:t>
            </a:r>
          </a:p>
          <a:p>
            <a:pPr lvl="2" eaLnBrk="1" hangingPunct="1">
              <a:spcBef>
                <a:spcPts val="1800"/>
              </a:spcBef>
            </a:pPr>
            <a:r>
              <a:rPr lang="en-US" altLang="zh-TW">
                <a:ea typeface="新細明體" panose="02020500000000000000" pitchFamily="18" charset="-120"/>
              </a:rPr>
              <a:t>From a user’s point of view, response time is generally the most important characteristic of a system; from a system point of view, throughput or processor utilization is important</a:t>
            </a:r>
          </a:p>
          <a:p>
            <a:pPr lvl="2" eaLnBrk="1" hangingPunct="1">
              <a:spcBef>
                <a:spcPts val="1800"/>
              </a:spcBef>
            </a:pPr>
            <a:r>
              <a:rPr lang="en-US" altLang="zh-TW">
                <a:ea typeface="新細明體" panose="02020500000000000000" pitchFamily="18" charset="-120"/>
              </a:rPr>
              <a:t>Algorithms:</a:t>
            </a:r>
          </a:p>
          <a:p>
            <a:pPr marL="847725" lvl="4" eaLnBrk="1" hangingPunct="1">
              <a:spcBef>
                <a:spcPts val="1800"/>
              </a:spcBef>
            </a:pPr>
            <a:r>
              <a:rPr lang="en-US" altLang="zh-TW">
                <a:ea typeface="新細明體" panose="02020500000000000000" pitchFamily="18" charset="-120"/>
              </a:rPr>
              <a:t>FCFS, Round Robin, SPN, SRT, HRRN, Feedback</a:t>
            </a:r>
          </a:p>
          <a:p>
            <a:pPr marL="847725" lvl="4" eaLnBrk="1" hangingPunct="1">
              <a:spcBef>
                <a:spcPts val="1800"/>
              </a:spcBef>
            </a:pPr>
            <a:endParaRPr lang="en-US" altLang="zh-TW">
              <a:ea typeface="新細明體" panose="02020500000000000000" pitchFamily="18" charset="-120"/>
            </a:endParaRPr>
          </a:p>
        </p:txBody>
      </p:sp>
      <p:pic>
        <p:nvPicPr>
          <p:cNvPr id="470020" name="Picture 3">
            <a:extLst>
              <a:ext uri="{FF2B5EF4-FFF2-40B4-BE49-F238E27FC236}">
                <a16:creationId xmlns:a16="http://schemas.microsoft.com/office/drawing/2014/main" id="{A7FAB60C-2107-4415-84D1-A248A76AE1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53340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a:extLst>
              <a:ext uri="{FF2B5EF4-FFF2-40B4-BE49-F238E27FC236}">
                <a16:creationId xmlns:a16="http://schemas.microsoft.com/office/drawing/2014/main" id="{D4FBFFA2-6F76-4CD3-B876-61C54F17C8B8}"/>
              </a:ext>
            </a:extLst>
          </p:cNvPr>
          <p:cNvSpPr>
            <a:spLocks noGrp="1"/>
          </p:cNvSpPr>
          <p:nvPr>
            <p:ph type="title" idx="4294967295"/>
          </p:nvPr>
        </p:nvSpPr>
        <p:spPr>
          <a:xfrm>
            <a:off x="533400" y="228600"/>
            <a:ext cx="3581400" cy="2470150"/>
          </a:xfrm>
        </p:spPr>
        <p:txBody>
          <a:bodyPr/>
          <a:lstStyle/>
          <a:p>
            <a:pPr algn="l" eaLnBrk="1" hangingPunct="1">
              <a:lnSpc>
                <a:spcPts val="4300"/>
              </a:lnSpc>
            </a:pPr>
            <a:br>
              <a:rPr lang="en-US" altLang="zh-TW" sz="3600">
                <a:solidFill>
                  <a:schemeClr val="accent1"/>
                </a:solidFill>
                <a:ea typeface="新細明體" panose="02020500000000000000" pitchFamily="18" charset="-120"/>
              </a:rPr>
            </a:br>
            <a:br>
              <a:rPr lang="en-US" altLang="zh-TW" sz="3600">
                <a:solidFill>
                  <a:schemeClr val="accent1"/>
                </a:solidFill>
                <a:ea typeface="新細明體" panose="02020500000000000000" pitchFamily="18" charset="-120"/>
              </a:rPr>
            </a:br>
            <a:br>
              <a:rPr lang="en-US" altLang="zh-TW" sz="3600">
                <a:solidFill>
                  <a:schemeClr val="accent1"/>
                </a:solidFill>
                <a:ea typeface="新細明體" panose="02020500000000000000" pitchFamily="18" charset="-120"/>
              </a:rPr>
            </a:br>
            <a:br>
              <a:rPr lang="en-US" altLang="zh-TW" sz="3600">
                <a:solidFill>
                  <a:schemeClr val="accent1"/>
                </a:solidFill>
                <a:ea typeface="新細明體" panose="02020500000000000000" pitchFamily="18" charset="-120"/>
              </a:rPr>
            </a:br>
            <a:br>
              <a:rPr lang="en-US" altLang="zh-TW" sz="3600">
                <a:solidFill>
                  <a:schemeClr val="accent1"/>
                </a:solidFill>
                <a:ea typeface="新細明體" panose="02020500000000000000" pitchFamily="18" charset="-120"/>
              </a:rPr>
            </a:br>
            <a:r>
              <a:rPr lang="en-US" altLang="zh-TW" sz="2800">
                <a:solidFill>
                  <a:schemeClr val="accent1"/>
                </a:solidFill>
                <a:ea typeface="新細明體" panose="02020500000000000000" pitchFamily="18" charset="-120"/>
              </a:rPr>
              <a:t>Figure 9.2</a:t>
            </a:r>
            <a:br>
              <a:rPr lang="en-US" altLang="zh-TW" sz="2800">
                <a:solidFill>
                  <a:schemeClr val="accent1"/>
                </a:solidFill>
                <a:ea typeface="新細明體" panose="02020500000000000000" pitchFamily="18" charset="-120"/>
              </a:rPr>
            </a:br>
            <a:r>
              <a:rPr lang="en-US" altLang="zh-TW" sz="2800">
                <a:solidFill>
                  <a:schemeClr val="accent1"/>
                </a:solidFill>
                <a:ea typeface="新細明體" panose="02020500000000000000" pitchFamily="18" charset="-120"/>
              </a:rPr>
              <a:t>Nesting of </a:t>
            </a:r>
            <a:br>
              <a:rPr lang="en-US" altLang="zh-TW" sz="2800">
                <a:solidFill>
                  <a:schemeClr val="accent1"/>
                </a:solidFill>
                <a:ea typeface="新細明體" panose="02020500000000000000" pitchFamily="18" charset="-120"/>
              </a:rPr>
            </a:br>
            <a:r>
              <a:rPr lang="en-US" altLang="zh-TW" sz="2800">
                <a:solidFill>
                  <a:schemeClr val="accent1"/>
                </a:solidFill>
                <a:ea typeface="新細明體" panose="02020500000000000000" pitchFamily="18" charset="-120"/>
              </a:rPr>
              <a:t>Scheduling Functions</a:t>
            </a:r>
          </a:p>
        </p:txBody>
      </p:sp>
      <p:pic>
        <p:nvPicPr>
          <p:cNvPr id="140291" name="Content Placeholder 3" descr="Fig09_02.gif">
            <a:extLst>
              <a:ext uri="{FF2B5EF4-FFF2-40B4-BE49-F238E27FC236}">
                <a16:creationId xmlns:a16="http://schemas.microsoft.com/office/drawing/2014/main" id="{C7130D6A-8681-46E8-B0F7-845A56AE03EC}"/>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rcRect l="-6293" r="-6293"/>
          <a:stretch>
            <a:fillRect/>
          </a:stretch>
        </p:blipFill>
        <p:spPr>
          <a:xfrm>
            <a:off x="4191000" y="685800"/>
            <a:ext cx="4675188" cy="5756275"/>
          </a:xfrm>
        </p:spPr>
      </p:pic>
      <p:pic>
        <p:nvPicPr>
          <p:cNvPr id="140292" name="Content Placeholder 3" descr="Fig03_09b.gif">
            <a:extLst>
              <a:ext uri="{FF2B5EF4-FFF2-40B4-BE49-F238E27FC236}">
                <a16:creationId xmlns:a16="http://schemas.microsoft.com/office/drawing/2014/main" id="{6095BC33-136E-4E46-85C9-6F82B5BE7EC5}"/>
              </a:ext>
            </a:extLst>
          </p:cNvPr>
          <p:cNvPicPr>
            <a:picLocks noGrp="1"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962400"/>
            <a:ext cx="361632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128CA8D-127E-473D-987C-1A0D8B9A42D7}"/>
              </a:ext>
            </a:extLst>
          </p:cNvPr>
          <p:cNvSpPr txBox="1"/>
          <p:nvPr/>
        </p:nvSpPr>
        <p:spPr>
          <a:xfrm>
            <a:off x="838200" y="3505200"/>
            <a:ext cx="3429000" cy="369888"/>
          </a:xfrm>
          <a:prstGeom prst="rect">
            <a:avLst/>
          </a:prstGeom>
          <a:noFill/>
        </p:spPr>
        <p:txBody>
          <a:bodyPr>
            <a:spAutoFit/>
          </a:bodyPr>
          <a:lstStyle/>
          <a:p>
            <a:pPr eaLnBrk="1" hangingPunct="1">
              <a:defRPr/>
            </a:pPr>
            <a:r>
              <a:rPr kumimoji="0" lang="en-US" dirty="0">
                <a:solidFill>
                  <a:schemeClr val="accent1">
                    <a:lumMod val="75000"/>
                  </a:schemeClr>
                </a:solidFill>
                <a:latin typeface="Arial" charset="0"/>
                <a:ea typeface="+mn-ea"/>
              </a:rPr>
              <a:t>(Referencing figure 3.9b)</a:t>
            </a:r>
          </a:p>
        </p:txBody>
      </p:sp>
    </p:spTree>
  </p:cSld>
  <p:clrMapOvr>
    <a:masterClrMapping/>
  </p:clrMapOvr>
  <p:transition spd="slow">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AF54-2DAE-4A5E-BEFB-7A32E999A969}"/>
              </a:ext>
            </a:extLst>
          </p:cNvPr>
          <p:cNvSpPr>
            <a:spLocks noGrp="1"/>
          </p:cNvSpPr>
          <p:nvPr>
            <p:ph type="title" idx="4294967295"/>
          </p:nvPr>
        </p:nvSpPr>
        <p:spPr>
          <a:xfrm>
            <a:off x="7772400" y="685800"/>
            <a:ext cx="1143000" cy="5715000"/>
          </a:xfrm>
        </p:spPr>
        <p:txBody>
          <a:bodyPr vert="wordArtVert" rtlCol="0" anchor="ctr" anchorCtr="1">
            <a:noAutofit/>
          </a:bodyPr>
          <a:lstStyle/>
          <a:p>
            <a:pPr algn="ctr" eaLnBrk="1" fontAlgn="auto" hangingPunct="1">
              <a:spcAft>
                <a:spcPts val="0"/>
              </a:spcAft>
              <a:defRPr/>
            </a:pPr>
            <a:r>
              <a:rPr lang="en-US" sz="4000" kern="2500" spc="100" dirty="0">
                <a:solidFill>
                  <a:schemeClr val="accent1">
                    <a:lumMod val="75000"/>
                  </a:schemeClr>
                </a:solidFill>
                <a:effectLst>
                  <a:outerShdw blurRad="50800" dist="38100" dir="2700000" algn="tl" rotWithShape="0">
                    <a:prstClr val="black">
                      <a:alpha val="40000"/>
                    </a:prstClr>
                  </a:outerShdw>
                </a:effectLst>
              </a:rPr>
              <a:t>Queuing Diagram</a:t>
            </a:r>
          </a:p>
        </p:txBody>
      </p:sp>
      <p:pic>
        <p:nvPicPr>
          <p:cNvPr id="142339" name="Content Placeholder 3" descr="Fig09_03.gif">
            <a:extLst>
              <a:ext uri="{FF2B5EF4-FFF2-40B4-BE49-F238E27FC236}">
                <a16:creationId xmlns:a16="http://schemas.microsoft.com/office/drawing/2014/main" id="{F83C6FCE-FA8F-4818-87E8-089DA39A20F3}"/>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57200" y="762000"/>
            <a:ext cx="7356475" cy="5651500"/>
          </a:xfrm>
        </p:spPr>
      </p:pic>
    </p:spTree>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B604-F70E-4740-BDB0-C8806C446AD8}"/>
              </a:ext>
            </a:extLst>
          </p:cNvPr>
          <p:cNvSpPr>
            <a:spLocks noGrp="1"/>
          </p:cNvSpPr>
          <p:nvPr>
            <p:ph type="title" idx="4294967295"/>
          </p:nvPr>
        </p:nvSpPr>
        <p:spPr>
          <a:xfrm>
            <a:off x="-990600" y="304800"/>
            <a:ext cx="7824788" cy="1322388"/>
          </a:xfrm>
        </p:spPr>
        <p:txBody>
          <a:bodyPr rtlCol="0">
            <a:noAutofit/>
          </a:bodyPr>
          <a:lstStyle/>
          <a:p>
            <a:pPr eaLnBrk="1" fontAlgn="auto" hangingPunct="1">
              <a:spcAft>
                <a:spcPts val="0"/>
              </a:spcAft>
              <a:defRPr/>
            </a:pPr>
            <a:r>
              <a:rPr lang="en-US" dirty="0">
                <a:solidFill>
                  <a:schemeClr val="accent3">
                    <a:lumMod val="50000"/>
                  </a:schemeClr>
                </a:solidFill>
                <a:effectLst>
                  <a:outerShdw blurRad="50800" dist="38100" dir="2700000" algn="tl" rotWithShape="0">
                    <a:prstClr val="black">
                      <a:alpha val="40000"/>
                    </a:prstClr>
                  </a:outerShdw>
                </a:effectLst>
              </a:rPr>
              <a:t>Long-Term Scheduler</a:t>
            </a:r>
          </a:p>
        </p:txBody>
      </p:sp>
      <p:sp>
        <p:nvSpPr>
          <p:cNvPr id="144387" name="Content Placeholder 2">
            <a:extLst>
              <a:ext uri="{FF2B5EF4-FFF2-40B4-BE49-F238E27FC236}">
                <a16:creationId xmlns:a16="http://schemas.microsoft.com/office/drawing/2014/main" id="{D8B1F7C6-F7ED-4C09-B1BF-EE630A3E24A5}"/>
              </a:ext>
            </a:extLst>
          </p:cNvPr>
          <p:cNvSpPr>
            <a:spLocks noGrp="1"/>
          </p:cNvSpPr>
          <p:nvPr>
            <p:ph sz="half" idx="4294967295"/>
          </p:nvPr>
        </p:nvSpPr>
        <p:spPr>
          <a:xfrm>
            <a:off x="609600" y="2286000"/>
            <a:ext cx="3048000" cy="4038600"/>
          </a:xfrm>
        </p:spPr>
        <p:txBody>
          <a:bodyPr/>
          <a:lstStyle/>
          <a:p>
            <a:pPr eaLnBrk="1" hangingPunct="1">
              <a:lnSpc>
                <a:spcPct val="90000"/>
              </a:lnSpc>
            </a:pPr>
            <a:r>
              <a:rPr lang="en-US" altLang="zh-TW" sz="1700">
                <a:ea typeface="新細明體" panose="02020500000000000000" pitchFamily="18" charset="-120"/>
              </a:rPr>
              <a:t>Determines which programs are admitted to the system for processing</a:t>
            </a:r>
          </a:p>
          <a:p>
            <a:pPr eaLnBrk="1" hangingPunct="1">
              <a:lnSpc>
                <a:spcPct val="90000"/>
              </a:lnSpc>
            </a:pPr>
            <a:r>
              <a:rPr lang="en-US" altLang="zh-TW" sz="1700">
                <a:ea typeface="新細明體" panose="02020500000000000000" pitchFamily="18" charset="-120"/>
              </a:rPr>
              <a:t>Controls the degree of multiprogramming</a:t>
            </a:r>
          </a:p>
          <a:p>
            <a:pPr lvl="2" eaLnBrk="1" hangingPunct="1">
              <a:lnSpc>
                <a:spcPct val="90000"/>
              </a:lnSpc>
            </a:pPr>
            <a:r>
              <a:rPr lang="en-US" altLang="zh-TW" sz="1700">
                <a:ea typeface="新細明體" panose="02020500000000000000" pitchFamily="18" charset="-120"/>
              </a:rPr>
              <a:t>the more processes that are created, the smaller the percentage of time that each process can be executed</a:t>
            </a:r>
          </a:p>
          <a:p>
            <a:pPr lvl="2" eaLnBrk="1" hangingPunct="1">
              <a:lnSpc>
                <a:spcPct val="90000"/>
              </a:lnSpc>
            </a:pPr>
            <a:r>
              <a:rPr lang="en-US" altLang="zh-TW" sz="1700">
                <a:ea typeface="新細明體" panose="02020500000000000000" pitchFamily="18" charset="-120"/>
              </a:rPr>
              <a:t>may limit to provide satisfactory service to the current set of processes</a:t>
            </a:r>
          </a:p>
          <a:p>
            <a:pPr lvl="3" eaLnBrk="1" hangingPunct="1">
              <a:lnSpc>
                <a:spcPct val="90000"/>
              </a:lnSpc>
            </a:pPr>
            <a:endParaRPr lang="en-US" altLang="zh-TW" sz="1700">
              <a:ea typeface="新細明體" panose="02020500000000000000" pitchFamily="18" charset="-120"/>
            </a:endParaRPr>
          </a:p>
          <a:p>
            <a:pPr eaLnBrk="1" hangingPunct="1">
              <a:lnSpc>
                <a:spcPct val="90000"/>
              </a:lnSpc>
            </a:pPr>
            <a:endParaRPr lang="en-US" altLang="zh-TW" sz="1700">
              <a:ea typeface="新細明體" panose="02020500000000000000" pitchFamily="18" charset="-120"/>
            </a:endParaRPr>
          </a:p>
        </p:txBody>
      </p:sp>
      <p:graphicFrame>
        <p:nvGraphicFramePr>
          <p:cNvPr id="5" name="Diagram 4">
            <a:extLst>
              <a:ext uri="{FF2B5EF4-FFF2-40B4-BE49-F238E27FC236}">
                <a16:creationId xmlns:a16="http://schemas.microsoft.com/office/drawing/2014/main" id="{CB62A803-36A1-40A4-85A5-6836B6220415}"/>
              </a:ext>
            </a:extLst>
          </p:cNvPr>
          <p:cNvGraphicFramePr/>
          <p:nvPr/>
        </p:nvGraphicFramePr>
        <p:xfrm>
          <a:off x="3048000" y="2286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C8E1-6435-485A-8E7A-6B9C71135460}"/>
              </a:ext>
            </a:extLst>
          </p:cNvPr>
          <p:cNvSpPr>
            <a:spLocks noGrp="1"/>
          </p:cNvSpPr>
          <p:nvPr>
            <p:ph type="title" idx="4294967295"/>
          </p:nvPr>
        </p:nvSpPr>
        <p:spPr>
          <a:xfrm>
            <a:off x="457200" y="381000"/>
            <a:ext cx="7824788" cy="1322388"/>
          </a:xfrm>
        </p:spPr>
        <p:txBody>
          <a:bodyPr rtlCol="0">
            <a:noAutofit/>
          </a:bodyPr>
          <a:lstStyle/>
          <a:p>
            <a:pPr algn="l" eaLnBrk="1" fontAlgn="auto" hangingPunct="1">
              <a:spcAft>
                <a:spcPts val="0"/>
              </a:spcAft>
              <a:defRPr/>
            </a:pPr>
            <a:r>
              <a:rPr lang="en-US" dirty="0">
                <a:solidFill>
                  <a:schemeClr val="accent3">
                    <a:lumMod val="50000"/>
                  </a:schemeClr>
                </a:solidFill>
                <a:effectLst>
                  <a:outerShdw blurRad="50800" dist="38100" dir="2700000" algn="tl" rotWithShape="0">
                    <a:prstClr val="black">
                      <a:alpha val="40000"/>
                    </a:prstClr>
                  </a:outerShdw>
                </a:effectLst>
              </a:rPr>
              <a:t>Medium-Term Scheduling</a:t>
            </a:r>
          </a:p>
        </p:txBody>
      </p:sp>
      <p:sp>
        <p:nvSpPr>
          <p:cNvPr id="3" name="Content Placeholder 2">
            <a:extLst>
              <a:ext uri="{FF2B5EF4-FFF2-40B4-BE49-F238E27FC236}">
                <a16:creationId xmlns:a16="http://schemas.microsoft.com/office/drawing/2014/main" id="{C0D862CB-D103-4E61-911E-340E72709431}"/>
              </a:ext>
            </a:extLst>
          </p:cNvPr>
          <p:cNvSpPr>
            <a:spLocks noGrp="1"/>
          </p:cNvSpPr>
          <p:nvPr>
            <p:ph sz="half" idx="4294967295"/>
          </p:nvPr>
        </p:nvSpPr>
        <p:spPr>
          <a:xfrm>
            <a:off x="654050" y="2286000"/>
            <a:ext cx="7848600" cy="4038600"/>
          </a:xfrm>
        </p:spPr>
        <p:txBody>
          <a:bodyPr/>
          <a:lstStyle/>
          <a:p>
            <a:pPr eaLnBrk="1" hangingPunct="1"/>
            <a:r>
              <a:rPr lang="en-US" altLang="zh-TW" sz="2400">
                <a:ea typeface="新細明體" panose="02020500000000000000" pitchFamily="18" charset="-120"/>
              </a:rPr>
              <a:t>Part of the swapping function</a:t>
            </a:r>
          </a:p>
          <a:p>
            <a:pPr eaLnBrk="1" hangingPunct="1"/>
            <a:r>
              <a:rPr lang="en-US" altLang="zh-TW" sz="2400">
                <a:ea typeface="新細明體" panose="02020500000000000000" pitchFamily="18" charset="-120"/>
              </a:rPr>
              <a:t>Swapping-in decisions are based on the need to manage the degree of multiprogramming</a:t>
            </a:r>
          </a:p>
          <a:p>
            <a:pPr marL="1150938" lvl="2" indent="-300038" eaLnBrk="1" hangingPunct="1"/>
            <a:r>
              <a:rPr lang="en-US" altLang="zh-TW" sz="2200">
                <a:ea typeface="新細明體" panose="02020500000000000000" pitchFamily="18" charset="-120"/>
              </a:rPr>
              <a:t>considers the memory requirements of the          swapped-out processes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15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864A-95D7-4006-9D4F-28581986B722}"/>
              </a:ext>
            </a:extLst>
          </p:cNvPr>
          <p:cNvSpPr>
            <a:spLocks noGrp="1"/>
          </p:cNvSpPr>
          <p:nvPr>
            <p:ph type="title" idx="4294967295"/>
          </p:nvPr>
        </p:nvSpPr>
        <p:spPr>
          <a:xfrm>
            <a:off x="457200" y="381000"/>
            <a:ext cx="7824788" cy="1322388"/>
          </a:xfrm>
        </p:spPr>
        <p:txBody>
          <a:bodyPr rtlCol="0">
            <a:noAutofit/>
          </a:bodyPr>
          <a:lstStyle/>
          <a:p>
            <a:pPr algn="l" eaLnBrk="1" fontAlgn="auto" hangingPunct="1">
              <a:spcAft>
                <a:spcPts val="0"/>
              </a:spcAft>
              <a:defRPr/>
            </a:pPr>
            <a:r>
              <a:rPr lang="en-US" dirty="0">
                <a:solidFill>
                  <a:schemeClr val="accent3">
                    <a:lumMod val="50000"/>
                  </a:schemeClr>
                </a:solidFill>
                <a:effectLst>
                  <a:outerShdw blurRad="50800" dist="38100" dir="2700000" algn="tl" rotWithShape="0">
                    <a:prstClr val="black">
                      <a:alpha val="40000"/>
                    </a:prstClr>
                  </a:outerShdw>
                </a:effectLst>
              </a:rPr>
              <a:t>Short-Term Scheduling</a:t>
            </a:r>
          </a:p>
        </p:txBody>
      </p:sp>
      <p:sp>
        <p:nvSpPr>
          <p:cNvPr id="148483" name="Content Placeholder 2">
            <a:extLst>
              <a:ext uri="{FF2B5EF4-FFF2-40B4-BE49-F238E27FC236}">
                <a16:creationId xmlns:a16="http://schemas.microsoft.com/office/drawing/2014/main" id="{5957AE00-47F7-4053-AD03-3FE7665FC413}"/>
              </a:ext>
            </a:extLst>
          </p:cNvPr>
          <p:cNvSpPr>
            <a:spLocks noGrp="1"/>
          </p:cNvSpPr>
          <p:nvPr>
            <p:ph sz="half" idx="4294967295"/>
          </p:nvPr>
        </p:nvSpPr>
        <p:spPr>
          <a:xfrm>
            <a:off x="533400" y="2057400"/>
            <a:ext cx="8153400" cy="4800600"/>
          </a:xfrm>
        </p:spPr>
        <p:txBody>
          <a:bodyPr/>
          <a:lstStyle/>
          <a:p>
            <a:pPr eaLnBrk="1" hangingPunct="1"/>
            <a:r>
              <a:rPr lang="en-US" altLang="zh-TW">
                <a:ea typeface="新細明體" panose="02020500000000000000" pitchFamily="18" charset="-120"/>
              </a:rPr>
              <a:t>Known as the dispatcher</a:t>
            </a:r>
          </a:p>
          <a:p>
            <a:pPr eaLnBrk="1" hangingPunct="1"/>
            <a:r>
              <a:rPr lang="en-US" altLang="zh-TW">
                <a:ea typeface="新細明體" panose="02020500000000000000" pitchFamily="18" charset="-120"/>
              </a:rPr>
              <a:t>Executes most frequently</a:t>
            </a:r>
          </a:p>
          <a:p>
            <a:pPr eaLnBrk="1" hangingPunct="1"/>
            <a:r>
              <a:rPr lang="en-US" altLang="zh-TW">
                <a:ea typeface="新細明體" panose="02020500000000000000" pitchFamily="18" charset="-120"/>
              </a:rPr>
              <a:t>Makes the fine-grained decision of which process to execute next</a:t>
            </a:r>
          </a:p>
          <a:p>
            <a:pPr eaLnBrk="1" hangingPunct="1"/>
            <a:r>
              <a:rPr lang="en-US" altLang="zh-TW">
                <a:ea typeface="新細明體" panose="02020500000000000000" pitchFamily="18" charset="-120"/>
              </a:rPr>
              <a:t>Invoked when an event occurs that may lead to the blocking of the current process or that may provide an opportunity to preempt a currently running process in favor of another</a:t>
            </a:r>
          </a:p>
          <a:p>
            <a:pPr eaLnBrk="1" hangingPunct="1"/>
            <a:endParaRPr lang="en-US" altLang="zh-TW" sz="1800">
              <a:ea typeface="新細明體" panose="02020500000000000000" pitchFamily="18" charset="-120"/>
            </a:endParaRPr>
          </a:p>
        </p:txBody>
      </p:sp>
      <p:graphicFrame>
        <p:nvGraphicFramePr>
          <p:cNvPr id="4" name="Diagram 3">
            <a:extLst>
              <a:ext uri="{FF2B5EF4-FFF2-40B4-BE49-F238E27FC236}">
                <a16:creationId xmlns:a16="http://schemas.microsoft.com/office/drawing/2014/main" id="{9DD66096-CEAF-45EF-BCF4-3200F66BA064}"/>
              </a:ext>
            </a:extLst>
          </p:cNvPr>
          <p:cNvGraphicFramePr/>
          <p:nvPr/>
        </p:nvGraphicFramePr>
        <p:xfrm>
          <a:off x="1828800" y="4724400"/>
          <a:ext cx="56388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theme/theme1.xml><?xml version="1.0" encoding="utf-8"?>
<a:theme xmlns:a="http://schemas.openxmlformats.org/drawingml/2006/main" name="Codex">
  <a:themeElements>
    <a:clrScheme name="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fontScheme name="Codex">
      <a:majorFont>
        <a:latin typeface="Calisto MT"/>
        <a:ea typeface="PMingLiU"/>
        <a:cs typeface=""/>
      </a:majorFont>
      <a:minorFont>
        <a:latin typeface="Calisto MT"/>
        <a:ea typeface="PMingLiU"/>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lnDef>
  </a:objectDefaults>
  <a:extraClrSchemeLst>
    <a:extraClrScheme>
      <a:clrScheme name="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_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3_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4_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5_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6_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5_Codex">
  <a:themeElements>
    <a:clrScheme name="5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fontScheme name="5_Codex">
      <a:majorFont>
        <a:latin typeface="Calisto MT"/>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5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6_Codex">
  <a:themeElements>
    <a:clrScheme name="6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fontScheme name="6_Codex">
      <a:majorFont>
        <a:latin typeface="Calisto MT"/>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6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7_Codex">
  <a:themeElements>
    <a:clrScheme name="7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fontScheme name="7_Codex">
      <a:majorFont>
        <a:latin typeface="Calisto MT"/>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7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dex">
  <a:themeElements>
    <a:clrScheme name="1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fontScheme name="1_Codex">
      <a:majorFont>
        <a:latin typeface="Calisto MT"/>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lnDef>
  </a:objectDefaults>
  <a:extraClrSchemeLst>
    <a:extraClrScheme>
      <a:clrScheme name="1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odex">
  <a:themeElements>
    <a:clrScheme name="2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fontScheme name="2_Codex">
      <a:majorFont>
        <a:latin typeface="Calisto MT"/>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lnDef>
  </a:objectDefaults>
  <a:extraClrSchemeLst>
    <a:extraClrScheme>
      <a:clrScheme name="2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odex">
  <a:themeElements>
    <a:clrScheme name="3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fontScheme name="3_Codex">
      <a:majorFont>
        <a:latin typeface="Calisto MT"/>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lnDef>
  </a:objectDefaults>
  <a:extraClrSchemeLst>
    <a:extraClrScheme>
      <a:clrScheme name="3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odex">
  <a:themeElements>
    <a:clrScheme name="4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fontScheme name="4_Codex">
      <a:majorFont>
        <a:latin typeface="Calisto MT"/>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panose="020B0604020202020204" pitchFamily="34" charset="0"/>
            <a:ea typeface="PMingLiU" panose="02020500000000000000" pitchFamily="18" charset="-120"/>
          </a:defRPr>
        </a:defPPr>
      </a:lstStyle>
    </a:lnDef>
  </a:objectDefaults>
  <a:extraClrSchemeLst>
    <a:extraClrScheme>
      <a:clrScheme name="4_Codex 1">
        <a:dk1>
          <a:srgbClr val="000000"/>
        </a:dk1>
        <a:lt1>
          <a:srgbClr val="FFFFFF"/>
        </a:lt1>
        <a:dk2>
          <a:srgbClr val="59564B"/>
        </a:dk2>
        <a:lt2>
          <a:srgbClr val="DFDAC7"/>
        </a:lt2>
        <a:accent1>
          <a:srgbClr val="990000"/>
        </a:accent1>
        <a:accent2>
          <a:srgbClr val="EFAB16"/>
        </a:accent2>
        <a:accent3>
          <a:srgbClr val="FFFFFF"/>
        </a:accent3>
        <a:accent4>
          <a:srgbClr val="000000"/>
        </a:accent4>
        <a:accent5>
          <a:srgbClr val="CAAAAA"/>
        </a:accent5>
        <a:accent6>
          <a:srgbClr val="D99B13"/>
        </a:accent6>
        <a:hlink>
          <a:srgbClr val="EF8E1C"/>
        </a:hlink>
        <a:folHlink>
          <a:srgbClr val="FEC60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Template">
  <a:themeElements>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TotalTime>
  <Words>6699</Words>
  <Application>Microsoft Office PowerPoint</Application>
  <PresentationFormat>On-screen Show (4:3)</PresentationFormat>
  <Paragraphs>725</Paragraphs>
  <Slides>43</Slides>
  <Notes>41</Notes>
  <HiddenSlides>0</HiddenSlides>
  <MMClips>0</MMClips>
  <ScaleCrop>false</ScaleCrop>
  <HeadingPairs>
    <vt:vector size="8" baseType="variant">
      <vt:variant>
        <vt:lpstr>Fonts Used</vt:lpstr>
      </vt:variant>
      <vt:variant>
        <vt:i4>9</vt:i4>
      </vt:variant>
      <vt:variant>
        <vt:lpstr>Theme</vt:lpstr>
      </vt:variant>
      <vt:variant>
        <vt:i4>18</vt:i4>
      </vt:variant>
      <vt:variant>
        <vt:lpstr>Embedded OLE Servers</vt:lpstr>
      </vt:variant>
      <vt:variant>
        <vt:i4>3</vt:i4>
      </vt:variant>
      <vt:variant>
        <vt:lpstr>Slide Titles</vt:lpstr>
      </vt:variant>
      <vt:variant>
        <vt:i4>43</vt:i4>
      </vt:variant>
    </vt:vector>
  </HeadingPairs>
  <TitlesOfParts>
    <vt:vector size="73" baseType="lpstr">
      <vt:lpstr>Monotype Sorts</vt:lpstr>
      <vt:lpstr>Arial</vt:lpstr>
      <vt:lpstr>Calibri</vt:lpstr>
      <vt:lpstr>Calisto MT</vt:lpstr>
      <vt:lpstr>Helvetica</vt:lpstr>
      <vt:lpstr>Times New Roman</vt:lpstr>
      <vt:lpstr>Verdana</vt:lpstr>
      <vt:lpstr>Webdings</vt:lpstr>
      <vt:lpstr>Wingdings</vt:lpstr>
      <vt:lpstr>Codex</vt:lpstr>
      <vt:lpstr>1_Codex</vt:lpstr>
      <vt:lpstr>2_Codex</vt:lpstr>
      <vt:lpstr>3_Codex</vt:lpstr>
      <vt:lpstr>4_Codex</vt:lpstr>
      <vt:lpstr>os-w-java</vt:lpstr>
      <vt:lpstr>Template</vt:lpstr>
      <vt:lpstr>1_Template</vt:lpstr>
      <vt:lpstr>Office Theme</vt:lpstr>
      <vt:lpstr>2_Template</vt:lpstr>
      <vt:lpstr>3_Template</vt:lpstr>
      <vt:lpstr>4_Template</vt:lpstr>
      <vt:lpstr>5_Template</vt:lpstr>
      <vt:lpstr>6_Template</vt:lpstr>
      <vt:lpstr>os-8</vt:lpstr>
      <vt:lpstr>5_Codex</vt:lpstr>
      <vt:lpstr>6_Codex</vt:lpstr>
      <vt:lpstr>7_Codex</vt:lpstr>
      <vt:lpstr>Clip</vt:lpstr>
      <vt:lpstr>Document</vt:lpstr>
      <vt:lpstr>Bitmap Image</vt:lpstr>
      <vt:lpstr>Chapter 9 Uniprocessor Scheduling</vt:lpstr>
      <vt:lpstr>Processor Scheduling</vt:lpstr>
      <vt:lpstr>Table 9.1   Types of Scheduling </vt:lpstr>
      <vt:lpstr>Scheduling and Process State  Transitions</vt:lpstr>
      <vt:lpstr>     Figure 9.2 Nesting of  Scheduling Functions</vt:lpstr>
      <vt:lpstr>Queuing Diagram</vt:lpstr>
      <vt:lpstr>Long-Term Scheduler</vt:lpstr>
      <vt:lpstr>Medium-Term Scheduling</vt:lpstr>
      <vt:lpstr>Short-Term Scheduling</vt:lpstr>
      <vt:lpstr>Short Term Scheduling Criteria</vt:lpstr>
      <vt:lpstr>Short-Term Scheduling Criteria:          Performance</vt:lpstr>
      <vt:lpstr>Priority Queuing</vt:lpstr>
      <vt:lpstr>Scheduling Criteria</vt:lpstr>
      <vt:lpstr>Alternative Scheduling Policies</vt:lpstr>
      <vt:lpstr>Decision Mode</vt:lpstr>
      <vt:lpstr>Nonpreemptive vs Preemptive</vt:lpstr>
      <vt:lpstr> Table 9.4 Process Scheduling  Example</vt:lpstr>
      <vt:lpstr>First-Come-First-Served (FCFS)</vt:lpstr>
      <vt:lpstr>First-Come, First-Served (FCFS) Scheduling</vt:lpstr>
      <vt:lpstr>FCFS Scheduling (Cont.)</vt:lpstr>
      <vt:lpstr>First-Come-First-Served (FCFS) summary</vt:lpstr>
      <vt:lpstr>Round-Robin</vt:lpstr>
      <vt:lpstr>Round-Robin</vt:lpstr>
      <vt:lpstr>Round Robin 2</vt:lpstr>
      <vt:lpstr>Characteristics of RR</vt:lpstr>
      <vt:lpstr>Figure 9.6b Effect of Size of Preemption Time Quantum</vt:lpstr>
      <vt:lpstr>PowerPoint Presentation</vt:lpstr>
      <vt:lpstr>Virtual  Round Robin (VRR)</vt:lpstr>
      <vt:lpstr>Shortest Process Next (SPN)</vt:lpstr>
      <vt:lpstr>Shortest Remaining Time (SRT)</vt:lpstr>
      <vt:lpstr>Highest Response Ratio Next (HRRN)</vt:lpstr>
      <vt:lpstr>Feedback Scheduling</vt:lpstr>
      <vt:lpstr>Feedback Performance</vt:lpstr>
      <vt:lpstr>PowerPoint Presentation</vt:lpstr>
      <vt:lpstr>PowerPoint Presentation</vt:lpstr>
      <vt:lpstr>Turnaround Time</vt:lpstr>
      <vt:lpstr>Traditional UNIX Scheduling</vt:lpstr>
      <vt:lpstr>Bands</vt:lpstr>
      <vt:lpstr>Scheduling Formula</vt:lpstr>
      <vt:lpstr>Example of Traditional  UNIX Process Scheduling</vt:lpstr>
      <vt:lpstr>Fair-Share Scheduling</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Uniprocessor Scheduling</dc:title>
  <dc:creator>law</dc:creator>
  <cp:lastModifiedBy>Larry Lay</cp:lastModifiedBy>
  <cp:revision>35</cp:revision>
  <dcterms:created xsi:type="dcterms:W3CDTF">2012-11-14T02:51:04Z</dcterms:created>
  <dcterms:modified xsi:type="dcterms:W3CDTF">2020-07-30T21:52:52Z</dcterms:modified>
</cp:coreProperties>
</file>