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255218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255218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21943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20277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20277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66950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2431301" y="415034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735976" y="415034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2412251" y="461706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ml5에 대한 이미지 검색결과">
            <a:extLst>
              <a:ext uri="{FF2B5EF4-FFF2-40B4-BE49-F238E27FC236}">
                <a16:creationId xmlns:a16="http://schemas.microsoft.com/office/drawing/2014/main" id="{37BD8880-C72D-4C92-A901-18D6E53E3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1DA228-611C-4E69-813A-2B06A21A2D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미디어 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231536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15-1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2315362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쿼리 이해하기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28132" y="421127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15-3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7640" y="4211272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쿼리를 사용해 웹 문서 만들기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DA7B3-F519-4C8E-892A-F0925C452529}"/>
              </a:ext>
            </a:extLst>
          </p:cNvPr>
          <p:cNvSpPr txBox="1"/>
          <p:nvPr/>
        </p:nvSpPr>
        <p:spPr>
          <a:xfrm>
            <a:off x="1728132" y="3252723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15-2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6BB6-A2EA-4D86-90B4-34CF38DE8227}"/>
              </a:ext>
            </a:extLst>
          </p:cNvPr>
          <p:cNvSpPr txBox="1"/>
          <p:nvPr/>
        </p:nvSpPr>
        <p:spPr>
          <a:xfrm>
            <a:off x="2407640" y="3252723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쿼리 적용하기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90DE8-7A30-46E3-B284-109A8D83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적용하기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1425B-9E54-4EA4-B47E-32F353315B4C}"/>
              </a:ext>
            </a:extLst>
          </p:cNvPr>
          <p:cNvSpPr txBox="1"/>
          <p:nvPr/>
        </p:nvSpPr>
        <p:spPr>
          <a:xfrm>
            <a:off x="307676" y="131707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크롬 개발자 도구의 </a:t>
            </a:r>
            <a:r>
              <a:rPr lang="en-US" altLang="ko-KR" b="1"/>
              <a:t>‘show</a:t>
            </a:r>
            <a:r>
              <a:rPr lang="ko-KR" altLang="en-US" b="1"/>
              <a:t> </a:t>
            </a:r>
            <a:r>
              <a:rPr lang="en-US" altLang="ko-KR" b="1"/>
              <a:t>media</a:t>
            </a:r>
            <a:r>
              <a:rPr lang="ko-KR" altLang="en-US" b="1"/>
              <a:t> </a:t>
            </a:r>
            <a:r>
              <a:rPr lang="en-US" altLang="ko-KR" b="1"/>
              <a:t>query’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3D354AC-6C52-4E1F-A917-AB5D111F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1" y="1905991"/>
            <a:ext cx="5212360" cy="1750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B3EAB-296D-4A95-84B0-783E7221ECE1}"/>
              </a:ext>
            </a:extLst>
          </p:cNvPr>
          <p:cNvSpPr txBox="1"/>
          <p:nvPr/>
        </p:nvSpPr>
        <p:spPr>
          <a:xfrm>
            <a:off x="7214533" y="2206305"/>
            <a:ext cx="461857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화면 위쪽에 파란색</a:t>
            </a:r>
            <a:r>
              <a:rPr lang="en-US" altLang="ko-KR" sz="1400"/>
              <a:t>, </a:t>
            </a:r>
            <a:r>
              <a:rPr lang="ko-KR" altLang="en-US" sz="1400"/>
              <a:t>주황색 등의</a:t>
            </a:r>
            <a:r>
              <a:rPr lang="en-US" altLang="ko-KR" sz="1400"/>
              <a:t> </a:t>
            </a:r>
            <a:r>
              <a:rPr lang="ko-KR" altLang="en-US" sz="1400"/>
              <a:t>막대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>
                <a:sym typeface="Wingdings" panose="05000000000000000000" pitchFamily="2" charset="2"/>
              </a:rPr>
              <a:t>미디어 쿼리에서 지정한 조건을 시각적으로 보여 줌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1B19BF-ADD1-4397-8DA9-D6301309DF20}"/>
              </a:ext>
            </a:extLst>
          </p:cNvPr>
          <p:cNvSpPr/>
          <p:nvPr/>
        </p:nvSpPr>
        <p:spPr>
          <a:xfrm>
            <a:off x="549479" y="4312073"/>
            <a:ext cx="586390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막대를 마우스 오른쪽 버튼으로 클릭한 후 [Reveal in source code]라는 메뉴 위로 마우스 커서를 올리면 미디어 쿼리 소스가 들어있는 파일 이름이 나타남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파일 이름 클릭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개발자 도구 창의 </a:t>
            </a:r>
            <a:r>
              <a:rPr lang="en-US" altLang="ko-KR" sz="1400">
                <a:sym typeface="Wingdings" panose="05000000000000000000" pitchFamily="2" charset="2"/>
              </a:rPr>
              <a:t>[Sources] </a:t>
            </a:r>
            <a:r>
              <a:rPr lang="ko-KR" altLang="en-US" sz="1400">
                <a:sym typeface="Wingdings" panose="05000000000000000000" pitchFamily="2" charset="2"/>
              </a:rPr>
              <a:t>탭에 </a:t>
            </a:r>
            <a:r>
              <a:rPr lang="en-US" altLang="ko-KR" sz="1400">
                <a:sym typeface="Wingdings" panose="05000000000000000000" pitchFamily="2" charset="2"/>
              </a:rPr>
              <a:t>CSS </a:t>
            </a:r>
            <a:r>
              <a:rPr lang="ko-KR" altLang="en-US" sz="1400">
                <a:sym typeface="Wingdings" panose="05000000000000000000" pitchFamily="2" charset="2"/>
              </a:rPr>
              <a:t>표시</a:t>
            </a: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79C559-CF4C-48AF-9628-9D3D560BE7DA}"/>
              </a:ext>
            </a:extLst>
          </p:cNvPr>
          <p:cNvSpPr/>
          <p:nvPr/>
        </p:nvSpPr>
        <p:spPr>
          <a:xfrm>
            <a:off x="433431" y="3454965"/>
            <a:ext cx="37932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네이버 개발자 센터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(https://developers.naver.com/)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87F5DE-A754-452B-96E1-E425FFB3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80" y="3924101"/>
            <a:ext cx="4160564" cy="2641798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3043196-ECF4-4710-AFAC-D257393C0816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P524</a:t>
            </a:r>
          </a:p>
        </p:txBody>
      </p:sp>
    </p:spTree>
    <p:extLst>
      <p:ext uri="{BB962C8B-B14F-4D97-AF65-F5344CB8AC3E}">
        <p14:creationId xmlns:p14="http://schemas.microsoft.com/office/powerpoint/2010/main" val="426467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80689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1) </a:t>
            </a:r>
            <a:r>
              <a:rPr lang="ko-KR" altLang="en-US" sz="1400" b="1"/>
              <a:t>레이아웃 구상</a:t>
            </a:r>
          </a:p>
        </p:txBody>
      </p:sp>
      <p:pic>
        <p:nvPicPr>
          <p:cNvPr id="5" name="그림 4" descr="건물, 창문, 문이(가) 표시된 사진&#10;&#10;자동 생성된 설명">
            <a:extLst>
              <a:ext uri="{FF2B5EF4-FFF2-40B4-BE49-F238E27FC236}">
                <a16:creationId xmlns:a16="http://schemas.microsoft.com/office/drawing/2014/main" id="{501F084B-D46B-43BA-A9EE-214DDEA3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9" y="2236372"/>
            <a:ext cx="4072535" cy="2385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59C86-7AC8-4BA0-93C3-DFEDDAE1E028}"/>
              </a:ext>
            </a:extLst>
          </p:cNvPr>
          <p:cNvSpPr txBox="1"/>
          <p:nvPr/>
        </p:nvSpPr>
        <p:spPr>
          <a:xfrm>
            <a:off x="6434355" y="1275127"/>
            <a:ext cx="480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2) </a:t>
            </a:r>
            <a:r>
              <a:rPr lang="ko-KR" altLang="en-US" sz="1400"/>
              <a:t>미디어</a:t>
            </a:r>
            <a:r>
              <a:rPr lang="en-US" altLang="ko-KR" sz="1400"/>
              <a:t> </a:t>
            </a:r>
            <a:r>
              <a:rPr lang="ko-KR" altLang="en-US" sz="1400"/>
              <a:t>쿼리 중단점 결정하기</a:t>
            </a:r>
          </a:p>
        </p:txBody>
      </p:sp>
      <p:pic>
        <p:nvPicPr>
          <p:cNvPr id="8" name="그림 7" descr="건물, 문, 창문, 그리기이(가) 표시된 사진&#10;&#10;자동 생성된 설명">
            <a:extLst>
              <a:ext uri="{FF2B5EF4-FFF2-40B4-BE49-F238E27FC236}">
                <a16:creationId xmlns:a16="http://schemas.microsoft.com/office/drawing/2014/main" id="{030E11A0-7609-4976-8896-C646C589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34" y="1718407"/>
            <a:ext cx="1188794" cy="159784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61FC51D-A93D-4B70-A7D9-E9A0BA5A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77" y="2010453"/>
            <a:ext cx="1410783" cy="1305795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3C245B3-25EE-4E04-9270-06606864C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39" y="3316249"/>
            <a:ext cx="4154268" cy="1197976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0CE474AF-18F7-473B-BA22-E32615253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55" y="4806042"/>
            <a:ext cx="2964510" cy="848075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E4BBBA15-74F7-4D2D-98FE-D675E4968377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P526</a:t>
            </a:r>
          </a:p>
        </p:txBody>
      </p:sp>
    </p:spTree>
    <p:extLst>
      <p:ext uri="{BB962C8B-B14F-4D97-AF65-F5344CB8AC3E}">
        <p14:creationId xmlns:p14="http://schemas.microsoft.com/office/powerpoint/2010/main" val="230334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1273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3) </a:t>
            </a:r>
            <a:r>
              <a:rPr lang="ko-KR" altLang="en-US" sz="1400"/>
              <a:t>주어진</a:t>
            </a:r>
            <a:r>
              <a:rPr lang="en-US" altLang="ko-KR" sz="1400"/>
              <a:t> </a:t>
            </a:r>
            <a:r>
              <a:rPr lang="ko-KR" altLang="en-US" sz="1400"/>
              <a:t>파일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A18E2A9-3159-42C9-B39E-92271765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" y="1808357"/>
            <a:ext cx="3815833" cy="4609462"/>
          </a:xfrm>
          <a:prstGeom prst="rect">
            <a:avLst/>
          </a:prstGeom>
        </p:spPr>
      </p:pic>
      <p:pic>
        <p:nvPicPr>
          <p:cNvPr id="14" name="그림 13" descr="개, 침대이(가) 표시된 사진&#10;&#10;자동 생성된 설명">
            <a:extLst>
              <a:ext uri="{FF2B5EF4-FFF2-40B4-BE49-F238E27FC236}">
                <a16:creationId xmlns:a16="http://schemas.microsoft.com/office/drawing/2014/main" id="{CEF1FBD1-4E3A-443B-B1F7-8F9059857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8" y="1125029"/>
            <a:ext cx="1121223" cy="5490594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FA6C602C-323A-4C2D-92B8-053B223D2A54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P529</a:t>
            </a:r>
          </a:p>
        </p:txBody>
      </p:sp>
    </p:spTree>
    <p:extLst>
      <p:ext uri="{BB962C8B-B14F-4D97-AF65-F5344CB8AC3E}">
        <p14:creationId xmlns:p14="http://schemas.microsoft.com/office/powerpoint/2010/main" val="217398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1273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4) </a:t>
            </a:r>
            <a:r>
              <a:rPr lang="ko-KR" altLang="en-US" sz="1400"/>
              <a:t>태블릿용</a:t>
            </a:r>
            <a:r>
              <a:rPr lang="en-US" altLang="ko-KR" sz="1400"/>
              <a:t> CSS</a:t>
            </a:r>
            <a:endParaRPr lang="ko-KR" altLang="en-US" sz="140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FA39290-7923-4589-A5BB-D962F89A2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1" y="1848965"/>
            <a:ext cx="4013853" cy="4568613"/>
          </a:xfrm>
          <a:prstGeom prst="rect">
            <a:avLst/>
          </a:prstGeom>
        </p:spPr>
      </p:pic>
      <p:pic>
        <p:nvPicPr>
          <p:cNvPr id="7" name="그림 6" descr="개이(가) 표시된 사진&#10;&#10;자동 생성된 설명">
            <a:extLst>
              <a:ext uri="{FF2B5EF4-FFF2-40B4-BE49-F238E27FC236}">
                <a16:creationId xmlns:a16="http://schemas.microsoft.com/office/drawing/2014/main" id="{6D6A7C96-DD37-41F7-973D-3C907568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92" y="2438285"/>
            <a:ext cx="2808151" cy="3979293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540B1418-E605-4526-BB0B-D1AF34FB0812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P532</a:t>
            </a:r>
          </a:p>
        </p:txBody>
      </p:sp>
    </p:spTree>
    <p:extLst>
      <p:ext uri="{BB962C8B-B14F-4D97-AF65-F5344CB8AC3E}">
        <p14:creationId xmlns:p14="http://schemas.microsoft.com/office/powerpoint/2010/main" val="201037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1273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5) </a:t>
            </a:r>
            <a:r>
              <a:rPr lang="ko-KR" altLang="en-US" sz="1400"/>
              <a:t>데스크톱용</a:t>
            </a:r>
            <a:r>
              <a:rPr lang="en-US" altLang="ko-KR" sz="1400"/>
              <a:t> CSS</a:t>
            </a:r>
            <a:endParaRPr lang="ko-KR" altLang="en-US" sz="14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5305785-EF2B-4B06-8E81-FC643D1F9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4" y="1826944"/>
            <a:ext cx="2906372" cy="4773336"/>
          </a:xfrm>
          <a:prstGeom prst="rect">
            <a:avLst/>
          </a:prstGeom>
        </p:spPr>
      </p:pic>
      <p:pic>
        <p:nvPicPr>
          <p:cNvPr id="9" name="그림 8" descr="개, 동물, 표지판, 보는이(가) 표시된 사진&#10;&#10;자동 생성된 설명">
            <a:extLst>
              <a:ext uri="{FF2B5EF4-FFF2-40B4-BE49-F238E27FC236}">
                <a16:creationId xmlns:a16="http://schemas.microsoft.com/office/drawing/2014/main" id="{E4A56A42-AC27-4C9F-9015-E77A16A5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71" y="2667992"/>
            <a:ext cx="6224935" cy="1281605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2FDF681-0BB0-4099-8404-F879ED348528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P534</a:t>
            </a:r>
          </a:p>
        </p:txBody>
      </p:sp>
    </p:spTree>
    <p:extLst>
      <p:ext uri="{BB962C8B-B14F-4D97-AF65-F5344CB8AC3E}">
        <p14:creationId xmlns:p14="http://schemas.microsoft.com/office/powerpoint/2010/main" val="18165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6561" y="1349300"/>
            <a:ext cx="11442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접속하는 장치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미디어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에 따라 특정한 </a:t>
            </a:r>
            <a:r>
              <a:rPr lang="en-US" altLang="ko-KR" sz="1400">
                <a:latin typeface="+mn-ea"/>
              </a:rPr>
              <a:t>CSS </a:t>
            </a:r>
            <a:r>
              <a:rPr lang="ko-KR" altLang="en-US" sz="1400">
                <a:latin typeface="+mn-ea"/>
              </a:rPr>
              <a:t>스타일을 사용하도록 함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2046350"/>
            <a:ext cx="8732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colly.com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브라우저 창의 너비를 조절할 때마다 화면에 표시되는 칼럼 개수가 달라짐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PC</a:t>
            </a:r>
            <a:r>
              <a:rPr lang="ko-KR" altLang="en-US" sz="1400"/>
              <a:t>나 태블릿</a:t>
            </a:r>
            <a:r>
              <a:rPr lang="en-US" altLang="ko-KR" sz="1400"/>
              <a:t>, </a:t>
            </a:r>
            <a:r>
              <a:rPr lang="ko-KR" altLang="en-US" sz="1400"/>
              <a:t>스마트폰의 웹 브라우저 화면 크기에 따라 사이트 레이아웃이 바뀜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558481" y="1469039"/>
            <a:ext cx="4370664" cy="69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미디어 쿼리를 이용해 제작된 사이트들을 모아놓은 </a:t>
            </a:r>
            <a:r>
              <a:rPr lang="en-US" altLang="ko-KR" sz="1400">
                <a:latin typeface="+mn-ea"/>
                <a:hlinkClick r:id="rId2"/>
              </a:rPr>
              <a:t>http://mediaqueri.es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참고</a:t>
            </a:r>
          </a:p>
        </p:txBody>
      </p:sp>
      <p:pic>
        <p:nvPicPr>
          <p:cNvPr id="3" name="그림 2" descr="개이(가) 표시된 사진&#10;&#10;자동 생성된 설명">
            <a:extLst>
              <a:ext uri="{FF2B5EF4-FFF2-40B4-BE49-F238E27FC236}">
                <a16:creationId xmlns:a16="http://schemas.microsoft.com/office/drawing/2014/main" id="{608022AB-7DC6-4793-B89C-6798F2C23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3685490"/>
            <a:ext cx="9140496" cy="2221591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1D3D7E29-FDB9-46EB-ACAA-1D19884C63F1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P512</a:t>
            </a:r>
          </a:p>
        </p:txBody>
      </p:sp>
    </p:spTree>
    <p:extLst>
      <p:ext uri="{BB962C8B-B14F-4D97-AF65-F5344CB8AC3E}">
        <p14:creationId xmlns:p14="http://schemas.microsoft.com/office/powerpoint/2010/main" val="1999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3338" y="1093188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구문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024999"/>
            <a:ext cx="4555223" cy="323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338" y="5017170"/>
            <a:ext cx="1113918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미디어 유형이 ‘</a:t>
            </a:r>
            <a:r>
              <a:rPr lang="en-US" altLang="ko-KR" sz="1400"/>
              <a:t>screen’</a:t>
            </a:r>
            <a:r>
              <a:rPr lang="ko-KR" altLang="en-US" sz="1400"/>
              <a:t>이면서 최소 너비가 ‘</a:t>
            </a:r>
            <a:r>
              <a:rPr lang="en-US" altLang="ko-KR" sz="1400"/>
              <a:t>200px’</a:t>
            </a:r>
            <a:r>
              <a:rPr lang="ko-KR" altLang="en-US" sz="1400"/>
              <a:t>이고 최대 너비가 ‘</a:t>
            </a:r>
            <a:r>
              <a:rPr lang="en-US" altLang="ko-KR" sz="1400"/>
              <a:t>360px’</a:t>
            </a:r>
            <a:r>
              <a:rPr lang="ko-KR" altLang="en-US" sz="1400"/>
              <a:t>일 경우에 적용할 </a:t>
            </a:r>
            <a:r>
              <a:rPr lang="en-US" altLang="ko-KR" sz="1400"/>
              <a:t>CSS</a:t>
            </a:r>
            <a:r>
              <a:rPr lang="ko-KR" altLang="en-US" sz="1400"/>
              <a:t>를 정의하는 구문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lvl="0"/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0"/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2" y="2455364"/>
            <a:ext cx="5763761" cy="20289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77635" y="1346872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유형의 종류</a:t>
            </a:r>
            <a:endParaRPr lang="en-US" altLang="ko-KR" b="1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r="12342"/>
          <a:stretch/>
        </p:blipFill>
        <p:spPr>
          <a:xfrm>
            <a:off x="6786693" y="1885733"/>
            <a:ext cx="4647501" cy="279532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384022" y="1346872"/>
            <a:ext cx="0" cy="33341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>
            <a:extLst>
              <a:ext uri="{FF2B5EF4-FFF2-40B4-BE49-F238E27FC236}">
                <a16:creationId xmlns:a16="http://schemas.microsoft.com/office/drawing/2014/main" id="{A91478C5-67BF-4BDC-A95C-52D47426A395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P513</a:t>
            </a:r>
          </a:p>
        </p:txBody>
      </p:sp>
    </p:spTree>
    <p:extLst>
      <p:ext uri="{BB962C8B-B14F-4D97-AF65-F5344CB8AC3E}">
        <p14:creationId xmlns:p14="http://schemas.microsoft.com/office/powerpoint/2010/main" val="42606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웹 문서의 가로 너비와 세로 높이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뷰포트</a:t>
            </a:r>
            <a:r>
              <a:rPr lang="en-US" altLang="ko-KR" sz="1400" b="1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29538"/>
            <a:ext cx="5569459" cy="11610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6052" y="1286135"/>
            <a:ext cx="4300756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url(images/bg0.jpg)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url(images/bg1.jpg)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url(images/bg2.jpg)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url(images/bg3.jpg)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52" y="4051883"/>
            <a:ext cx="4467320" cy="2405980"/>
          </a:xfrm>
          <a:prstGeom prst="rect">
            <a:avLst/>
          </a:prstGeom>
        </p:spPr>
      </p:pic>
      <p:cxnSp>
        <p:nvCxnSpPr>
          <p:cNvPr id="23" name="구부러진 연결선 22"/>
          <p:cNvCxnSpPr>
            <a:stCxn id="11" idx="1"/>
            <a:endCxn id="13" idx="0"/>
          </p:cNvCxnSpPr>
          <p:nvPr/>
        </p:nvCxnSpPr>
        <p:spPr>
          <a:xfrm rot="10800000" flipV="1">
            <a:off x="3602412" y="3548293"/>
            <a:ext cx="3673640" cy="503590"/>
          </a:xfrm>
          <a:prstGeom prst="curvedConnector2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93418D85-9707-4719-865E-2E9DBE444228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P515</a:t>
            </a:r>
          </a:p>
        </p:txBody>
      </p:sp>
    </p:spTree>
    <p:extLst>
      <p:ext uri="{BB962C8B-B14F-4D97-AF65-F5344CB8AC3E}">
        <p14:creationId xmlns:p14="http://schemas.microsoft.com/office/powerpoint/2010/main" val="384666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단말기의 가로 너비와 세로 높이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9769"/>
          <a:stretch/>
        </p:blipFill>
        <p:spPr>
          <a:xfrm>
            <a:off x="503339" y="2374085"/>
            <a:ext cx="4932728" cy="12755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4282" y="3794151"/>
            <a:ext cx="5150841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크기와 뷰포트 크기를 하나로 통일해 사용하기 위해 뷰포트를 지정할 때 </a:t>
            </a:r>
            <a:r>
              <a:rPr lang="en-US" altLang="ko-KR" sz="1400">
                <a:latin typeface="TDc_SSiMyungJo_120_OTF"/>
              </a:rPr>
              <a:t>width=</a:t>
            </a:r>
            <a:r>
              <a:rPr lang="ko-KR" altLang="en-US" sz="1400">
                <a:latin typeface="TDc_SSiMyungJo_120_OTF"/>
              </a:rPr>
              <a:t>“</a:t>
            </a:r>
            <a:r>
              <a:rPr lang="en-US" altLang="ko-KR" sz="1400">
                <a:latin typeface="TDc_SSiMyungJo_120_OTF"/>
              </a:rPr>
              <a:t>device-width”</a:t>
            </a:r>
            <a:r>
              <a:rPr lang="ko-KR" altLang="en-US" sz="1400">
                <a:latin typeface="TDc_SSiMyungJo_120_OTF"/>
              </a:rPr>
              <a:t>로 놓고 사용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회전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orientation </a:t>
            </a:r>
            <a:r>
              <a:rPr lang="ko-KR" altLang="en-US" sz="1400">
                <a:latin typeface="TDc_SSiMyungJo_120_OTF"/>
              </a:rPr>
              <a:t>속성을 사용해서 화면 방향 체크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55" y="2728897"/>
            <a:ext cx="3037661" cy="92070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4016" y="3881087"/>
            <a:ext cx="3500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landscape)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portrait)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701" y="5258223"/>
            <a:ext cx="2175366" cy="1508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740" y="4867698"/>
            <a:ext cx="1418702" cy="189863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>
            <a:extLst>
              <a:ext uri="{FF2B5EF4-FFF2-40B4-BE49-F238E27FC236}">
                <a16:creationId xmlns:a16="http://schemas.microsoft.com/office/drawing/2014/main" id="{7E4B6377-A4E6-4A5F-BE0E-7B265A217D8F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P517</a:t>
            </a:r>
          </a:p>
        </p:txBody>
      </p:sp>
    </p:spTree>
    <p:extLst>
      <p:ext uri="{BB962C8B-B14F-4D97-AF65-F5344CB8AC3E}">
        <p14:creationId xmlns:p14="http://schemas.microsoft.com/office/powerpoint/2010/main" val="33851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164796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브라우저 화면의 너비 값을 높이 값으로 나눈 것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색상당 비트 수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최대 색상 비트 수를 조건으로 사용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color:1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1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2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color:2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2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color:3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3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8</a:t>
            </a:r>
            <a:endParaRPr lang="ko-KR" altLang="en-US" sz="1400"/>
          </a:p>
        </p:txBody>
      </p:sp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30838"/>
            <a:ext cx="4489761" cy="13390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3338" y="4178643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 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338" y="4529399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너비 값을 높이 값으로 나눈 것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5" y="5102542"/>
            <a:ext cx="4449744" cy="12417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60" y="3716596"/>
            <a:ext cx="2438008" cy="1431491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:a16="http://schemas.microsoft.com/office/drawing/2014/main" id="{9F848095-ABB8-4215-ADDB-B06FC02AD1F4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P518</a:t>
            </a:r>
          </a:p>
        </p:txBody>
      </p:sp>
    </p:spTree>
    <p:extLst>
      <p:ext uri="{BB962C8B-B14F-4D97-AF65-F5344CB8AC3E}">
        <p14:creationId xmlns:p14="http://schemas.microsoft.com/office/powerpoint/2010/main" val="343750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중단점 만들기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7" y="1702023"/>
            <a:ext cx="107463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TDc_SSiMyungJo_120_OTF"/>
              </a:rPr>
              <a:t>중단점</a:t>
            </a:r>
            <a:r>
              <a:rPr lang="en-US" altLang="ko-KR" sz="1400" b="1">
                <a:latin typeface="TDc_SSiMyungJo_120_OTF"/>
              </a:rPr>
              <a:t>(breakpoint) </a:t>
            </a:r>
            <a:r>
              <a:rPr lang="en-US" altLang="ko-KR" sz="1400">
                <a:latin typeface="TDc_SSiMyungJo_120_OTF"/>
              </a:rPr>
              <a:t>: </a:t>
            </a:r>
            <a:r>
              <a:rPr lang="ko-KR" altLang="en-US" sz="1400">
                <a:latin typeface="TDc_SSiMyungJo_120_OTF"/>
              </a:rPr>
              <a:t>서로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다른 </a:t>
            </a:r>
            <a:r>
              <a:rPr lang="en-US" altLang="ko-KR" sz="1400">
                <a:latin typeface="TDc_SSiMyungJo_120_OTF"/>
              </a:rPr>
              <a:t>CSS</a:t>
            </a:r>
            <a:r>
              <a:rPr lang="ko-KR" altLang="en-US" sz="1400">
                <a:latin typeface="TDc_SSiMyungJo_120_OTF"/>
              </a:rPr>
              <a:t>를 적용할 화면 크기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대부분 기기의 화면 크기 기준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모든 기기를 반영할 수 없기 때문에 스마트폰과 태블릿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데스크톱 정도로 구분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모바일 퍼스트</a:t>
            </a:r>
            <a:r>
              <a:rPr lang="en-US" altLang="ko-KR" sz="1400">
                <a:latin typeface="TDc_SSiMyungJo_120_OTF"/>
              </a:rPr>
              <a:t>(mobile first) : </a:t>
            </a:r>
            <a:r>
              <a:rPr lang="ko-KR" altLang="en-US" sz="1400">
                <a:latin typeface="TDc_SSiMyungJo_120_OTF"/>
              </a:rPr>
              <a:t>모바일 기기 레이아웃을 기본으로 작성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태블릿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&amp; PC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레이아웃 작성</a:t>
            </a:r>
            <a:endParaRPr lang="en-US" altLang="ko-KR" sz="1400">
              <a:latin typeface="TDc_SSiMyungJo_120_OTF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미디어 쿼리 중단점은 개발자나 작업 조건에 따라 달라질 수 있다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.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801148" y="3656406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ko-KR" altLang="en-US" sz="3600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704FDC3-CDCC-499C-8DA3-9DB3B30B336B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P519</a:t>
            </a:r>
          </a:p>
        </p:txBody>
      </p:sp>
    </p:spTree>
    <p:extLst>
      <p:ext uri="{BB962C8B-B14F-4D97-AF65-F5344CB8AC3E}">
        <p14:creationId xmlns:p14="http://schemas.microsoft.com/office/powerpoint/2010/main" val="40710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미디어 쿼리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외부 </a:t>
            </a:r>
            <a:r>
              <a:rPr lang="en-US" altLang="ko-KR" b="1">
                <a:latin typeface="+mn-ea"/>
              </a:rPr>
              <a:t>CSS </a:t>
            </a:r>
            <a:r>
              <a:rPr lang="ko-KR" altLang="en-US" b="1">
                <a:latin typeface="+mn-ea"/>
              </a:rPr>
              <a:t>파일 연결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&lt;head&gt;</a:t>
            </a:r>
            <a:r>
              <a:rPr lang="ko-KR" altLang="en-US" sz="1400"/>
              <a:t>와 </a:t>
            </a:r>
            <a:r>
              <a:rPr lang="en-US" altLang="ko-KR" sz="1400"/>
              <a:t>&lt;/head&gt; </a:t>
            </a:r>
            <a:r>
              <a:rPr lang="ko-KR" altLang="en-US" sz="1400"/>
              <a:t>사이에 삽입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&lt;link&gt; </a:t>
            </a:r>
            <a:r>
              <a:rPr lang="ko-KR" altLang="en-US" sz="1400" b="1">
                <a:latin typeface="+mn-ea"/>
              </a:rPr>
              <a:t>태그 사용하기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2" y="2910696"/>
            <a:ext cx="5729682" cy="339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539" y="3619285"/>
            <a:ext cx="4379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768px </a:t>
            </a:r>
            <a:r>
              <a:rPr lang="ko-KR" altLang="en-US" sz="1400"/>
              <a:t>이하일 때 미리 만들어 놓은 태블릿용 스타일 시트 파일을 적용하려면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2397" y="445037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=”stylesheet”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(max-width:768px)”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=”css/tablet.css”&gt;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8" y="1832489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@import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964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&lt;style&gt;</a:t>
            </a:r>
            <a:r>
              <a:rPr lang="ko-KR" altLang="en-US" sz="1400"/>
              <a:t>와 </a:t>
            </a:r>
            <a:r>
              <a:rPr lang="en-US" altLang="ko-KR" sz="1400"/>
              <a:t>&lt;/style&gt; </a:t>
            </a:r>
            <a:r>
              <a:rPr lang="ko-KR" altLang="en-US" sz="1400"/>
              <a:t>사이에 삽입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995791" y="1154572"/>
            <a:ext cx="3959603" cy="329225"/>
          </a:xfrm>
          <a:prstGeom prst="wedgeRectCallout">
            <a:avLst>
              <a:gd name="adj1" fmla="val -54519"/>
              <a:gd name="adj2" fmla="val 16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특정 조건에 맞을 경우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,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지정한 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css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파일을 가져와 적용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3" y="2831997"/>
            <a:ext cx="3642919" cy="315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35023" y="3619285"/>
            <a:ext cx="4978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321px </a:t>
            </a:r>
            <a:r>
              <a:rPr lang="ko-KR" altLang="en-US" sz="1400"/>
              <a:t>이상 </a:t>
            </a:r>
            <a:r>
              <a:rPr lang="en-US" altLang="ko-KR" sz="1400"/>
              <a:t>768px </a:t>
            </a:r>
            <a:r>
              <a:rPr lang="ko-KR" altLang="en-US" sz="1400"/>
              <a:t>이하일 때 미리 만들어 놓은 태블릿용 스타일 시트 파일을 적용하려면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@import url(“css/tablet.css”) only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321px)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0B41D135-0F15-4CC2-A096-D338C7525600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P521</a:t>
            </a:r>
          </a:p>
        </p:txBody>
      </p:sp>
    </p:spTree>
    <p:extLst>
      <p:ext uri="{BB962C8B-B14F-4D97-AF65-F5344CB8AC3E}">
        <p14:creationId xmlns:p14="http://schemas.microsoft.com/office/powerpoint/2010/main" val="36536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웹 문서에서 직접 정의하기</a:t>
            </a:r>
            <a:endParaRPr lang="en-US" altLang="ko-KR" b="1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media </a:t>
            </a:r>
            <a:r>
              <a:rPr lang="ko-KR" altLang="en-US" sz="1400" b="1">
                <a:latin typeface="+mn-ea"/>
              </a:rPr>
              <a:t>속성 사용</a:t>
            </a:r>
            <a:endParaRPr lang="en-US" altLang="ko-KR" sz="1400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539" y="3619285"/>
            <a:ext cx="5091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최대 너비가 </a:t>
            </a:r>
            <a:r>
              <a:rPr lang="en-US" altLang="ko-KR" sz="1400"/>
              <a:t>320px</a:t>
            </a:r>
            <a:r>
              <a:rPr lang="ko-KR" altLang="en-US" sz="1400"/>
              <a:t>일 때 즉 너비가 </a:t>
            </a:r>
            <a:r>
              <a:rPr lang="en-US" altLang="ko-KR" sz="1400"/>
              <a:t>320px </a:t>
            </a:r>
            <a:r>
              <a:rPr lang="ko-KR" altLang="en-US" sz="1400"/>
              <a:t>이하인</a:t>
            </a:r>
            <a:r>
              <a:rPr lang="en-US" altLang="ko-KR" sz="1400"/>
              <a:t> </a:t>
            </a:r>
            <a:r>
              <a:rPr lang="ko-KR" altLang="en-US" sz="1400"/>
              <a:t>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4801" y="4242762"/>
            <a:ext cx="497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(max-width:320px)”&gt;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7" y="1832489"/>
            <a:ext cx="42495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@media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5023" y="3619285"/>
            <a:ext cx="49783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320px </a:t>
            </a:r>
            <a:r>
              <a:rPr lang="ko-KR" altLang="en-US" sz="1400"/>
              <a:t>이하일 때 배경 색을 주황색으로 바꾸는 미디어 쿼리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" y="2340414"/>
            <a:ext cx="3077795" cy="8462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4" y="2247987"/>
            <a:ext cx="2585815" cy="1199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AA063-B47F-4639-B1F5-A6A9DBFC2825}"/>
              </a:ext>
            </a:extLst>
          </p:cNvPr>
          <p:cNvSpPr txBox="1"/>
          <p:nvPr/>
        </p:nvSpPr>
        <p:spPr>
          <a:xfrm>
            <a:off x="1068285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P522</a:t>
            </a:r>
          </a:p>
        </p:txBody>
      </p:sp>
    </p:spTree>
    <p:extLst>
      <p:ext uri="{BB962C8B-B14F-4D97-AF65-F5344CB8AC3E}">
        <p14:creationId xmlns:p14="http://schemas.microsoft.com/office/powerpoint/2010/main" val="313402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1128</TotalTime>
  <Words>928</Words>
  <Application>Microsoft Office PowerPoint</Application>
  <PresentationFormat>와이드스크린</PresentationFormat>
  <Paragraphs>148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15. 미디어 쿼리</vt:lpstr>
      <vt:lpstr>미디어 쿼리 이해하기</vt:lpstr>
      <vt:lpstr>미디어 쿼리 이해하기</vt:lpstr>
      <vt:lpstr>미디어 쿼리 이해하기</vt:lpstr>
      <vt:lpstr>미디어 쿼리 이해하기</vt:lpstr>
      <vt:lpstr>미디어 쿼리 이해하기</vt:lpstr>
      <vt:lpstr>미디어 쿼리 이해하기</vt:lpstr>
      <vt:lpstr>미디어 쿼리 적용하기</vt:lpstr>
      <vt:lpstr>미디어 쿼리 적용하기</vt:lpstr>
      <vt:lpstr>미디어 쿼리 적용하기</vt:lpstr>
      <vt:lpstr>[실습] 미디어 쿼리를 사용해 웹 문서 만들기</vt:lpstr>
      <vt:lpstr>[실습] 미디어 쿼리를 사용해 웹 문서 만들기</vt:lpstr>
      <vt:lpstr>[실습] 미디어 쿼리를 사용해 웹 문서 만들기</vt:lpstr>
      <vt:lpstr>[실습] 미디어 쿼리를 사용해 웹 문서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Professor</cp:lastModifiedBy>
  <cp:revision>43</cp:revision>
  <dcterms:created xsi:type="dcterms:W3CDTF">2017-01-05T09:08:23Z</dcterms:created>
  <dcterms:modified xsi:type="dcterms:W3CDTF">2025-03-15T06:00:30Z</dcterms:modified>
</cp:coreProperties>
</file>