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82" r:id="rId8"/>
    <p:sldId id="284" r:id="rId9"/>
    <p:sldId id="27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1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7DD0-DB9A-4D3F-BDD0-F54625F1FD32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3C26-5E90-48FD-9294-36DA92DA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Energy Meter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Kanishka Rangana (18sea052)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3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93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355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A </a:t>
            </a:r>
            <a:r>
              <a:rPr lang="en-US" i="1"/>
              <a:t>smart energy meter </a:t>
            </a:r>
            <a:r>
              <a:rPr lang="en-US" i="1" dirty="0"/>
              <a:t>is an electronic device that records information such as consumption of electric energy, voltage levels and current.</a:t>
            </a:r>
          </a:p>
          <a:p>
            <a:endParaRPr lang="en-US" i="1" dirty="0"/>
          </a:p>
          <a:p>
            <a:r>
              <a:rPr lang="en-US" i="1" dirty="0"/>
              <a:t> This meter is used to know how much energy is consumed.</a:t>
            </a:r>
          </a:p>
          <a:p>
            <a:endParaRPr lang="en-US" i="1" dirty="0"/>
          </a:p>
          <a:p>
            <a:r>
              <a:rPr lang="en-US" i="1" dirty="0"/>
              <a:t> The Smart meters communicate the information to the consumer for greater clarity of consumption behavior.</a:t>
            </a:r>
          </a:p>
        </p:txBody>
      </p:sp>
    </p:spTree>
    <p:extLst>
      <p:ext uri="{BB962C8B-B14F-4D97-AF65-F5344CB8AC3E}">
        <p14:creationId xmlns:p14="http://schemas.microsoft.com/office/powerpoint/2010/main" val="200250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uses energy but hardly anyone measures it.</a:t>
            </a:r>
          </a:p>
          <a:p>
            <a:endParaRPr lang="en-US" dirty="0"/>
          </a:p>
          <a:p>
            <a:r>
              <a:rPr lang="en-US" dirty="0"/>
              <a:t>Quantifying is the first step in energy saving.</a:t>
            </a:r>
          </a:p>
          <a:p>
            <a:endParaRPr lang="en-US" dirty="0"/>
          </a:p>
          <a:p>
            <a:r>
              <a:rPr lang="en-US" dirty="0"/>
              <a:t>Intelligent approach to save energy, cost and selection of equipment.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9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	Designing compact, rugged and cost-effective smart meter.</a:t>
            </a:r>
          </a:p>
          <a:p>
            <a:pPr marL="0" indent="0">
              <a:buNone/>
            </a:pPr>
            <a:r>
              <a:rPr lang="en-US" dirty="0"/>
              <a:t>•	Improving the accuracy of the smart meter.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8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an Smart Energy 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Determining energy consumption of various equipment</a:t>
            </a:r>
          </a:p>
          <a:p>
            <a:endParaRPr lang="en-US" dirty="0"/>
          </a:p>
          <a:p>
            <a:r>
              <a:rPr lang="en-US" dirty="0"/>
              <a:t>Determining energy consumption patterns  </a:t>
            </a:r>
          </a:p>
          <a:p>
            <a:endParaRPr lang="en-US" dirty="0"/>
          </a:p>
          <a:p>
            <a:r>
              <a:rPr lang="en-US" dirty="0"/>
              <a:t>Possibility to make informed SMART decisions to reduce energy usage opting for more efficient equipment based on capital cost, ROI.</a:t>
            </a:r>
          </a:p>
          <a:p>
            <a:endParaRPr lang="en-US" dirty="0"/>
          </a:p>
          <a:p>
            <a:r>
              <a:rPr lang="en-US" dirty="0"/>
              <a:t>Possibility to reduce energy usage by comparing with the initial usage of ones own self</a:t>
            </a:r>
          </a:p>
          <a:p>
            <a:endParaRPr lang="en-US" dirty="0"/>
          </a:p>
          <a:p>
            <a:r>
              <a:rPr lang="en-US" dirty="0"/>
              <a:t>Possibility to take advantage of off-peak tariff, SMARTLY.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36198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Material Selection &amp; Cost survey</a:t>
            </a:r>
          </a:p>
          <a:p>
            <a:pPr marL="0" indent="0">
              <a:buNone/>
            </a:pPr>
            <a:r>
              <a:rPr lang="en-US" dirty="0"/>
              <a:t>• Time Planning</a:t>
            </a:r>
          </a:p>
          <a:p>
            <a:pPr marL="0" indent="0">
              <a:buNone/>
            </a:pPr>
            <a:r>
              <a:rPr lang="en-US" dirty="0"/>
              <a:t>• Circuit simulation and prototyping</a:t>
            </a:r>
          </a:p>
          <a:p>
            <a:pPr marL="0" indent="0">
              <a:buNone/>
            </a:pPr>
            <a:r>
              <a:rPr lang="en-US" dirty="0"/>
              <a:t>• Testing &amp; evaluation</a:t>
            </a:r>
          </a:p>
          <a:p>
            <a:pPr marL="0" indent="0">
              <a:buNone/>
            </a:pPr>
            <a:r>
              <a:rPr lang="en-US" dirty="0"/>
              <a:t>• Software and hardware implementation</a:t>
            </a:r>
          </a:p>
          <a:p>
            <a:pPr marL="0" indent="0">
              <a:buNone/>
            </a:pPr>
            <a:r>
              <a:rPr lang="en-US" dirty="0"/>
              <a:t>• Debug errors and moderations</a:t>
            </a:r>
          </a:p>
          <a:p>
            <a:pPr marL="0" indent="0">
              <a:buNone/>
            </a:pPr>
            <a:r>
              <a:rPr lang="en-US" dirty="0"/>
              <a:t>• Designing mechanical parts via CAD/CAM</a:t>
            </a:r>
          </a:p>
          <a:p>
            <a:pPr marL="0" indent="0">
              <a:buNone/>
            </a:pPr>
            <a:r>
              <a:rPr lang="en-US" dirty="0"/>
              <a:t>• Finalizing the instrument and handing over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1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Smart Energy 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557"/>
            <a:ext cx="10515600" cy="4863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project is based on Arduino platform and Arduino-Nano board is the major component of this meter. </a:t>
            </a:r>
          </a:p>
          <a:p>
            <a:endParaRPr lang="en-US" dirty="0"/>
          </a:p>
          <a:p>
            <a:r>
              <a:rPr lang="en-US" dirty="0"/>
              <a:t>Current is measured through the ACS 712 current sensor.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ESP8266 Wi-Fi module is used to transmit data which includes energy consumption details, to the attached display via i2c module portraying real-time values.</a:t>
            </a:r>
          </a:p>
          <a:p>
            <a:endParaRPr lang="en-US" dirty="0"/>
          </a:p>
          <a:p>
            <a:r>
              <a:rPr lang="en-US" dirty="0"/>
              <a:t>Values are forwarded to log the data employing IFTTT platform enabling remote monitoring of data via a web based interface.</a:t>
            </a:r>
          </a:p>
        </p:txBody>
      </p:sp>
    </p:spTree>
    <p:extLst>
      <p:ext uri="{BB962C8B-B14F-4D97-AF65-F5344CB8AC3E}">
        <p14:creationId xmlns:p14="http://schemas.microsoft.com/office/powerpoint/2010/main" val="173749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404"/>
            <a:ext cx="10515600" cy="4863318"/>
          </a:xfrm>
        </p:spPr>
        <p:txBody>
          <a:bodyPr>
            <a:normAutofit/>
          </a:bodyPr>
          <a:lstStyle/>
          <a:p>
            <a:r>
              <a:rPr lang="en-US" b="1" dirty="0"/>
              <a:t>Noise generation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CT coil has been used successfully to reduce noise and signal was enhanced but when amperage is less than 5A, reading is not very accurate.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Initially for power supply, laptop USB port was used and it was observed that noise level depends on noise of power supply.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USB power adapter with minimum noise was used thereafter.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Problems that could not be overcome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Transferring data to the web interface from database.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286422-209E-4BAA-B9B8-98661D38BAAC}"/>
              </a:ext>
            </a:extLst>
          </p:cNvPr>
          <p:cNvSpPr txBox="1">
            <a:spLocks/>
          </p:cNvSpPr>
          <p:nvPr/>
        </p:nvSpPr>
        <p:spPr>
          <a:xfrm>
            <a:off x="990600" y="3629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Problems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1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538" y="1549400"/>
            <a:ext cx="8628923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2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390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Smart Energy Meter</vt:lpstr>
      <vt:lpstr>Abstract</vt:lpstr>
      <vt:lpstr>Overview</vt:lpstr>
      <vt:lpstr>Project Aims &amp; Objectives</vt:lpstr>
      <vt:lpstr>Advantages of an Smart Energy Meter</vt:lpstr>
      <vt:lpstr>Methodology</vt:lpstr>
      <vt:lpstr>Fundamentals of Smart Energy Meter</vt:lpstr>
      <vt:lpstr>PowerPoint Presentation</vt:lpstr>
      <vt:lpstr>EXPERIMENTAL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design of Electronic Voting System Using Fingerprint</dc:title>
  <dc:creator>Kanishka Rangana</dc:creator>
  <cp:lastModifiedBy>Rajitha</cp:lastModifiedBy>
  <cp:revision>36</cp:revision>
  <dcterms:created xsi:type="dcterms:W3CDTF">2020-10-08T12:48:16Z</dcterms:created>
  <dcterms:modified xsi:type="dcterms:W3CDTF">2021-01-24T02:07:46Z</dcterms:modified>
</cp:coreProperties>
</file>