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xmlns="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116" d="100"/>
          <a:sy n="116" d="100"/>
        </p:scale>
        <p:origin x="-159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pPr/>
              <a:t>15.1.2016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kronik666.wordpre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accent6"/>
                </a:solidFill>
              </a:rPr>
              <a:t>Content Management Systems - Homework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620000" cy="99060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Моят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WordPress </a:t>
            </a: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сайт:  </a:t>
            </a:r>
            <a:r>
              <a:rPr lang="en-US" sz="2000" b="1" smtClean="0">
                <a:solidFill>
                  <a:srgbClr val="FF0000"/>
                </a:solidFill>
                <a:hlinkClick r:id="rId2"/>
              </a:rPr>
              <a:t>http://kronik666.wordpress.com</a:t>
            </a:r>
            <a:endParaRPr lang="bg-BG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Content Management Systems - 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Tsvetkov</cp:lastModifiedBy>
  <cp:revision>271</cp:revision>
  <dcterms:created xsi:type="dcterms:W3CDTF">2015-03-24T20:13:30Z</dcterms:created>
  <dcterms:modified xsi:type="dcterms:W3CDTF">2016-01-15T15:50:47Z</dcterms:modified>
</cp:coreProperties>
</file>