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59" r:id="rId5"/>
    <p:sldId id="260" r:id="rId6"/>
    <p:sldId id="269" r:id="rId7"/>
    <p:sldId id="270" r:id="rId8"/>
    <p:sldId id="257" r:id="rId9"/>
    <p:sldId id="258" r:id="rId10"/>
    <p:sldId id="271" r:id="rId11"/>
    <p:sldId id="272" r:id="rId12"/>
    <p:sldId id="262" r:id="rId13"/>
    <p:sldId id="282" r:id="rId14"/>
    <p:sldId id="283" r:id="rId15"/>
    <p:sldId id="284" r:id="rId16"/>
    <p:sldId id="285" r:id="rId17"/>
    <p:sldId id="290" r:id="rId18"/>
    <p:sldId id="291" r:id="rId19"/>
    <p:sldId id="286" r:id="rId20"/>
    <p:sldId id="287" r:id="rId21"/>
    <p:sldId id="277" r:id="rId22"/>
    <p:sldId id="278" r:id="rId23"/>
    <p:sldId id="279" r:id="rId24"/>
    <p:sldId id="281" r:id="rId25"/>
    <p:sldId id="289" r:id="rId2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3T22:28:10.1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3266 232,'-32'0,"0"0,1-3,-51-9,52 7,0 1,-47-1,42 4,-49-8,44 4,0 1,-53 3,50 1,-75-8,3-10,-217-4,-920 23,1222-3,-51-8,-22-2,94 12,-8 0,1-1,-1 0,0-1,1 0,0-1,-31-11,16 3,-1 2,0 2,-48-6,-27-6,49 9,-17-5,60 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0:56:42.2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2891 788 24575,'0'3'0,"-2"1"0,1 0 0,0-1 0,-1 1 0,0-1 0,1 0 0,-1 0 0,-1 1 0,1-1 0,0 0 0,-5 4 0,-3 5 0,-95 128 3,-5-6 0,-129 121 0,-272 212-116,509-466 112,-435 369-336,-25-33 157,440-324 176,-13 10 40,-1-1 0,-61 26-1,96-47-15,0 0-1,0-1 0,0 1 1,-1 0-1,1-1 0,0 1 1,0-1-1,-1 1 1,1-1-1,-1 1 0,1-1 1,0 0-1,-1 0 0,1 0 1,-1 0-1,1 0 0,0 0 1,-1 0-1,1-1 0,-1 1 1,1 0-1,0-1 0,-1 1 1,-1-2-1,3 1-17,1-1 0,-1 1-1,1-1 1,-1 1 0,1-1-1,0 1 1,-1-1 0,1 1-1,0 0 1,0-1 0,0 1-1,0 0 1,0 0 0,1 0-1,-1-1 1,0 1 0,0 1-1,1-1 1,-1 0 0,3-1-1,166-105-1,15-9 0,223-198 15,-34 25-194,1283-895-2455,-1644 1173 2840,-1 0 0,1-1 0,-2-1 0,0 0 0,0 0 0,12-22 0,-16 23-36,1 0-1,1 1 1,-1 0-1,2 0 1,-1 1-1,1 0 1,19-13-1,-22 22-169,-10 12 0,-14 16 0,0-8 0,-1 1 0,0-2 0,-1-1 0,-43 30 0,-95 49 0,125-78 0,-50 31 0,37-21 0,0-1 0,-2-3 0,-56 20 0,61-27 0,-61 33 0,0 1 0,-182 82 0,224-103 0,60-30 0,-36 15 0,18-12 0,19-3 0,-1-1 0,1 1 0,0 0 0,-1 0 0,1 0 0,0 0 0,0-1 0,-1 1 0,1 0 0,0 0 0,0 0 0,-1-1 0,1 1 0,0 0 0,0-1 0,0 1 0,0 0 0,-1 0 0,1-1 0,0 1 0,0 0 0,0-1 0,0 1 0,0 0 0,0-1 0,0 1 0,0 0 0,0-1 0,0 1 0,0 0 0,0-1 0,0 1 0,0 0 0,0-1 0,0 1 0,0 0 0,0 0 0,0-1 0,1 1 0,-1 0 0,0-1 0,0 1 0,7-13 0,-1 1 0,2 0 0,-1 1 0,2 0 0,14-16 0,-14 16 0,85-87 0,4 3 0,199-148 0,-165 145 0,3 5 0,4 7 0,4 6 0,278-113 0,-277 148 0,-124 41 0,1 0 0,-1 1 0,1 1 0,41 1 0,-56 1 0,-1 1 0,1 0 0,-1 0 0,1 0 0,-1 1 0,0 0 0,1 0 0,-1 1 0,0-1 0,0 1 0,-1 0 0,1 0 0,0 1 0,-1-1 0,0 1 0,0 0 0,0 0 0,-1 1 0,1-1 0,-1 1 0,0-1 0,0 1 0,0 0 0,-1 0 0,0 1 0,0-1 0,0 0 0,-1 1 0,2 7 0,0 3 0,-1 0 0,-1 0 0,0 0 0,-1 0 0,-1 0 0,-1 0 0,0 0 0,-1-1 0,-6 23 0,-6 6 0,-2-1 0,-2-1 0,-35 57 0,-90 115 0,129-192 0,-457 563-395,-46-30-1079,510-546 1451,-1872 1778-2284,1663-1610 2471,189-136 2372,28-42-2516,23-9 804,163-116-105,-106 69-751,92-49 0,368-138 32,-514 237 0,-27 7 0,1 0 0,0 0 0,0 0 0,0 0 0,0 0 0,0 0 0,0 0 0,0 0 0,-1 0 0,1 0 0,0 0 0,0 0 0,0 0 0,0 1 0,0-1 0,0 0 0,0 0 0,0 0 0,0 0 0,0 0 0,0 0 0,0 0 0,0 1 0,-1-1 0,1 0 0,0 0 0,0 0 0,0 0 0,0 0 0,0 0 0,0 0 0,0 1 0,0-1 0,0 0 0,0 0 0,1 0 0,-1 0 0,0 0 0,0 0 0,0 1 0,0-1 0,0 0 0,0 0 0,0 0 0,0 0 0,0 0 0,0 0 0,0 0 0,0 0 0,0 0 0,1 1 0,-1-1 0,0 0 0,0 0 0,0 0 0,0 0 0,0 0 0,0 0 0,0 0 0,0 0 0,1 0 0,-1 0 0,0 0 0,0 0 0,0 0 0,0 0 0,0 0 0,1 0 0,-40 32 0,32-26 0,-530 332 0,486-309 0,-1301 678-735,1351-707 735,-30 14 0,31-14 0,0 0 0,0 0 0,0 0 0,0 0 0,0 0 0,0-1 0,0 1 0,0 0 0,0 0 0,0 0 0,0 0 0,0 0 0,0 0 0,0 0 0,0 0 0,0 0 0,0 0 0,0 0 0,0 0 0,0 0 0,0 0 0,0 0 0,0 0 0,0-1 0,0 1 0,0 0 0,0 0 0,0 0 0,0 0 0,0 0 0,0 0 0,0 0 0,0 0 0,0 0 0,0 0 0,17-12 0,95-52 0,3 5 0,149-53 0,-204 87 0,745-262 57,-617 235-31,3 9 0,268-27-1,-336 61 142,0 5 0,225 21 0,-320-12-156,-1 1 0,0 1 0,-1 2 0,1 0 0,-2 2-1,1 0 1,-2 2 0,0 1 0,27 20 0,-6 0-13,-1 2 0,-2 2-1,54 64 1,-52-49 2,-3 1 0,-2 2 0,-3 2 0,-2 1 0,36 90 0,-63-137 0,-3-14 0,-2-25 0,-4-6 0,0 1 0,-2 0 0,-1 0 0,-2 0 0,-1 1 0,-17-41 0,-91-183 0,102 228 0,-95-176-321,-158-219-1,-171-171-256,-218-179 578,-41 37 0,562 595 0,-41-39 164,242 224 893,226 192-1057,-84-71 0,195 172-429,220 178 281,-370-331 148,-204-155 0,2-2 0,0-2 0,78 27 0,19-10 577,-197-65-577,1-3 0,1-2 0,-50-38 0,66 44 0,-358-273 0,21-25 0,348 301 0,-245-224 0,-207-176 0,472 418 0,-1 0 0,0 0 0,1-1 0,-1 1 0,1 0 0,-1-1 0,0 1 0,1 0 0,-1-1 0,1 1 0,-1-1 0,1 1 0,-1-1 0,1 1 0,0-1 0,-1 1 0,1-1 0,0 0 0,-1 1 0,1-1 0,0 1 0,0-1 0,-1 0 0,1 1 0,0-1 0,0 0 0,0 1 0,0-2 0,22 8 0,51 37 0,105 81 0,-77-51 0,653 492 0,-61-48 0,45-67 0,-496-334 0,-239-115 0,-1 0 0,1 0 0,0 0 0,0 0 0,0 0 0,0 0 0,0-1 0,0 0 0,-1 1 0,1-1 0,0 0 0,0 0 0,0-1 0,0 1 0,0-1 0,0 1 0,0-1 0,0 0 0,0 0 0,0 0 0,3-3 0,-3 2 0,1-1 0,-1 0 0,0 0 0,0-1 0,-1 1 0,1-1 0,-1 1 0,1-1 0,-1 0 0,-1 0 0,1 0 0,0 0 0,0-5 0,4-14 0,-2 0 0,0-1 0,-2 0 0,0-29 0,-2 45 0,1-36 0,-2 0 0,-1 0 0,-3 0 0,-2 1 0,-1-1 0,-3 1 0,-1 1 0,-2 0 0,-2 1 0,-1 1 0,-3 0 0,-1 1 0,-44-59 0,35 60 0,-2 1 0,-1 2 0,-2 2 0,-1 1 0,-2 2 0,-1 1 0,-1 2 0,-78-38 0,71 42 0,-1 3 0,-1 2 0,-1 2 0,-1 2 0,0 3 0,0 1 0,-102-4 0,291 39 0,226 46 0,22 3 0,-193-58 0,0-8 0,1-9 0,-1-9 0,283-50 0,-38-48 0,-14-34 0,-416 139 0,0 0 0,-1 0 0,1-1 0,-1 0 0,0-1 0,9-7 0,-15 12 0,0-1 0,0 1 0,-1-1 0,1 0 0,0 1 0,-1-1 0,1 0 0,-1 0 0,1 0 0,-1 1 0,1-1 0,-1 0 0,0 0 0,1 0 0,-1 0 0,0 0 0,0 1 0,0-1 0,0 0 0,1 0 0,-1 0 0,0 0 0,-1 0 0,1-1 0,-1 0 0,0 0 0,0 1 0,0 0 0,-1-1 0,1 1 0,0 0 0,-1-1 0,1 1 0,-1 0 0,0 0 0,1 0 0,-1 0 0,0 1 0,1-1 0,-1 0 0,0 1 0,-3-1 0,-33-7 0,-1 1 0,0 2 0,1 2 0,-2 2 0,-52 5 0,42-3 0,-531 51 0,437-35 0,-891 178 0,846-157 0,360-42 0,-83 5 0,1108-3 0,-635 3 0,-491 0 0,0 3 0,114 20 0,-177-22 0,-1 0 0,1 0 0,0 1 0,-1-1 0,0 2 0,0-1 0,10 7 0,-15-9 0,0-1 0,0 1 0,-1 0 0,1-1 0,0 1 0,0 0 0,-1 0 0,1 0 0,-1 0 0,1 0 0,-1-1 0,1 1 0,-1 0 0,1 0 0,-1 0 0,0 0 0,1 0 0,-1 1 0,0-1 0,0 0 0,0 0 0,0 2 0,-1-2 0,1 1 0,-1-1 0,0 1 0,0 0 0,0-1 0,-1 0 0,1 1 0,0-1 0,0 0 0,-1 1 0,1-1 0,-1 0 0,1 0 0,-1 0 0,1-1 0,-1 1 0,0 0 0,-3 1 0,-30 10 0,-1-2 0,0-1 0,-1-2 0,0-2 0,-53 2 0,20-1 0,-2317 93-1702,2368-101 2061,0 0 0,1-1-1,-27-8 1,-40-5-92,-7 9-267,-160 11 0,127 12 0,-37 3 0,109-18 0,0-3 0,-1-2 0,1-2 0,0-3 0,1-1 0,0-4 0,-66-25 0,92 26 0,26 13 0,-1 0 0,1 0 0,0 0 0,0 0 0,0-1 0,0 1 0,-1 0 0,1 0 0,0 0 0,0 0 0,0 0 0,0 0 0,0 0 0,0-1 0,-1 1 0,1 0 0,0 0 0,0 0 0,0 0 0,0-1 0,0 1 0,0 0 0,0 0 0,0 0 0,0 0 0,0-1 0,0 1 0,0 0 0,0 0 0,0 0 0,0 0 0,0-1 0,0 1 0,0 0 0,0 0 0,0 0 0,0 0 0,0-1 0,0 1 0,0 0 0,0 0 0,1 0 0,-1 0 0,0 0 0,0-1 0,0 1 0,0 0 0,0 0 0,0 0 0,0 0 0,1 0 0,-1 0 0,0 0 0,0-1 0,0 1 0,0 0 0,1 0 0,5-1 0,0 0 0,0 1 0,0-1 0,0 1 0,0 0 0,9 2 0,866 57-164,-513-52-655,2161-58-2842,-5-143-564,-2231 163 3524,860-65-423,-921 96 4243,-241 1-2103,-34 1 166,-64 2 76,-171-3 1119,-815-3-635,742-16-1742,-110 0 0,426 18 0,-10 0 0,38 0 0,20 1 0,46 2 0,0 4 0,112 27 0,-63-11 0,144 28-56,552 104-552,4-35 169,-701-112 439,-58-5 0,72 13 0,-119-16 4,0 1 0,0-1 1,0 0-1,0 1 1,0-1-1,0 1 1,0 0-1,0-1 0,-1 1 1,1 0-1,0 0 1,0 0-1,-1 0 0,1 1 1,0-1-1,-1 0 1,3 3-1,-4-3 3,0 0 0,0 0 1,0 0-1,0 0 0,-1 0 0,1 0 1,0-1-1,0 1 0,-1 0 0,1 0 1,0 0-1,-1-1 0,1 1 0,-1 0 0,1 0 1,-1-1-1,1 1 0,-1 0 0,0-1 1,1 1-1,-1-1 0,0 1 0,1-1 0,-1 1 1,0-1-1,0 1 0,0-1 0,-13 8 133,0-2-1,0 0 1,-26 8-1,-105 21-18,-262 27 1,312-50-101,-1724 219-961,1756-223 940,-116 16 0,-310 1 0,847-53 940,-61 11-940,-293 16 0,0 1 0,0-1 0,0 0 0,0 0 0,0 0 0,0 0 0,0-1 0,-1 1 0,1-1 0,0 0 0,-1-1 0,1 1 0,-1 0 0,0-1 0,0 0 0,4-4 0,0-2 0,0-1 0,0-1 0,-1 1 0,5-14 0,-7 14 0,1 0 0,0 1 0,1 0 0,0-1 0,0 2 0,14-15 0,-7 12 0,1 1 0,0 1 0,1 0 0,0 0 0,0 2 0,1 0 0,0 1 0,33-9 0,13 2 0,70-6 0,-67 11 0,400-28 0,-286 26 0,670-11 0,-1094 22 0,-837-39 0,323-78 0,612 81 0,1-6 0,3-7 0,-150-72 0,-275-188 0,150 75 0,281 164 0,-162-56 0,243 105 0,0 2 0,-2 3 0,0 2 0,-85-8 0,176 24 0,1 2 0,-1 2 0,-1 1 0,1 1 0,47 21 0,-37-14 0,415 167 0,-235-91 0,-130-54 0,397 150 0,-361-145 0,251 47 0,-148-58 0,391 4 0,-401-37 0,485 22 0,-661-15 0,-31-2 0,1-2 0,0 0 0,0-1 0,0-1 0,-1 0 0,1-1 0,27-5 0,-42 6 0,1 0 0,-1-1 0,1 1 0,-1-1 0,0 0 0,1 1 0,-1-1 0,0 0 0,1 0 0,-1 0 0,0 0 0,0 0 0,0 0 0,0 0 0,0 0 0,0 0 0,0 0 0,0-1 0,0 1 0,-1 0 0,1-1 0,0 1 0,-1 0 0,1-1 0,-1 1 0,0-1 0,1 1 0,-1-1 0,0 1 0,0-1 0,0 1 0,0-1 0,0 1 0,0-1 0,-1 1 0,1-1 0,0 1 0,-1-1 0,1 1 0,-2-3 0,-1-2 0,0 0 0,-1-1 0,1 2 0,-1-1 0,0 0 0,-1 1 0,1 0 0,-7-6 0,-3 0 0,0 1 0,-1 0 0,0 1 0,0 1 0,-1 0 0,0 1 0,-34-9 0,-6 1 0,-64-7 0,-16 5 0,-1 5 0,-191 9 0,-272 55 0,251-22 0,339-29 0,0 1 0,0 1 0,1 0 0,-1 0 0,1 1 0,0 0 0,-15 9 0,15-8 0,0 0 0,0 0 0,-1-1 0,1 0 0,-1-1 0,0 0 0,-11 1 0,-62 2 0,-103-7 0,84-1 0,64-1 0,0-2 0,1-1 0,0-2 0,0-2 0,0-1 0,-37-18 0,9 5 0,65 24 0,-1 0 0,0 0 0,1 0 0,-1 0 0,0 0 0,1 0 0,-1 0 0,0-1 0,1 1 0,-1 0 0,0 0 0,1-1 0,-1 1 0,0 0 0,1-1 0,-1 1 0,1-1 0,-1 1 0,1-1 0,-1 1 0,1-1 0,-1 1 0,1-1 0,0 1 0,-1-1 0,1 0 0,0 1 0,-1-2 0,21-3 0,52 4 0,-63 1 0,120-5 0,-1-6 0,217-47 0,-71 21 0,-257 35 0,123-24 0,-39 5 0,51 5 0,1 6 0,163 12 0,-131 0 0,-101-2 0,229 6 0,-235 0 0,-1 2 0,78 20 0,-91-16 0,1-4 0,0-2 0,114-5 0,-142-2 0,-28 1 0,0 0 0,0 1 0,1 0 0,-1 0 0,0 1 0,0 0 0,0 1 0,-1 0 0,1 0 0,12 7 0,-16-6 0,1-1 0,-1 1 0,0 1 0,0-1 0,0 1 0,-1 0 0,0 0 0,0 0 0,0 0 0,0 1 0,-1-1 0,0 1 0,0 0 0,0 0 0,2 9 0,3 10 0,-4-14 0,0 0 0,0 1 0,-1-1 0,0 1 0,-1 0 0,0 0 0,-1 0 0,-1 0 0,1 0 0,-4 18 0,2-28 0,0 1 0,0 0 0,0-1 0,-1 1 0,1-1 0,-1 0 0,0 1 0,0-1 0,1 0 0,-2 0 0,1 0 0,0-1 0,0 1 0,0 0 0,-1-1 0,1 1 0,-1-1 0,0 0 0,1 0 0,-5 1 0,-61 12 0,49-11 0,-1932 237-760,995-193 1001,-1-49 161,328-2-285,576 4-117,-163 5 0,177-2 0,0 2 0,1 2 0,-58 18 0,15 3 0,1 5 0,2 2 0,2 4 0,-117 80 0,141-79 0,1 2 0,-55 58 0,-79 106 0,44-47 0,133-150 0,-2 1 0,1 0 0,0 1 0,-14 22 0,23-33 0,-1 1 0,1 0 0,-1-1 0,1 1 0,0 0 0,-1 0 0,1-1 0,0 1 0,0 0 0,-1 0 0,1 0 0,0-1 0,0 1 0,0 0 0,0 0 0,0 0 0,0-1 0,0 1 0,0 0 0,1 0 0,-1-1 0,0 1 0,0 0 0,1 0 0,-1-1 0,0 1 0,1 0 0,-1 0 0,1-1 0,-1 1 0,1-1 0,-1 1 0,1 0 0,-1-1 0,1 1 0,-1-1 0,1 1 0,0-1 0,0 0 0,-1 1 0,1-1 0,0 0 0,-1 1 0,1-1 0,0 0 0,0 0 0,0 1 0,-1-1 0,1 0 0,0 0 0,1 0 0,54 0 0,-43-1 0,940-3 0,-535 24 0,737 11 0,-1187-30 0,8 1 0,-1-1 0,1-1 0,0-1 0,0-1 0,-1-1 0,-40-11 0,63 13 0,0 1 0,-1-1 0,1 0 0,0 0 0,0 0 0,0 0 0,-1 0 0,1-1 0,0 1 0,1-1 0,-1 1 0,0-1 0,0 0 0,1 1 0,-1-1 0,1 0 0,-1 0 0,1 0 0,0 0 0,0-1 0,0 1 0,0 0 0,0 0 0,0-1 0,1 1 0,-1 0 0,1-1 0,-1 1 0,1-1 0,0 1 0,0 0 0,0-1 0,0 1 0,1-1 0,-1 1 0,1 0 0,-1-1 0,1 1 0,0 0 0,0-1 0,2-3 0,3-4 0,0 1 0,0-1 0,1 2 0,1-1 0,-1 0 0,1 1 0,15-11 0,10-4 0,1 2 0,2 1 0,0 2 0,0 1 0,76-23 0,-67 26 0,0 2 0,0 3 0,77-8 0,-1234-7 0,1047 21 0,-40-4 0,105 7 0,0 0 0,-1 0 0,1 0 0,0 0 0,-1 0 0,1 0 0,0 0 0,-1 1 0,1-1 0,0 0 0,-1 0 0,1-1 0,0 1 0,-1 0 0,1 0 0,0 0 0,0 0 0,-1 0 0,1 0 0,0 0 0,-1 0 0,1-1 0,0 1 0,0 0 0,-1 0 0,1 0 0,0-1 0,0 1 0,-1 0 0,1 0 0,0 0 0,0-1 0,0 1 0,0 0 0,-1-1 0,1 1 0,0 0 0,0 0 0,0-1 0,0 1 0,0-1 0,14-6 0,30-3 0,101-13 0,220-6 0,154 29 0,-222 3 0,-378 19 0,7-13 0,2 0 0,-126 32 0,-246 72 0,350-86 0,-1-5 0,-1-3 0,-186 11 0,198-27 0,-28 2 0,-217-17 0,312 10 0,1 0 0,0-1 0,-1-1 0,1-1 0,0 0 0,1-1 0,-1 0 0,1-1 0,0-1 0,1-1 0,0 0 0,0 0 0,1-2 0,0 1 0,-16-20 0,24 25 0,0 1 0,0-1 0,0 1 0,-1 0 0,1 0 0,-1 1 0,0 0 0,0 0 0,0 0 0,-1 0 0,1 1 0,-1 0 0,-7-1 0,-13-1 0,-54-3 0,26 3 0,-495-78 0,10 2 0,498 75 0,6 0 0,0 1 0,-61 3 0,96 1 0,1 0 0,-1 0 0,1 0 0,-1 0 0,1 0 0,-1 0 0,1 0 0,-1 0 0,1 1 0,-1-1 0,1 0 0,-1 0 0,1 0 0,-1 1 0,1-1 0,0 0 0,-1 1 0,1-1 0,0 0 0,-1 1 0,1-1 0,0 0 0,-1 1 0,1-1 0,0 1 0,0-1 0,-1 1 0,1-1 0,0 1 0,0-1 0,0 1 0,0-1 0,-1 1 0,1-1 0,0 1 0,0-1 0,0 1 0,0-1 0,0 1 0,0-1 0,1 1 0,-1-1 0,0 0 0,0 1 0,0-1 0,0 1 0,1-1 0,-1 1 0,0-1 0,0 1 0,1-1 0,-1 0 0,0 1 0,1-1 0,-1 1 0,0-1 0,1 0 0,-1 1 0,0-1 0,1 0 0,-1 0 0,1 1 0,27 27 0,-26-26 0,196 169 0,83 77 0,38 60 0,-309-297 0,0 1 0,-1 0 0,-1 1 0,0 0 0,8 17 0,-10-18 0,0 0 0,1 0 0,1-1 0,0 1 0,0-2 0,20 20 0,11 1 0,2-2 0,1-1 0,86 41 0,146 42 0,-234-98 0,2-1 0,-1-1 0,2-3 0,-1-1 0,1-3 0,71 0 0,-63-2 0,85 13 0,-81-7 0,63 1 0,-73-8 0,-23 1 0,0-1 0,0-2 0,1 0 0,-1-1 0,0-1 0,0-1 0,34-11 0,1-8 0,1 2 0,90-20 0,-147 41 0,43-13 0,-44 12 0,1 1 0,0 0 0,0 0 0,-1-1 0,1 1 0,0 0 0,-1-1 0,1 1 0,0-1 0,-1 1 0,1 0 0,-1-1 0,1 0 0,0 1 0,-1-1 0,0 1 0,1-1 0,-1 0 0,1 1 0,-1-1 0,0 0 0,1 1 0,-1-1 0,0 0 0,0 0 0,1 1 0,-1-1 0,0 0 0,0 0 0,0 1 0,0-1 0,0 0 0,0 0 0,0 0 0,0 1 0,-1-1 0,1 0 0,0 0 0,0 1 0,-1-1 0,1 0 0,0 1 0,-1-1 0,1 0 0,-1 1 0,1-1 0,-1 0 0,1 1 0,-1-1 0,1 1 0,-1-1 0,1 1 0,-1-1 0,0 1 0,-19-16 0,-1 2 0,0 1 0,0 0 0,-30-12 0,-10-5 0,-546-276-498,182 97-830,-486-238 1021,-370-194 216,244 31-367,1013 594 466,-53-28 883,-1 3 1,-83-31-1,294 108-891,61 18 0,812 338-888,-868-334 781,245 104 39,581 343-1,-916-477 223,-2 3 0,-1 1 1,62 60-1,-93-79-120,-2 1 0,0 0 1,-1 1-1,0 0 1,-1 1-1,-1 0 0,0 0 1,-2 1-1,0 0 0,0 1 1,-2-1-1,0 1 1,-1 1-1,2 21 0,-6-33-34,1-1 0,-2 0 0,1 0 0,-1 0 0,1 0 0,-2 1 0,1-1 0,-1 0 0,0-1 0,0 1 0,0 0 0,-1 0 0,0-1 0,-6 9 0,2-6 0,0 1 0,0-1 0,-1-1 0,-1 1 0,1-2 0,-1 1 0,-16 9 0,-6-1 0,0-1 0,0-2 0,-2 0 0,-44 8 0,-72 11 0,-287 22 0,-158-43 0,580-10 0,0 0 0,0-1 0,1-1 0,-1 0 0,-19-7 0,31 9 0,-1-1 0,1 0 0,0 1 0,0-1 0,1 0 0,-1 0 0,0-1 0,0 1 0,0 0 0,1-1 0,-1 1 0,1-1 0,-1 1 0,1-1 0,-1 0 0,1 1 0,0-1 0,0 0 0,0 0 0,0 0 0,0 0 0,1 0 0,-1 0 0,0 0 0,1 0 0,0 0 0,-1-1 0,1 1 0,0 0 0,0 0 0,0 0 0,0 0 0,1-1 0,-1 1 0,0 0 0,1 0 0,0 0 0,-1 0 0,1 0 0,0 0 0,0 0 0,0 0 0,0 0 0,2-1 0,12-19-1365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0:56:5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0:57:0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24575,'2'6'0,"0"0"0,0-1 0,1 1 0,0-1 0,0 0 0,0 0 0,1 0 0,0 0 0,7 7 0,9 14 0,-8-8 0,0 1 0,-1 0 0,-1 1 0,-1 0 0,-1 0 0,-1 1 0,0 0 0,-2 1 0,0-1 0,1 24 0,-5 3 0,3-1 0,2 0 0,1-1 0,3 1 0,22 64 0,-31-109 0,1 4 0,0 0 0,0 0 0,1-1 0,0 1 0,0-1 0,1 0 0,-1 1 0,9 7 0,-12-13 0,0 0 0,0 0 0,0 0 0,0 0 0,0 0 0,0 0 0,0 0 0,0 0 0,0-1 0,0 1 0,0 0 0,0 0 0,0 0 0,0 0 0,0 0 0,0 0 0,0 0 0,0 0 0,0 0 0,1 0 0,-1-1 0,0 1 0,0 0 0,0 0 0,0 0 0,0 0 0,0 0 0,0 0 0,0 0 0,0 0 0,0 0 0,1 0 0,-1 0 0,0 0 0,0 0 0,0 0 0,0 0 0,0 0 0,0 0 0,0 0 0,0 0 0,1 0 0,-1 0 0,0 0 0,0 0 0,0 0 0,0 0 0,0 0 0,0 0 0,0 0 0,0 0 0,0 0 0,1 0 0,-1 0 0,0 0 0,0 0 0,0 0 0,0 1 0,0-1 0,0 0 0,0 0 0,0 0 0,0 0 0,0 0 0,0 0 0,0 0 0,0 0 0,0 0 0,0 1 0,-3-14 0,-10-12 0,-1 9 0,0 1 0,0 1 0,-1 0 0,-1 1 0,-17-11 0,-18-16 0,-16-3 0,67 43 0,0 0 0,0 0 0,0 0 0,0 0 0,0-1 0,0 1 0,0 0 0,0 0 0,1 0 0,-1 0 0,0 0 0,0 0 0,0 0 0,0 0 0,0 0 0,0 0 0,0 0 0,0 0 0,0 0 0,0-1 0,0 1 0,0 0 0,0 0 0,0 0 0,0 0 0,0 0 0,0 0 0,0 0 0,0 0 0,0 0 0,0-1 0,0 1 0,0 0 0,0 0 0,0 0 0,0 0 0,0 0 0,0 0 0,0 0 0,0 0 0,0 0 0,0 0 0,0-1 0,0 1 0,0 0 0,0 0 0,0 0 0,0 0 0,0 0 0,-1 0 0,1 0 0,0 0 0,0 0 0,0 0 0,0 0 0,0 0 0,0 0 0,0 0 0,0 0 0,0 0 0,0 0 0,-1 0 0,14 1 0,17 8 0,-20-3 0,-1 1 0,0 0 0,0 0 0,-1 1 0,11 13 0,-13-13 0,1-1 0,0 0 0,0 0 0,0-1 0,1 0 0,0 0 0,0-1 0,1 0 0,9 5 0,-1-3 0,0 1 0,-1 1 0,28 19 0,-43-27 0,0-1 0,0 1 0,1 0 0,-1-1 0,0 1 0,0-1 0,0 1 0,1-1 0,-1 0 0,0 0 0,1 1 0,-1-1 0,0 0 0,0 0 0,1 0 0,-1 0 0,0 0 0,1-1 0,-1 1 0,0 0 0,0-1 0,1 1 0,-1-1 0,0 1 0,2-2 0,1 0 0,-1-1 0,0 0 0,0 1 0,0-1 0,0 0 0,-1 0 0,1-1 0,2-5 0,3-4 0,-2 0 0,1-1 0,6-25 0,-5 4-1365,-2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3T22:28:11.0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1,'0'6,"0"0,0 0,1 0,-1 0,2 1,-1-2,0 1,1 0,0 0,1 0,-1-1,1 1,0-1,0 0,1 0,0 0,0 0,0-1,0 1,1-1,-1 0,8 4,1 2,1-2,0 0,1 0,0-2,0 1,0-2,1 0,0-1,31 4,7 3,114 12,-74-11,-67-10,43 8,-24 1,-1-2,1-3,65 2,-73-6,46 8,-47-5,51 1,-21 0,-63-6,0 0,-1 1,1 0,0 0,0 0,0 0,-1 1,1-1,-1 1,1 0,-1 0,0 1,0-1,4 4,-7-6,0 1,0 0,0-1,0 1,0-1,0 1,0-1,0 1,-1-1,1 1,0 0,0-1,-1 1,1-1,0 0,-1 1,1-1,0 1,-1-1,1 1,-1-1,1 0,0 1,-1-1,1 0,-1 1,1-1,-1 0,1 0,-1 0,0 1,1-1,-1 0,1 0,-1 0,1 0,-1 0,0 0,1 0,-1 0,1 0,-2-1,-27 5,-383-2,203-5,-377 3,565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3T22:28:11.35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1,'78'1,"109"16,-134-10,-20-4,-1 2,41 12,-52-10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3T22:28:11.70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1,'5'0,"4"0,6 0,4 0,-6 0,-8 0,-10 0,-7 0,-7 0,-3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3T22:28:31.4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195 246 24575,'625'0'0,"-598"-1"0,54-11 0,-53 7 0,52-3 0,328 9 0,-549-13 0,93 6 0,-54 0 0,-594 7 0,717-1 0,9 1 0,0-1 0,0-1 0,0-2 0,0 0 0,-1-3 0,54-15 0,-60 14 0,1 2 0,0 1 0,0 1 0,0 1 0,0 1 0,1 1 0,28 4 0,22-1 0,-26-2 0,0 3 0,50 9 0,-39-6 0,-57-7 0,0 0 0,-1 0 0,1 0 0,-1 0 0,1 0 0,0-1 0,-1 1 0,1-1 0,-1 0 0,1 1 0,-1-1 0,1-1 0,-1 1 0,1 0 0,-1 0 0,0-1 0,0 1 0,0-1 0,4-3 0,-6 4 0,0 0 0,1 1 0,-1-1 0,0 0 0,0 0 0,0 1 0,0-1 0,0 0 0,0 1 0,0-1 0,0 0 0,0 0 0,0 1 0,-1-1 0,1 0 0,0 1 0,0-1 0,-1 0 0,1 1 0,0-1 0,-1 1 0,1-1 0,-1 0 0,1 1 0,-1-1 0,1 1 0,-1-1 0,1 1 0,-1-1 0,1 1 0,-1 0 0,0-1 0,1 1 0,-1 0 0,0-1 0,1 1 0,-1 0 0,0 0 0,1-1 0,-1 1 0,0 0 0,1 0 0,-1 0 0,-1 0 0,-40-8 0,36 7 0,-40-7 0,21 2 0,0 2 0,-31-1 0,36 4 0,0-2 0,-24-5 0,-39-4 0,46 9 0,-47-10 0,37 6 0,46 7 0,0 0 0,-1 0 0,1 0 0,0 0 0,0 0 0,-1 0 0,1 0 0,0-1 0,0 1 0,0 0 0,-1-1 0,1 1 0,0-1 0,0 1 0,0-1 0,0 0 0,0 1 0,0-1 0,0 0 0,0 0 0,0 0 0,-1-1 0,3 1 0,0 0 0,0 0 0,0 0 0,0 0 0,0 0 0,0 0 0,0 0 0,0 1 0,1-1 0,-1 0 0,0 1 0,1-1 0,-1 1 0,0-1 0,3 1 0,68-17 0,-71 17 0,53-7 0,0 2 0,0 3 0,102 9 0,-85 4 0,-49-7 0,0 0 0,30 0 0,22-6 0,-53 0 0,1 1 0,-1 1 0,1 0 0,-1 2 0,0 0 0,1 2 0,28 8 0,-48-11 0,1 1 0,0 0 0,-1 0 0,1-1 0,-1 1 0,1 1 0,-1-1 0,0 0 0,0 1 0,0-1 0,0 1 0,0 0 0,-1-1 0,1 1 0,-1 0 0,0 0 0,0 0 0,0 0 0,0 0 0,0 0 0,-1 0 0,1 0 0,-1 1 0,0-1 0,0 0 0,0 0 0,0 0 0,-1 0 0,1 1 0,-1-1 0,0 0 0,0 0 0,0 0 0,0 0 0,0 0 0,-1-1 0,1 1 0,-1 0 0,0-1 0,0 1 0,0-1 0,0 1 0,0-1 0,-4 3 0,-2-1 0,1 0 0,-1 0 0,0-1 0,0 0 0,0-1 0,0 0 0,-1 0 0,-16 1 0,14-2 0,0 1 0,0 0 0,0 0 0,-12 6 0,21-8 0,1 0 0,0 1 0,-1 0 0,1-1 0,-1 1 0,1 0 0,0-1 0,0 1 0,-1 0 0,1 0 0,0 0 0,0 0 0,0 0 0,0 0 0,0 1 0,0-1 0,0 0 0,0 0 0,1 1 0,-1-1 0,0 1 0,1-1 0,-1 0 0,1 1 0,0-1 0,-1 1 0,1-1 0,0 3 0,1 1 0,0 0 0,0 0 0,0 0 0,1-1 0,0 1 0,-1-1 0,4 6 0,-2-6 0,-1 0 0,-1 0 0,1 0 0,0 0 0,-1 0 0,0 0 0,0 0 0,0 9 0,-1-12 0,0 1 0,-1 0 0,1-1 0,-1 1 0,0-1 0,1 1 0,-1-1 0,0 1 0,0-1 0,0 0 0,0 1 0,0-1 0,-1 0 0,1 0 0,0 1 0,0-1 0,-1 0 0,1-1 0,-1 1 0,1 0 0,-1 0 0,1 0 0,-1-1 0,1 1 0,-1-1 0,0 0 0,1 1 0,-4-1 0,-123 19 0,73-12 0,-1-2 0,1-3 0,-65-5 0,6 0 0,-653 3 0,760 0 0,0 0 0,0 0 0,0-1 0,0 0 0,0 0 0,1-1 0,-1 1 0,0-2 0,1 1 0,-1-1 0,1 0 0,0 0 0,0-1 0,-10-7 0,12 7 0,0 0 0,1 0 0,0 0 0,0 0 0,0-1 0,1 1 0,-1-1 0,1 0 0,0 1 0,0-1 0,1 0 0,0-1 0,-1 1 0,2 0 0,-1 0 0,1 0 0,-1 0 0,1-1 0,1 1 0,0-6 0,-1 8 0,1 1 0,0-1 0,-1 0 0,1 1 0,0-1 0,0 1 0,0-1 0,1 1 0,-1 0 0,1-1 0,-1 1 0,1 0 0,0 0 0,0 0 0,-1 0 0,2 0 0,-1 1 0,0-1 0,0 1 0,0-1 0,1 1 0,-1 0 0,1 0 0,-1 0 0,1 0 0,-1 0 0,1 0 0,0 1 0,-1-1 0,5 1 0,11-2 0,0 1 0,0 1 0,30 3 0,-16 0 0,33-1 0,254-4 0,-318 2 0,1 0 0,-1 0 0,0 0 0,1 0 0,-1 0 0,0-1 0,1 1 0,-1 0 0,0-1 0,1 1 0,-1-1 0,0 1 0,0-1 0,1 0 0,-1 0 0,0 1 0,0-1 0,2-2 0,-4 2 0,1 1 0,0-1 0,-1 0 0,1 1 0,-1-1 0,1 0 0,-1 1 0,1-1 0,-1 1 0,1-1 0,-1 0 0,1 1 0,-1-1 0,0 1 0,1 0 0,-1-1 0,0 1 0,1 0 0,-1-1 0,0 1 0,0 0 0,1 0 0,-1-1 0,0 1 0,0 0 0,0 0 0,1 0 0,-1 0 0,0 0 0,0 0 0,0 0 0,0 1 0,-38-4 0,-41 1 0,51 3 0,0-2 0,0 0 0,-45-10 0,42 6 0,-1 1 0,1 2 0,-64 3 0,45 0 0,136 21 0,-7-6 0,136 47 0,-174-51 0,0-2 0,53 7 0,92 12 0,-147-20-1365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0:56:06.3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0:56:10.5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1411 2906 24575,'5'-1'0,"-1"0"0,1-1 0,-1 0 0,0 1 0,0-1 0,0-1 0,0 1 0,0 0 0,0-1 0,5-5 0,14-8 0,23-4 0,0 2 0,1 2 0,1 3 0,1 1 0,92-9 0,91-3-234,419 12 0,236 73-348,-537-31 756,-169-17 264,253-13 0,-375-7-438,0-3 0,68-21 0,71-12 0,-31 28 0,234 10 0,-364 6 0,37 5 0,-74-7 0,0 1 0,0 0 0,0 0 0,0 0 0,0-1 0,0 1 0,0 0 0,0 0 0,-1 0 0,1 0 0,0-1 0,0 1 0,0 0 0,0 0 0,1 0 0,-1-1 0,0 1 0,0 0 0,0 0 0,0 0 0,0 0 0,0-1 0,0 1 0,0 0 0,0 0 0,0 0 0,0 0 0,1-1 0,-1 1 0,0 0 0,0 0 0,0 0 0,0 0 0,0 0 0,1 0 0,-1-1 0,0 1 0,0 0 0,0 0 0,0 0 0,1 0 0,-1 0 0,0 0 0,0 0 0,0 0 0,1 0 0,-1 0 0,0 0 0,0 0 0,0 0 0,1 0 0,-1 0 0,0 0 0,-19-13 0,-80-40 0,-203-80 0,-124-11 0,422 143 0,-1262-307-1056,-26 113 0,942 155 1491,-490 6-1,365 38 809,538-2-1243,0 3 0,68 13 0,127 39 0,-153-33 0,356 93 0,72 16 0,801 89 0,-1296-218 0,2 2 0,0-2 0,0-2 0,64-5 0,-102 2 0,1 1 0,-1 0 0,1-1 0,-1 1 0,1-1 0,-1 0 0,1 0 0,-1 0 0,0 0 0,0 0 0,1-1 0,-1 1 0,0 0 0,3-4 0,-4 4 0,0 0 0,-1 0 0,1-1 0,0 1 0,-1 0 0,1 0 0,-1-1 0,1 1 0,-1 0 0,0-1 0,1 1 0,-1 0 0,0-1 0,0 1 0,0 0 0,0-1 0,0 1 0,0 0 0,-1-1 0,1-1 0,-2-1 0,0 0 0,1 0 0,-1 0 0,-1 1 0,1-1 0,0 0 0,-1 1 0,0-1 0,0 1 0,0 0 0,0 0 0,-1 0 0,1 1 0,-1-1 0,-5-2 0,-22-11 0,-1 2 0,-1 2 0,0 0 0,-37-6 0,-144-22 0,207 39 0,-710-70 0,406 48 0,-863-101 0,1109 117 0,-90-1 0,378 16 0,-181-4 0,0 2 0,0 2 0,70 24 0,220 73 0,-247-81 0,-83-23 0,1 0 0,-1 0 0,0 0 0,1-1 0,-1 1 0,1-1 0,0 1 0,-1-1 0,1 0 0,-1 0 0,1 0 0,-1-1 0,1 1 0,-1 0 0,1-1 0,-1 0 0,1 0 0,-1 0 0,0 0 0,1 0 0,-1 0 0,0 0 0,3-3 0,-4 2 0,0 0 0,0 0 0,0 0 0,0 0 0,0 0 0,-1 0 0,1-1 0,-1 1 0,1 0 0,-1-1 0,0 1 0,0 0 0,0-1 0,0 1 0,0 0 0,-1 0 0,1-1 0,-1 1 0,0 0 0,1 0 0,-1 0 0,0-1 0,0 1 0,0 0 0,-3-3 0,-8-14 0,-1 1 0,-1 0 0,0 1 0,-2 0 0,0 1 0,0 1 0,-2 1 0,0 0 0,-31-18 0,39 26 0,0-1 0,1 0 0,0 0 0,0-1 0,1-1 0,0 1 0,1-1 0,-1-1 0,2 1 0,-7-12 0,-5-14 0,-23-63 0,29 64 0,-34-62 0,-63-107 0,71 126 0,-4 1 0,-99-136 0,108 177 0,-1 1 0,-70-52 0,64 54 0,0-2 0,-40-44 0,39 31 0,2-3 0,-58-98 0,94 142 0,0 1 0,0-1 0,0 1 0,-1 0 0,0 0 0,0 0 0,0 0 0,-1 0 0,1 1 0,-1 0 0,0 0 0,0 0 0,-1 1 0,1 0 0,-1 0 0,0 0 0,0 1 0,0-1 0,0 1 0,0 1 0,0-1 0,0 1 0,-1 0 0,1 1 0,0-1 0,-11 2 0,-21-4 0,-60-11 0,26 2 0,74 12 0,15 2 0,-1 1 0,1 0 0,24 9 0,6 12 0,-1 1 0,-1 3 0,43 34 0,16 10 0,187 106 0,-210-130 0,59 23 0,-82-43 0,27 7 0,-61-26 0,1 1 0,-1 1 0,33 22 0,-35-21 0,16 11 0,-36-23 0,-1 1 0,0 0 0,1 0 0,-1 0 0,0 0 0,0 0 0,1 0 0,-1 0 0,0 1 0,0-1 0,0 0 0,0 1 0,-1-1 0,1 0 0,0 1 0,0-1 0,0 3 0,-2-4 0,1 0 0,-1 1 0,1-1 0,0 1 0,-1-1 0,1 0 0,-1 1 0,1-1 0,-1 0 0,1 0 0,-1 1 0,1-1 0,-1 0 0,1 0 0,-1 0 0,1 0 0,-1 1 0,1-1 0,-1 0 0,0 0 0,1 0 0,-1 0 0,1 0 0,-1-1 0,1 1 0,-1 0 0,1 0 0,-1 0 0,0 0 0,1-1 0,-1 1 0,-23-7 0,24 7 0,-37-15 0,2-1 0,0-2 0,0-2 0,-42-32 0,12 8 0,-381-229 0,-271-182 0,670 417-31,38 29-117,0 0-1,-1 2 1,0-1 0,0 1 0,-1 0 0,0 1-1,0 1 1,-18-7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0:56:18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3163 1108 24575,'8'11'0,"-1"-1"0,0 1 0,-1 1 0,0-1 0,-1 1 0,-1 0 0,7 23 0,0 0 0,22 67 0,-24-70 0,1 0 0,1 0 0,2-1 0,25 44 0,-33-68 0,0 0 0,1 0 0,0-1 0,0 1 0,0-1 0,1-1 0,0 1 0,0-1 0,0 0 0,1-1 0,-1 1 0,1-2 0,10 4 0,6 1 0,0-2 0,0-1 0,31 2 0,-31-4 0,1 1 0,-1 0 0,42 15 0,-38-7 0,5 2 0,0-2 0,1-1 0,43 8 0,463 54 0,-513-70 0,11 1 0,-38-4 0,0 0 0,0 0 0,0 0 0,-1 0 0,1 0 0,0 0 0,0 0 0,0 0 0,0 0 0,0 0 0,0 0 0,0 0 0,0 0 0,0 0 0,0 0 0,0 0 0,0 1 0,0-1 0,0 0 0,-24 0 0,-35 1 0,0-3 0,0-3 0,0-2 0,-83-21 0,24-2 0,80 22 0,-1-1 0,1-3 0,-66-28 0,53 13 0,2-2 0,0-2 0,2-2 0,-74-69 0,81 65 0,-29-27 0,-110-133 0,73 72 0,68 84 0,1-3 0,-41-63 0,75 101 0,-1 0 0,-1 0 0,1 0 0,-1 1 0,0-1 0,-1 1 0,1 1 0,-1-1 0,0 1 0,0 0 0,0 0 0,-1 0 0,1 1 0,-11-4 0,-3 2 0,0 0 0,0 1 0,-36-1 0,33 3 0,-166-32 0,152 26 0,0-1 0,0-2 0,-35-16 0,-54-16 0,8 5 0,68 21 0,-58-13 0,90 25 0,-1-1 0,2-1 0,-1 0 0,1-2 0,0 0 0,1-1 0,-28-22 0,-6-2 0,34 25 0,0 2 0,-1 0 0,0 1 0,0 1 0,0 0 0,-1 2 0,-21-3 0,12 2 0,-46-14 0,-265-83 0,237 65 0,81 28 0,1 0 0,-1 2 0,0 0 0,-1 1 0,-37-5 0,26 9 0,1-3 0,-1 0 0,1-2 0,1-1 0,-1-2 0,1-1 0,1-1 0,0-2 0,-42-24 0,58 30 0,0 1 0,0 0 0,-1 1 0,1 0 0,-1 1 0,0 1 0,-24-3 0,-5 3 0,-52 3 0,-25-1 0,107 0 0,-1-1 0,1-1 0,0 0 0,0 0 0,1-1 0,-15-7 0,26 7 0,10 1 0,13 1 0,27 0 0,65 6 0,-93-2 0,0 1 0,0 2 0,-1 0 0,1 1 0,33 15 0,-24-10 0,1-1 0,0-1 0,1-2 0,39 5 0,-31-6 0,48 6 0,-60-10 0,-1 1 0,0 1 0,0 1 0,0 2 0,-1 0 0,51 23 0,-60-18 0,0 0 0,0 1 0,15 16 0,-15-13 0,1-1 0,24 16 0,80 38 0,-71-43 0,69 49 0,-88-53 0,-1 2 0,-2 2 0,0 1 0,29 35 0,-39-37 0,2 0 0,0-2 0,1-1 0,2-1 0,0 0 0,1-2 0,44 25 0,58 17 0,174 58 0,-155-64 0,76 52 0,-5-1 0,-176-89 0,0 2 0,68 41 0,-89-49 0,0 0 0,2-2 0,25 8 0,38 16 0,-14 5 0,99 69 0,-126-78 0,52 25 0,-53-32 0,61 43 0,248 238 0,-152-123 0,-115-105 0,-18-15 0,107 74 0,-158-122 0,0 1 0,-1 1 0,15 17 0,25 21 0,-53-50-54,6 4-133,-1 0 0,1 1-1,-2 0 1,1 0 0,-1 0-1,9 13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0:56:27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39 557 24575,'23'-1'0,"-1"-1"0,1-1 0,-1-1 0,0-1 0,0-1 0,23-9 0,126-63 0,-104 46 0,54-30 0,128-87 0,-187 112 0,104-43 0,-122 61 0,-28 13 0,1 0 0,0 2 0,0 0 0,0 0 0,1 2 0,30-1 0,-18 3 0,0 1 0,0 1 0,34 8 0,-30-2 0,0 2 0,0 2 0,-1 1 0,34 19 0,125 79 0,-63-34 0,-36-19 0,-59-35 0,1-2 0,50 23 0,-55-31 0,2-2 0,0 0 0,0-2 0,0-2 0,1-1 0,0-1 0,48 0 0,578-8 0,-642 3 0,1-1 0,-1-1 0,33-8 0,-46 9 0,1 0 0,0-1 0,-1 0 0,0 0 0,1 0 0,-1 0 0,0-1 0,6-5 0,-9 7 0,1 0 0,-1 0 0,0-1 0,0 1 0,0-1 0,0 1 0,0 0 0,-1-1 0,1 0 0,0 1 0,-1-1 0,1 1 0,-1-1 0,1 0 0,-1 0 0,0 1 0,0-1 0,0 0 0,0 1 0,0-1 0,0 0 0,0 0 0,-1-2 0,0 1 0,-1 0 0,1 0 0,0 0 0,-1 0 0,0 0 0,0 1 0,1-1 0,-2 1 0,1-1 0,0 1 0,0 0 0,-1 0 0,1 0 0,-5-3 0,-44-21 0,38 20 0,-80-33 0,-146-39 0,66 25 0,98 30 0,-1 3 0,-152-18 0,110 31 0,68 5 0,-63-10 0,-188-33 0,257 40 0,-51-1 0,11 2 0,47-7 0,32 3 0,24 1 0,42 0 0,1 2 0,0 4 0,68 6 0,-122-5 0,315 35 0,-2 0 0,-187-30 0,-14-2 0,0 6 0,128 25 0,44 16 0,-230-41 0,-1-3 0,1-2 0,96-7 0,-35 0 0,-79 2 0,52 2 0,-87 0 0,-1 0 0,1 1 0,-1 0 0,0 0 0,1 0 0,-1 2 0,0-1 0,13 9 0,29 17 0,102 42 0,-91-44 0,-32-16 0,-1-2 0,57 11 0,17 6 0,57 39 0,-125-49 0,14 3 0,2-3 0,55 12 0,-60-17 0,63 14 0,79 24 0,38 15 0,20-2 0,-202-53 0,138 36 0,-173-42 0,-1 1 0,1-1 0,0 2 0,-1-1 0,0 1 0,0 0 0,0 1 0,-1 0 0,7 7 0,51 68 0,-8-9 0,-11-25 0,-17-20 0,47 61 0,-64-74 0,0 0 0,1-1 0,1-1 0,0 0 0,1 0 0,0-2 0,1 0 0,0 0 0,0-1 0,32 12 0,-42-19 0,-1-1 0,0 1 0,0 0 0,0 1 0,-1-1 0,1 1 0,-1-1 0,1 1 0,-1 0 0,0 0 0,0 1 0,0-1 0,0 1 0,-1-1 0,1 1 0,-1 0 0,0 0 0,0 0 0,-1 0 0,1 0 0,-1 1 0,0-1 0,0 0 0,0 1 0,-1-1 0,1 0 0,-1 9 0,-1 8 0,-1 1 0,-1-1 0,-1 0 0,-9 31 0,7-31 0,-36 119 0,35-121 0,-1-1 0,0 0 0,-2 0 0,0-1 0,-16 21 0,17-24 0,0 0 0,1 1 0,1-1 0,0 1 0,2 1 0,-1-1 0,-4 26 0,-13 34 0,1-16 0,-21 85 0,78-214 0,-2 8 0,115-260 0,-99 219 0,-4-2 0,40-146 0,-83 244 0,20-54 0,-22 60 0,0 1 0,0 0 0,0 0 0,0-1 0,0 1 0,1 0 0,-1 0 0,0-1 0,0 1 0,0 0 0,0 0 0,1 0 0,-1-1 0,0 1 0,0 0 0,0 0 0,1 0 0,-1 0 0,0 0 0,0-1 0,1 1 0,-1 0 0,0 0 0,0 0 0,1 0 0,-1 0 0,0 0 0,1 0 0,-1 0 0,0 0 0,0 0 0,1 0 0,-1 0 0,0 0 0,0 0 0,1 0 0,-1 0 0,0 0 0,0 0 0,1 1 0,8 11 0,5 21 0,-14-32 0,7 22 0,-2 0 0,0 1 0,-1-1 0,0 32 0,-5 100 0,-1-72 0,1-59 0,1 51 0,-12 86 0,8-136 0,-1 1 0,-1-2 0,-1 1 0,-1-1 0,-1 0 0,-1 0 0,-18 28 0,-179 268 0,166-265 0,-3-1 0,-2-2 0,-77 66 0,62-67 0,-2-4 0,-94 54 0,117-79 0,-1-2 0,-1-1 0,0-3 0,-2-1 0,-66 14 0,31-11 0,53-10 0,-1-2 0,-1-1 0,-29 2 0,-439-9 0,155-45 0,170 17 0,-18 9 0,0 8 0,-270 16 0,67 32 0,340-30 0,1 3 0,1 2 0,-66 21 0,60-15 0,0-2 0,-68 7 0,54-15 0,0-1 0,0 3 0,-110 28 0,16 1 0,105-25 0,51-10 0,-56 9 0,59-10 0,0-1 0,0 0 0,0 1 0,0-2 0,1 1 0,-1-1 0,0 0 0,0 0 0,1 0 0,-7-2 0,11 2 0,-1 1 0,1 0 0,-1 0 0,1-1 0,-1 1 0,1 0 0,-1-1 0,1 1 0,0 0 0,-1-1 0,1 1 0,-1-1 0,1 1 0,0 0 0,-1-1 0,1 1 0,0-1 0,0 1 0,-1-1 0,1 1 0,0-1 0,0 0 0,0 1 0,0-1 0,0 1 0,0-1 0,0 1 0,0-1 0,0 0 0,0 1 0,0-1 0,0 0 0,13-18 0,26-12 0,-13 15 0,1 2 0,0 1 0,1 1 0,43-12 0,126-22 0,-165 39 0,241-41 0,475-23 0,284 62 0,-1006 9 0,-4 1 0,-1 0 0,1 2 0,-1 0 0,0 1 0,0 2 0,0 0 0,32 14 0,-12-5 0,1-2 0,1-1 0,0-3 0,0-1 0,1-2 0,-1-2 0,49-2 0,-60-1 0,1 2 0,42 10 0,43 5 0,-107-18 0,0 1 0,0 0 0,0 1 0,0 1 0,0-1 0,0 2 0,13 6 0,-21-9 0,0 0 0,0 1 0,-1 0 0,1 0 0,-1 0 0,1 0 0,-1 0 0,0 0 0,0 0 0,0 1 0,0-1 0,0 1 0,0 0 0,-1 0 0,1-1 0,-1 1 0,0 0 0,0 0 0,0 0 0,0 0 0,0 0 0,-1 0 0,0 1 0,1-1 0,-1 0 0,0 0 0,-1 0 0,1 0 0,0 0 0,-2 6 0,-1-1 0,1-1 0,-1 1 0,-1-1 0,1 0 0,-1 0 0,-1 0 0,1-1 0,-1 1 0,0-1 0,0 0 0,-1-1 0,0 1 0,0-1 0,0 0 0,-1-1 0,-11 7 0,-12 5 0,-1-1 0,-48 17 0,79-32 0,-138 43 0,-200 37 0,177-46 0,81-19 0,-1-3 0,-98 1 0,-163-14 0,135-2 0,131 1 0,0-4 0,0-3 0,-140-35 0,-207-97 0,-5-3 0,358 126 0,-1 3 0,0 4 0,-1 2 0,-89 2 0,89 8 0,-95 15 0,-40 2 0,105-11 0,-13 9 0,73-8 0,-61 2 0,27-10 0,58 0 0,54 0 0,551 22 0,278 113-710,-374-52 405,-223-39 305,269 38 0,-484-76-17,-27-5 47,0 2 0,-1 1 0,1 1 0,-1 1 0,28 11 0,-52-17-12,-1 1 0,1-1 0,-1 0 0,1 0 0,-1 0 0,1 0 0,-1 0 0,0 0 0,1 1 0,-1-1 0,1 0 0,-1 0 0,0 1 0,1-1 0,-1 0 0,0 0 0,1 1 0,-1-1 0,0 0 0,1 1 0,-1-1-1,0 1 1,0-1 0,1 0 0,-1 1 0,0-1 0,0 1 0,0-1 0,0 1 0,0-1 0,1 0 0,-1 1 0,0-1 0,0 1 0,0-1 0,0 1 0,0-1 0,0 1 0,-1-1 0,1 1 0,0-1 0,0 0 0,0 2 0,-23 12 113,-37 3-201,-13-6 70,-127 5 0,-80-16 0,149-2 0,-19 3 0,-140-5 0,110-28 0,151 29 0,0-2 0,1-1 0,0-2 0,-32-12 0,-102-55 0,140 65 0,-98-37 0,87 34 0,0 1 0,-1 2 0,0 1 0,-55-7 0,-49-12 0,0-9 0,26 8 0,-161-64 0,242 80 0,-138-66 0,124 57 0,-2 1 0,-86-23 0,-37-16 0,-27-12 0,68 27 0,-96-37 0,204 75-195,0 1 0,0 0 0,0 2 0,-1 1 0,1 0 0,-30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41DAD-D340-4E46-8C88-F74B222E3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E8B2AD-919D-47AA-8F29-8DE2658E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F5DB5-BFC0-4CE5-A484-F5E6A75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196EB3-EE10-48CD-8079-DBDE797D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632006-F019-4684-87EB-6CD04C62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08208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07E5A-100C-4173-9EA0-4F565997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0E9C6E-06B7-40C7-8FBF-360EDCB29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8FA5AC-F29F-49A7-9A36-1418F56B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6E096A-02ED-4C36-9617-CE2BBB48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7D185C-F136-4C16-B8B1-D773DD25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82232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6E5ABF-CB47-45F6-B95A-64AD8983C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9A847C-500B-4272-AD99-C51441929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59178-6423-416A-ADC2-F316ADBA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6A0F9-4397-4C50-9C7C-7B52F040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F9E112-68B1-4ABE-B912-9D3E9B44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0026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733C0-5579-4DC8-A06C-24E9AAAF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CEC42-B6E1-4FFC-8B1E-4EA9D4C2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74CE8-2154-418B-8441-EDF8F2DD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98551-7EFE-4D0E-9563-13C88DCC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0A53F1-5678-47D5-ABE9-076D79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71571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AD861-9AC4-49C7-8420-23AE1514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89C405-80B2-4769-8422-5B17844E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8EC7E-3E32-45CD-9210-11EC9913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2C645-5004-4D28-9D4D-F1DEB9E5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CBFC0A-46FB-4715-823A-28030C8A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28487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B4C9E-19A1-482B-A136-288FBE78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B433B-3533-4557-A81B-FFEAA1B30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B83E36-2C88-458E-BC14-3AEFCDEE0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0E7002-D447-4B8A-9AC0-EFB28911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85BA2-5545-470B-BE7F-505D0800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97D375-F846-4901-88C6-9D865D18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A627E-C5B4-4874-A04D-B74DB05F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30313-D9DA-4B89-B3E6-1B077810B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857905-8C73-45F2-9485-25C5AAF4F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EF3941-84CA-46C8-914A-7C68CBA4B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B77AC5-48AB-4E87-8CE6-F8D9A29ED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C42120-0879-45D2-B89D-4DB6EAA8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F5EEDD-6431-4A01-9A1B-11CA68DC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9B1A99-DC37-44B7-ACD9-7A68E525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1088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93DE5-C3B9-485B-97E8-7B47F13B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BF4DC4-7B71-455C-A1EF-EEBB45C1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D998B2-86C1-4BF7-98DB-CB0DF2B8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6B6BEE-8C9A-4388-A0E8-1A0256EB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04458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416044-E70B-4F25-B9E2-D4475E64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634350-4558-4DDB-8DE8-2454FDAC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4BD5B6-229B-4E9A-A9B0-C1C1B3FD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31230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B343F-855E-450E-B5A5-958E31DB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FA01E-3151-4573-82B0-D6CAF128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3D77FA-A533-42C1-B863-F1FAE75E9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52CA9-D09C-46BE-8342-BBEABBFC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76114-6734-407B-A995-BD830C83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B09E6D-00E3-4BC8-AF84-0E640235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3612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15BC1-245E-43C6-B8F7-0F56372C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C36D8E-C649-4F98-AB27-FC69823ED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1BED9F-E564-499C-9A1B-B70CDD6B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987E0E-7F45-4AAC-9F6B-C59B7AB2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5DD29A-E310-48FD-ABEE-0C152B91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2B7FC0-F6F1-4C34-8C89-77213BB0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4719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8BCC2-F3A5-4326-85BB-59171BA7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B159F6-8083-43DE-8567-57309D9A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BA7F96-4442-486D-A908-37196580F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3A79-C466-4083-A780-B91062AA5C89}" type="datetimeFigureOut">
              <a:rPr lang="ru-BY" smtClean="0"/>
              <a:t>01/04/2023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1FD8FD-41B0-4299-99E5-DB63DC31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470AB-5FEB-400F-AAAB-17BDF2196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F3E2-246C-49B6-BE15-ED4C4BC07C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580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9.xml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25723-6DF0-4A2A-8E63-FC633277F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2198"/>
            <a:ext cx="9144000" cy="1013604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Проект </a:t>
            </a:r>
            <a:r>
              <a:rPr lang="ru-RU" dirty="0" err="1">
                <a:latin typeface="Arial Black" panose="020B0A04020102020204" pitchFamily="34" charset="0"/>
              </a:rPr>
              <a:t>Амогус</a:t>
            </a:r>
            <a:endParaRPr lang="ru-BY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55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1037E-C40B-4C57-8E6A-0A8166E20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Модуль Секундомер</a:t>
            </a:r>
            <a:endParaRPr lang="ru-BY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8048BF-5F38-4FE7-8C08-FFE29B695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26866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BDFD9-3F5F-48BF-9168-37FFD558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модулю (</a:t>
            </a:r>
            <a:r>
              <a:rPr lang="en-US" dirty="0"/>
              <a:t>backlog)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B1A20-1703-41AF-A507-9DB0F902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 времени каждую миллисекунду</a:t>
            </a:r>
            <a:r>
              <a:rPr lang="en-US" dirty="0"/>
              <a:t>, </a:t>
            </a:r>
            <a:r>
              <a:rPr lang="ru-RU" dirty="0"/>
              <a:t>прошедшего с момента запуска</a:t>
            </a:r>
          </a:p>
          <a:p>
            <a:r>
              <a:rPr lang="ru-RU" dirty="0"/>
              <a:t>Остановка по нажатию клавиши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2409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5AF90-360E-4AF5-96E2-46198FE1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AC96B-5A87-4E8F-98E7-31C84E99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начала отсчета необходимо выбрать программу из главного модуля.</a:t>
            </a:r>
          </a:p>
          <a:p>
            <a:r>
              <a:rPr lang="ru-RU" dirty="0"/>
              <a:t>Для остановки отсчета нажмите </a:t>
            </a:r>
            <a:r>
              <a:rPr lang="en-US" b="1" dirty="0"/>
              <a:t>Enter</a:t>
            </a:r>
            <a:r>
              <a:rPr lang="ru-RU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5787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5AF90-360E-4AF5-96E2-46198FE1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32" y="500062"/>
            <a:ext cx="6062133" cy="1325563"/>
          </a:xfrm>
        </p:spPr>
        <p:txBody>
          <a:bodyPr/>
          <a:lstStyle/>
          <a:p>
            <a:r>
              <a:rPr lang="ru-RU" dirty="0"/>
              <a:t>Графическая инструкция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AC96B-5A87-4E8F-98E7-31C84E99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8758"/>
            <a:ext cx="12192000" cy="1417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</a:t>
            </a:r>
            <a:r>
              <a:rPr lang="ru-RU" dirty="0"/>
              <a:t>В данном слайду представлена графическая инструкция модуля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“C</a:t>
            </a:r>
            <a:r>
              <a:rPr lang="ru-RU" dirty="0" err="1"/>
              <a:t>екундомер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3C8222-D04C-4016-92F2-8CABC7B3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9" y="3429000"/>
            <a:ext cx="12071622" cy="1417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ED2D9-BD8B-4ABA-B02A-8E79A89B539A}"/>
              </a:ext>
            </a:extLst>
          </p:cNvPr>
          <p:cNvSpPr txBox="1"/>
          <p:nvPr/>
        </p:nvSpPr>
        <p:spPr>
          <a:xfrm>
            <a:off x="457201" y="3428999"/>
            <a:ext cx="459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При запуске программы выбираем пункт </a:t>
            </a:r>
            <a:r>
              <a:rPr lang="en-US" dirty="0">
                <a:solidFill>
                  <a:srgbClr val="C00000"/>
                </a:solidFill>
              </a:rPr>
              <a:t>“3”</a:t>
            </a:r>
            <a:endParaRPr lang="ru-BY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2E899-6B08-44B6-80B8-723E0A7A66F8}"/>
              </a:ext>
            </a:extLst>
          </p:cNvPr>
          <p:cNvSpPr txBox="1"/>
          <p:nvPr/>
        </p:nvSpPr>
        <p:spPr>
          <a:xfrm>
            <a:off x="4191000" y="3706799"/>
            <a:ext cx="509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Для запуска секундомера нажать клавишу </a:t>
            </a:r>
            <a:r>
              <a:rPr lang="en-US" dirty="0">
                <a:solidFill>
                  <a:srgbClr val="C00000"/>
                </a:solidFill>
              </a:rPr>
              <a:t>“Enter”</a:t>
            </a:r>
            <a:endParaRPr lang="ru-BY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AE3DB-68FF-4461-8F3E-55C37244B594}"/>
              </a:ext>
            </a:extLst>
          </p:cNvPr>
          <p:cNvSpPr txBox="1"/>
          <p:nvPr/>
        </p:nvSpPr>
        <p:spPr>
          <a:xfrm>
            <a:off x="5283201" y="3952888"/>
            <a:ext cx="536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Для остановки секундомера нажать клавишу </a:t>
            </a:r>
            <a:r>
              <a:rPr lang="en-US" dirty="0">
                <a:solidFill>
                  <a:srgbClr val="C00000"/>
                </a:solidFill>
              </a:rPr>
              <a:t>“Enter”</a:t>
            </a:r>
            <a:endParaRPr lang="ru-BY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59484-9B23-4B58-A626-750417E457FF}"/>
              </a:ext>
            </a:extLst>
          </p:cNvPr>
          <p:cNvSpPr txBox="1"/>
          <p:nvPr/>
        </p:nvSpPr>
        <p:spPr>
          <a:xfrm>
            <a:off x="6505688" y="4369186"/>
            <a:ext cx="403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C00000"/>
                </a:solidFill>
              </a:rPr>
              <a:t>После нажатия </a:t>
            </a:r>
            <a:r>
              <a:rPr lang="en-US" sz="1200" dirty="0">
                <a:solidFill>
                  <a:srgbClr val="C00000"/>
                </a:solidFill>
              </a:rPr>
              <a:t>“Enter” </a:t>
            </a:r>
            <a:r>
              <a:rPr lang="ru-RU" sz="1200" dirty="0">
                <a:solidFill>
                  <a:srgbClr val="C00000"/>
                </a:solidFill>
              </a:rPr>
              <a:t>секундомер останавливается</a:t>
            </a:r>
          </a:p>
          <a:p>
            <a:r>
              <a:rPr lang="ru-RU" sz="1200" dirty="0">
                <a:solidFill>
                  <a:srgbClr val="C00000"/>
                </a:solidFill>
              </a:rPr>
              <a:t>И мы получаем искомый результат</a:t>
            </a:r>
            <a:endParaRPr lang="ru-BY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5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953D4-F06B-425E-AAAE-FAE38DAE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1" y="2187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Модуль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374200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7168-E170-45F8-A531-7C51105F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модулю (</a:t>
            </a:r>
            <a:r>
              <a:rPr lang="en-US" dirty="0"/>
              <a:t>backlog)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D4B6EB-2718-4F99-ABA0-0F66A899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 текущей даты в формате ДД.ММ.ГГГГ</a:t>
            </a:r>
          </a:p>
        </p:txBody>
      </p:sp>
    </p:spTree>
    <p:extLst>
      <p:ext uri="{BB962C8B-B14F-4D97-AF65-F5344CB8AC3E}">
        <p14:creationId xmlns:p14="http://schemas.microsoft.com/office/powerpoint/2010/main" val="388633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FF03C-6301-45DA-B1C7-277654BA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93DF9-0BA5-44F9-A0D4-146CF5033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начала отсчета необходимо выбрать программу из главного модуля</a:t>
            </a:r>
          </a:p>
        </p:txBody>
      </p:sp>
    </p:spTree>
    <p:extLst>
      <p:ext uri="{BB962C8B-B14F-4D97-AF65-F5344CB8AC3E}">
        <p14:creationId xmlns:p14="http://schemas.microsoft.com/office/powerpoint/2010/main" val="410157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625" y="2425745"/>
            <a:ext cx="10515600" cy="1325563"/>
          </a:xfrm>
        </p:spPr>
        <p:txBody>
          <a:bodyPr/>
          <a:lstStyle/>
          <a:p>
            <a:pPr algn="ctr"/>
            <a:r>
              <a:rPr lang="ru-RU" sz="6000" b="1" dirty="0"/>
              <a:t>Модуль</a:t>
            </a:r>
            <a:r>
              <a:rPr lang="ru-RU" b="1" dirty="0"/>
              <a:t> </a:t>
            </a:r>
            <a:r>
              <a:rPr lang="ru-RU" sz="6000" b="1" dirty="0"/>
              <a:t>текущее время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87025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модулю (</a:t>
            </a:r>
            <a:r>
              <a:rPr lang="en-US" dirty="0"/>
              <a:t>backlog)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 текущего времени с постоянным обновлением (интервал 1с)</a:t>
            </a:r>
          </a:p>
        </p:txBody>
      </p:sp>
    </p:spTree>
    <p:extLst>
      <p:ext uri="{BB962C8B-B14F-4D97-AF65-F5344CB8AC3E}">
        <p14:creationId xmlns:p14="http://schemas.microsoft.com/office/powerpoint/2010/main" val="1554579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начала отсчета необходимо выбрать программу из главного модуля.</a:t>
            </a:r>
          </a:p>
        </p:txBody>
      </p:sp>
    </p:spTree>
    <p:extLst>
      <p:ext uri="{BB962C8B-B14F-4D97-AF65-F5344CB8AC3E}">
        <p14:creationId xmlns:p14="http://schemas.microsoft.com/office/powerpoint/2010/main" val="164034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0E72A-4628-48CD-8969-9F6590A72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2993860"/>
            <a:ext cx="4876800" cy="87028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Главный модуль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1139011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Графическая инструкция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64EFF4D-ABA6-43F2-9A34-2A0409BE9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865" y="1680246"/>
            <a:ext cx="6941771" cy="44311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12924" y="2189409"/>
            <a:ext cx="579549" cy="283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709892" y="2189409"/>
            <a:ext cx="78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показ</a:t>
            </a:r>
          </a:p>
        </p:txBody>
      </p:sp>
      <p:sp>
        <p:nvSpPr>
          <p:cNvPr id="7" name="Овал 6"/>
          <p:cNvSpPr/>
          <p:nvPr/>
        </p:nvSpPr>
        <p:spPr>
          <a:xfrm>
            <a:off x="6194738" y="3284113"/>
            <a:ext cx="2962141" cy="99167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432996" y="3464700"/>
            <a:ext cx="248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Пронаблюдать за работой программы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A1DE2E4B-DEEF-CA43-32A1-F5BD1F348908}"/>
                  </a:ext>
                </a:extLst>
              </p14:cNvPr>
              <p14:cNvContentPartPr/>
              <p14:nvPr/>
            </p14:nvContentPartPr>
            <p14:xfrm>
              <a:off x="6188301" y="5406146"/>
              <a:ext cx="360" cy="3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A1DE2E4B-DEEF-CA43-32A1-F5BD1F3489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5301" y="534350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284FD5A9-8696-ACE6-83C5-53E7EFC2B67A}"/>
                  </a:ext>
                </a:extLst>
              </p14:cNvPr>
              <p14:cNvContentPartPr/>
              <p14:nvPr/>
            </p14:nvContentPartPr>
            <p14:xfrm>
              <a:off x="5680341" y="4360346"/>
              <a:ext cx="2061000" cy="1046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284FD5A9-8696-ACE6-83C5-53E7EFC2B6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7341" y="4297706"/>
                <a:ext cx="2186640" cy="11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5ADED0BF-5E98-9BAD-731E-AD2DB0990942}"/>
                  </a:ext>
                </a:extLst>
              </p14:cNvPr>
              <p14:cNvContentPartPr/>
              <p14:nvPr/>
            </p14:nvContentPartPr>
            <p14:xfrm>
              <a:off x="4095621" y="3695786"/>
              <a:ext cx="1716120" cy="9748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5ADED0BF-5E98-9BAD-731E-AD2DB09909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2981" y="3633146"/>
                <a:ext cx="184176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AE7FA546-F3ED-5EB7-A96D-D047966610E7}"/>
                  </a:ext>
                </a:extLst>
              </p14:cNvPr>
              <p14:cNvContentPartPr/>
              <p14:nvPr/>
            </p14:nvContentPartPr>
            <p14:xfrm>
              <a:off x="6187941" y="4543226"/>
              <a:ext cx="2440800" cy="13554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AE7FA546-F3ED-5EB7-A96D-D047966610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25301" y="4480586"/>
                <a:ext cx="2566440" cy="14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80E8D31E-F1FC-6B77-D349-74A5E3C8D81C}"/>
                  </a:ext>
                </a:extLst>
              </p14:cNvPr>
              <p14:cNvContentPartPr/>
              <p14:nvPr/>
            </p14:nvContentPartPr>
            <p14:xfrm>
              <a:off x="4842981" y="4579946"/>
              <a:ext cx="3779640" cy="16340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80E8D31E-F1FC-6B77-D349-74A5E3C8D8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80341" y="4517306"/>
                <a:ext cx="3905280" cy="17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6C037CF0-8115-0960-C638-27179B4B923B}"/>
                  </a:ext>
                </a:extLst>
              </p14:cNvPr>
              <p14:cNvContentPartPr/>
              <p14:nvPr/>
            </p14:nvContentPartPr>
            <p14:xfrm>
              <a:off x="7407261" y="2981186"/>
              <a:ext cx="360" cy="3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6C037CF0-8115-0960-C638-27179B4B92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98621" y="29721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58266C9E-B909-CDAE-30E7-BF46B8D60B1E}"/>
                  </a:ext>
                </a:extLst>
              </p14:cNvPr>
              <p14:cNvContentPartPr/>
              <p14:nvPr/>
            </p14:nvContentPartPr>
            <p14:xfrm>
              <a:off x="7407261" y="2968226"/>
              <a:ext cx="145800" cy="26604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58266C9E-B909-CDAE-30E7-BF46B8D60B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98621" y="2959226"/>
                <a:ext cx="163440" cy="2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81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51B9B-1A1E-4C2E-A579-B6243531E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3667"/>
            <a:ext cx="9144000" cy="930665"/>
          </a:xfrm>
        </p:spPr>
        <p:txBody>
          <a:bodyPr/>
          <a:lstStyle/>
          <a:p>
            <a:r>
              <a:rPr lang="ru-RU" b="1" dirty="0"/>
              <a:t>Тестирование модулей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391807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C80A0-4AC8-49DB-8304-83B2A712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модуль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00B22-3E53-447E-982B-3D3CAEB3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Позитивное тестирование:</a:t>
            </a:r>
            <a:endParaRPr lang="ru-BY" dirty="0"/>
          </a:p>
          <a:p>
            <a:pPr marL="0" indent="0">
              <a:buNone/>
            </a:pPr>
            <a:r>
              <a:rPr lang="ru-RU" dirty="0"/>
              <a:t>Введение индекса существующего модуля – модуль соответствует индексу</a:t>
            </a:r>
            <a:endParaRPr lang="ru-BY" dirty="0"/>
          </a:p>
          <a:p>
            <a:r>
              <a:rPr lang="ru-RU" dirty="0"/>
              <a:t>Негативное тестирование:</a:t>
            </a:r>
            <a:endParaRPr lang="ru-BY" dirty="0"/>
          </a:p>
          <a:p>
            <a:pPr marL="0" indent="0">
              <a:buNone/>
            </a:pPr>
            <a:r>
              <a:rPr lang="ru-RU" dirty="0"/>
              <a:t>Введение индекса несуществующего модуля – работа программы </a:t>
            </a:r>
            <a:r>
              <a:rPr lang="ru-RU"/>
              <a:t>будет остановлена.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54684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A34C9-23AF-473C-90FE-DE737A5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839AE-26FA-4EFB-953C-F77FC177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Позитивное тестирование:</a:t>
            </a:r>
          </a:p>
          <a:p>
            <a:pPr marL="0" indent="0">
              <a:buNone/>
            </a:pPr>
            <a:r>
              <a:rPr lang="ru-RU" dirty="0"/>
              <a:t>При установке времени, отсчет начинается успешно</a:t>
            </a:r>
            <a:endParaRPr lang="ru-BY" dirty="0"/>
          </a:p>
          <a:p>
            <a:r>
              <a:rPr lang="ru-RU" dirty="0"/>
              <a:t>Негативное тестирование:</a:t>
            </a:r>
          </a:p>
          <a:p>
            <a:pPr marL="0" indent="0">
              <a:buNone/>
            </a:pPr>
            <a:r>
              <a:rPr lang="ru-RU" dirty="0"/>
              <a:t>При установке «нулевого» времени, программа закроется</a:t>
            </a:r>
            <a:endParaRPr lang="ru-BY" dirty="0"/>
          </a:p>
          <a:p>
            <a:pPr marL="0" indent="0">
              <a:buNone/>
            </a:pPr>
            <a:r>
              <a:rPr lang="ru-RU" dirty="0"/>
              <a:t>При вводе нечисловых символов, программа уведомит о том, что пользователь ввёл нечисловой символ</a:t>
            </a:r>
          </a:p>
          <a:p>
            <a:pPr marL="0" indent="0">
              <a:buNone/>
            </a:pPr>
            <a:endParaRPr lang="ru-BY" dirty="0"/>
          </a:p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0161E3-7723-7B81-233C-481FCA08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49" y="4814976"/>
            <a:ext cx="4693200" cy="9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948AD-6E8A-4230-A707-17490A9E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Секундомер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ED5969-C8AC-41BC-9834-3921C1DA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Позитивное тестирование:</a:t>
            </a:r>
            <a:r>
              <a:rPr lang="en-US" dirty="0"/>
              <a:t> </a:t>
            </a:r>
            <a:r>
              <a:rPr lang="ru-RU" dirty="0"/>
              <a:t>При старте начинается отсчет времени, при нажатии </a:t>
            </a:r>
            <a:r>
              <a:rPr lang="en-US" dirty="0"/>
              <a:t>Enter</a:t>
            </a:r>
            <a:r>
              <a:rPr lang="ru-RU" dirty="0"/>
              <a:t> отсчет кончается.</a:t>
            </a:r>
            <a:endParaRPr lang="ru-BY" dirty="0"/>
          </a:p>
          <a:p>
            <a:r>
              <a:rPr lang="ru-RU" dirty="0"/>
              <a:t>Негативное тестирование: не представляется возможным ввиду отсутствия ситуации необходимых для него.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77350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Текущее время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Позитивное тестирование:</a:t>
            </a:r>
          </a:p>
          <a:p>
            <a:pPr marL="0" indent="0">
              <a:buNone/>
            </a:pPr>
            <a:r>
              <a:rPr lang="ru-RU" dirty="0"/>
              <a:t>При запуске начинается показ текущего времени с точностью до секунд и постоянным обновлением (интервал 1 с.)</a:t>
            </a:r>
          </a:p>
          <a:p>
            <a:r>
              <a:rPr lang="ru-RU" dirty="0"/>
              <a:t>Негативное тестирование: не представляется возможным ввиду отсутствия ситуации необходимых для него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281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BB72F-8008-4527-B9D4-38DD0A4F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модулю (</a:t>
            </a:r>
            <a:r>
              <a:rPr lang="en-US" dirty="0"/>
              <a:t>backlog)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106F27-84C9-4135-B227-EF266647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выбора подпрограмм</a:t>
            </a:r>
          </a:p>
          <a:p>
            <a:r>
              <a:rPr lang="ru-RU" dirty="0"/>
              <a:t>При выборе несуществующего модуля вывод ошибки</a:t>
            </a:r>
          </a:p>
          <a:p>
            <a:r>
              <a:rPr lang="ru-RU" dirty="0"/>
              <a:t>Повторный выбор после завершения работы выбранного модуля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30048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C508B-B877-487A-8050-C4C3E2B2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28444-93DF-46AC-9F7A-2A2E5D3B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запуска нужной программы введите её индекс по описанию.</a:t>
            </a:r>
            <a:endParaRPr lang="ru-BY" dirty="0"/>
          </a:p>
          <a:p>
            <a:r>
              <a:rPr lang="ru-RU" dirty="0"/>
              <a:t>Нажмите </a:t>
            </a:r>
            <a:r>
              <a:rPr lang="ru-RU" b="1" dirty="0"/>
              <a:t>Е</a:t>
            </a:r>
            <a:r>
              <a:rPr lang="en-US" b="1" dirty="0" err="1"/>
              <a:t>nter</a:t>
            </a:r>
            <a:r>
              <a:rPr lang="en-US" b="1" dirty="0"/>
              <a:t>.</a:t>
            </a:r>
          </a:p>
          <a:p>
            <a:r>
              <a:rPr lang="ru-RU" dirty="0"/>
              <a:t>Далее следуйте инструкциям выбранных модулей.</a:t>
            </a:r>
            <a:endParaRPr lang="ru-BY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3410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0FAFE-D1A3-4482-A601-EAD856F0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Графическая инструкция</a:t>
            </a:r>
            <a:endParaRPr lang="ru-BY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149931D-9C5A-4701-8F1B-15DB36F7A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628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5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4491E-164B-4D5E-8538-B0A99D68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913" y="2998173"/>
            <a:ext cx="4868174" cy="86165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Модуль Таймер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79973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F66EC-2D0A-4196-BA08-749855A1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модулю (</a:t>
            </a:r>
            <a:r>
              <a:rPr lang="en-US" dirty="0"/>
              <a:t>backlog)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B50E0-D9F6-42DD-AA07-B2E92842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задать определенное время.</a:t>
            </a:r>
            <a:endParaRPr lang="ru-BY" dirty="0"/>
          </a:p>
          <a:p>
            <a:r>
              <a:rPr lang="ru-RU" dirty="0"/>
              <a:t>Визуальный отсчет.</a:t>
            </a:r>
            <a:endParaRPr lang="ru-BY" dirty="0"/>
          </a:p>
          <a:p>
            <a:r>
              <a:rPr lang="ru-RU" dirty="0"/>
              <a:t>Выход из программы по нажатию клавиши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1131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2709C-3CB4-40A8-9F8D-B2D00A3A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Gadugi" panose="020B0502040204020203" pitchFamily="34" charset="0"/>
              </a:rPr>
              <a:t>Руководство пользователя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26DD9-F063-4037-88E6-AD836F8D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a typeface="Gadugi" panose="020B0502040204020203" pitchFamily="34" charset="0"/>
              </a:rPr>
              <a:t>Необходимо установить число</a:t>
            </a:r>
            <a:r>
              <a:rPr lang="en-US" dirty="0">
                <a:ea typeface="Gadugi" panose="020B0502040204020203" pitchFamily="34" charset="0"/>
              </a:rPr>
              <a:t> </a:t>
            </a:r>
            <a:r>
              <a:rPr lang="ru-RU" dirty="0">
                <a:ea typeface="Gadugi" panose="020B0502040204020203" pitchFamily="34" charset="0"/>
              </a:rPr>
              <a:t>для таймера,</a:t>
            </a:r>
            <a:r>
              <a:rPr lang="en-US" dirty="0">
                <a:ea typeface="Gadugi" panose="020B0502040204020203" pitchFamily="34" charset="0"/>
              </a:rPr>
              <a:t> </a:t>
            </a:r>
            <a:r>
              <a:rPr lang="ru-RU" dirty="0">
                <a:ea typeface="Gadugi" panose="020B0502040204020203" pitchFamily="34" charset="0"/>
              </a:rPr>
              <a:t>нажать </a:t>
            </a:r>
            <a:r>
              <a:rPr lang="en-US" b="1" dirty="0">
                <a:ea typeface="Gadugi" panose="020B0502040204020203" pitchFamily="34" charset="0"/>
              </a:rPr>
              <a:t>Enter</a:t>
            </a:r>
            <a:endParaRPr lang="ru-BY" b="1" dirty="0">
              <a:ea typeface="Gadugi" panose="020B0502040204020203" pitchFamily="34" charset="0"/>
            </a:endParaRPr>
          </a:p>
          <a:p>
            <a:r>
              <a:rPr lang="ru-RU" dirty="0">
                <a:ea typeface="Gadugi" panose="020B0502040204020203" pitchFamily="34" charset="0"/>
              </a:rPr>
              <a:t>После этого программа запустится сама.</a:t>
            </a:r>
            <a:endParaRPr lang="en-US" dirty="0"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9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C9944-7F05-4C5F-89C3-1EFB3E91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Графическая инструкция</a:t>
            </a:r>
            <a:endParaRPr lang="ru-B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A2C976D3-2942-262B-D1C5-4B48C6F35B92}"/>
                  </a:ext>
                </a:extLst>
              </p14:cNvPr>
              <p14:cNvContentPartPr/>
              <p14:nvPr/>
            </p14:nvContentPartPr>
            <p14:xfrm>
              <a:off x="7329878" y="5092417"/>
              <a:ext cx="1175760" cy="838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A2C976D3-2942-262B-D1C5-4B48C6F35B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6238" y="4984417"/>
                <a:ext cx="12834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D9AE0C90-5DDB-00D5-BB05-731E02D40081}"/>
                  </a:ext>
                </a:extLst>
              </p14:cNvPr>
              <p14:cNvContentPartPr/>
              <p14:nvPr/>
            </p14:nvContentPartPr>
            <p14:xfrm>
              <a:off x="4606118" y="914257"/>
              <a:ext cx="459720" cy="13032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D9AE0C90-5DDB-00D5-BB05-731E02D400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2478" y="806617"/>
                <a:ext cx="5673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F4776196-032A-7B08-4FC2-7B4782158F10}"/>
                  </a:ext>
                </a:extLst>
              </p14:cNvPr>
              <p14:cNvContentPartPr/>
              <p14:nvPr/>
            </p14:nvContentPartPr>
            <p14:xfrm>
              <a:off x="4520078" y="1052137"/>
              <a:ext cx="172080" cy="2088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F4776196-032A-7B08-4FC2-7B4782158F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6078" y="944497"/>
                <a:ext cx="2797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27CD6E0-FD30-774D-6A23-F8244A058E70}"/>
                  </a:ext>
                </a:extLst>
              </p14:cNvPr>
              <p14:cNvContentPartPr/>
              <p14:nvPr/>
            </p14:nvContentPartPr>
            <p14:xfrm>
              <a:off x="4929038" y="1086697"/>
              <a:ext cx="2880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27CD6E0-FD30-774D-6A23-F8244A058E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5398" y="979057"/>
                <a:ext cx="13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C0F3982-8848-BEC5-D30E-8A5DB774F308}"/>
                  </a:ext>
                </a:extLst>
              </p14:cNvPr>
              <p14:cNvContentPartPr/>
              <p14:nvPr/>
            </p14:nvContentPartPr>
            <p14:xfrm>
              <a:off x="5088158" y="5363497"/>
              <a:ext cx="597960" cy="1425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C0F3982-8848-BEC5-D30E-8A5DB774F3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2158" y="5327497"/>
                <a:ext cx="669600" cy="2142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107F7D1-4D87-4F1E-BFD6-6A9450A3FE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551" y="1845177"/>
            <a:ext cx="11008898" cy="33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7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377</Words>
  <Application>Microsoft Office PowerPoint</Application>
  <PresentationFormat>Широкоэкранный</PresentationFormat>
  <Paragraphs>67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Тема Office</vt:lpstr>
      <vt:lpstr>Проект Амогус</vt:lpstr>
      <vt:lpstr>Главный модуль</vt:lpstr>
      <vt:lpstr>Требования к модулю (backlog)</vt:lpstr>
      <vt:lpstr>Руководство пользователя</vt:lpstr>
      <vt:lpstr>Графическая инструкция</vt:lpstr>
      <vt:lpstr>Модуль Таймер</vt:lpstr>
      <vt:lpstr>Требования к модулю (backlog)</vt:lpstr>
      <vt:lpstr>Руководство пользователя</vt:lpstr>
      <vt:lpstr>Графическая инструкция</vt:lpstr>
      <vt:lpstr>Модуль Секундомер</vt:lpstr>
      <vt:lpstr>Требования к модулю (backlog)</vt:lpstr>
      <vt:lpstr>Руководство пользователя</vt:lpstr>
      <vt:lpstr>Графическая инструкция</vt:lpstr>
      <vt:lpstr>Модуль календарь</vt:lpstr>
      <vt:lpstr>Требования к модулю (backlog)</vt:lpstr>
      <vt:lpstr>Руководство пользователя</vt:lpstr>
      <vt:lpstr>Модуль текущее время</vt:lpstr>
      <vt:lpstr>Требования к модулю (backlog)</vt:lpstr>
      <vt:lpstr>Руководство пользователя</vt:lpstr>
      <vt:lpstr>Графическая инструкция</vt:lpstr>
      <vt:lpstr>Тестирование модулей</vt:lpstr>
      <vt:lpstr>Главный модуль</vt:lpstr>
      <vt:lpstr>Таймер</vt:lpstr>
      <vt:lpstr>Секундомер</vt:lpstr>
      <vt:lpstr>Текущее время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Хубабуба</dc:title>
  <dc:creator>Иван Лобарев</dc:creator>
  <cp:lastModifiedBy>Дмитрий Велютич</cp:lastModifiedBy>
  <cp:revision>10</cp:revision>
  <dcterms:created xsi:type="dcterms:W3CDTF">2023-01-01T19:41:29Z</dcterms:created>
  <dcterms:modified xsi:type="dcterms:W3CDTF">2023-01-04T11:07:40Z</dcterms:modified>
</cp:coreProperties>
</file>