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588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A35A-9E12-A946-A009-AC96EBA28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6E78A-EFD2-0348-88C3-F0B3C8741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3338-2386-BA4C-97A7-D4C698FD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38773-CE92-404D-832A-FF499391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2BF0-F82A-1044-B134-9A4AA7E5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A887-7A04-194C-A848-1E8FD554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F37C0-668D-B64B-8061-F92627649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1BB-73E7-C444-87A1-03426F7D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5FDD1-3630-FF47-824A-FB882FFD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60B8F-6C85-BB45-872E-D5FEE5EC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621AA-785E-9C4A-B887-2C5C375A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41E4-A129-0242-9BDD-79E275554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4276-F4F9-6445-9106-718DBCC6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F73F-BDFA-7244-A9BA-EF0D95D5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1ECF6-DC7F-3745-A5D3-50CBAE1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37B9-A6E4-4340-9306-E903A6A2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8459B-1179-5541-B1FF-A5B740CA7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7F4D-B9CB-1348-9872-263CF02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41A9-01D9-594F-A696-0BBE3E6B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A7194-5D19-2C49-9F4D-0844DC22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6F72-1D07-CB49-8E3D-E0FD72CB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F0AC2-2358-CA4E-ADA3-00C6066C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3867-2522-EF4D-8441-9341993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63E26-A9E6-4341-8DD7-0479A3C1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3FA4-BC43-E344-A6AB-AEED9E3B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3476-D778-7E48-B3AA-AD6BD06E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7265-F8E0-F54E-9F5B-8ED79DD7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B7AF-B7E7-2B4B-98AE-106E660F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17909-DE6A-4A46-A6BB-8BCE5400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C39A0-AD78-274C-A1E7-83A142C0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679A-643B-1542-BACC-812CFD1F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928-1396-EA42-BCB8-38D14939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344D4-2851-6145-AE01-C07AE4E46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D52D4-AF41-014D-AF6F-5940A07A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1D666-D028-404D-9D0A-37E4ED0FE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49687-4856-6C43-B397-381D7C5F9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31825-0814-904C-89A1-EE69D921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61074-C8F4-2F45-8F81-39ED2C66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C16B9-E589-174C-AF0B-C8A53DBB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2ACF-2B20-D540-82AE-B14E986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FBFF2-F7E2-AD48-AA15-A7BAB95C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84E60-C83D-A149-8F0C-05F89507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3A3A-6499-6646-948B-8A56C86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60596-1D0E-C040-9162-5C30730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24520-00CB-7543-A52C-05EEE9F6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558D4-5B21-8B4F-B00A-D1EBB10B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9938-C986-D344-A60D-DA310C59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5F9D-2FB2-FB40-9F93-E4740427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4CFE4-B7ED-8047-8AF0-417A3EFD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D41A-0A32-B148-8357-B07AB14F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67A2-BFB0-4249-81D1-31374C64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40623-AE18-4049-8343-3DE4A898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6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C2EA-3C23-DE44-833A-5424875F1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2D483-CA67-B74D-86FC-95F86AA9E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1F979-9993-F24D-B641-A372A314B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6FBB9-71D8-344D-817A-92ECBA85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7270C-30B2-2240-A8EA-6D10E514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812EF-C050-5E42-B9A5-4D0A955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9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E39F-7327-F14E-8EC9-99F9EF36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81B0A-26AB-9444-B0A5-30F18132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7E57-AAA0-134E-B672-52F34E99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EACEB-E592-844C-837A-807BB2B3D490}" type="datetimeFigureOut">
              <a:rPr lang="en-US" smtClean="0"/>
              <a:t>1/5/21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C098-A012-6A4A-8A62-AEEE8CFE8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7DF3-A696-3945-9018-EFF515871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1AC9-AADA-044D-BA87-E1B9A0E0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6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2178-ABFC-F148-8786-467596BBF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AF0E-04A7-BF43-B3EA-057F4112C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k8 ski</dc:creator>
  <cp:lastModifiedBy>k8 ski</cp:lastModifiedBy>
  <cp:revision>1</cp:revision>
  <dcterms:created xsi:type="dcterms:W3CDTF">2021-01-05T23:11:32Z</dcterms:created>
  <dcterms:modified xsi:type="dcterms:W3CDTF">2021-01-05T23:12:06Z</dcterms:modified>
</cp:coreProperties>
</file>