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3" r:id="rId3"/>
    <p:sldId id="304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0AB"/>
    <a:srgbClr val="E4E189"/>
    <a:srgbClr val="BFC49B"/>
    <a:srgbClr val="A57B9A"/>
    <a:srgbClr val="A57983"/>
    <a:srgbClr val="A5867C"/>
    <a:srgbClr val="A5998C"/>
    <a:srgbClr val="93A594"/>
    <a:srgbClr val="8ABFBB"/>
    <a:srgbClr val="AFA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2025-D54E-8242-B919-A6FACB7B1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30A3A-89B4-E34B-B5F6-A8C831BD9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F3BB-DD18-5E48-BC08-FCD7832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A44B-95DF-2A46-8EC6-6E14DFCA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E1B7-63E1-9842-85AE-E35C541E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3BF4-7E35-7E4C-9F79-325B0A73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68B1-D80C-2943-9F1B-AEACF695B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D7D62-E10F-EB43-9F1B-126A3489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3E36-A48D-8A46-8C9C-1CB65AE5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F2A3-21A1-CE4F-8375-32221294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F7CC3-6C65-7445-BE7B-B13CDEF87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7411-94D4-1640-BAAF-1E1C826C7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F658-584B-C64B-9267-2F4DE01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BD4D-B5F7-7A46-8440-58D73E02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C9DFF-A95F-6648-9F0E-84BCCB56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6654-1CFA-A740-A366-C79E5D3A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6C1B-2784-5943-B20A-1FA7E99B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C6A0E-BD6B-1E49-A079-751156C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17D6-643A-EF49-A3CD-1B994733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56DA8-F21C-094F-9822-7BB68954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33B0-459D-574F-A748-F996378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99EF-8B81-4046-909C-055D155DB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9ECF-C57B-4F46-9F55-31D688BF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F6FF8-B421-7941-931C-77890DC5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193B-751F-9943-9511-1F784B48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9B0-43CB-7B42-82B5-9DEA09C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2EC1-A342-AA40-8575-4F63511BE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A4163-2F18-9B44-8E90-1C2574B8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A798C-E30D-D94B-AB9E-1D4E3F47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2CF7-D8DD-A94F-BF79-C2FAE0FC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9151D-B51E-3B41-8504-7F928AFB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5CD7-078E-6748-A9A4-D308A848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330D-A140-ED4C-92C8-29CB3AA6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72D2-1061-0949-9674-A2D7CB72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1E46-BCC4-D24D-A402-84FF3136E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BA73C-FA93-EA49-95A2-0A3316C71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B6182-E1DB-914B-A893-AA56751E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8E199-16AB-FA4E-8F4F-A6E36846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44EF-37C3-9B40-90E0-B214CFE7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8CD7-D616-8B46-85CA-AA4268F5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2AD28-3F53-904B-8E7D-7DC3A1E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C9CC5-7831-244F-9AA5-79504834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142DD-D5FD-5046-8465-8A7CC20E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AEB2F-BF85-7548-B38C-FB33E3D0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D5623-CEC1-B74E-B8D2-A2A0FA96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103C9-AF5F-A74C-B508-FE93CCE9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3487-E1BC-C941-A855-B50017A7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E416-78F9-864F-B567-01935A2F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053B6-ACC1-9341-B954-6C9D01E10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5502-D7D5-4249-B246-C28224D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6549-CA84-6D40-BBE3-35D728AE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E380-70B2-1248-B848-0794A8B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4843-DB5F-3440-8421-E7E01F57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04B71-322D-8D44-8DD9-D6266219F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42907-07B1-724A-AA99-4719ACBD6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4B590-1EA0-324B-AF09-4FAC3A91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E7B1-3114-4848-9939-2DF7D4D7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150DB-4166-0244-ABFB-F9D25D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B9B1F-719D-854A-85C4-A61AB62A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9BF3-662E-E448-8785-E3344FD5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8708-CAA9-D143-A538-F01F80BD1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ED82-1073-F249-952D-8504610DDAA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CC13-EA00-5543-8893-FF8D9E908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5089-69E2-BF46-A9AD-0ED395823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AD82-5CC0-A24A-B51A-30E9DE64B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3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F09D-909C-B040-BE5F-C7724BDED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AC7D4-A172-1148-AE63-5D67EAEE0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0FE6172-60B1-EF42-9115-A0809BEF64F6}"/>
              </a:ext>
            </a:extLst>
          </p:cNvPr>
          <p:cNvGrpSpPr/>
          <p:nvPr/>
        </p:nvGrpSpPr>
        <p:grpSpPr>
          <a:xfrm>
            <a:off x="6452314" y="1507066"/>
            <a:ext cx="4114102" cy="1320798"/>
            <a:chOff x="6452314" y="1507066"/>
            <a:chExt cx="4114102" cy="132079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02D16DF-BBE8-9840-8AA0-74A8CABE8681}"/>
                </a:ext>
              </a:extLst>
            </p:cNvPr>
            <p:cNvSpPr/>
            <p:nvPr/>
          </p:nvSpPr>
          <p:spPr>
            <a:xfrm>
              <a:off x="6452314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C99"/>
                  </a:solidFill>
                </a:rPr>
                <a:t>k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7E65DD2-E381-5B43-A13B-C1818AEAA2C5}"/>
                </a:ext>
              </a:extLst>
            </p:cNvPr>
            <p:cNvSpPr/>
            <p:nvPr/>
          </p:nvSpPr>
          <p:spPr>
            <a:xfrm>
              <a:off x="6875650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4E02B3D-D721-E146-8FEA-9D75761C1602}"/>
                </a:ext>
              </a:extLst>
            </p:cNvPr>
            <p:cNvSpPr/>
            <p:nvPr/>
          </p:nvSpPr>
          <p:spPr>
            <a:xfrm>
              <a:off x="7298986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D09C117-6834-4B48-A93D-53AC7334AAEC}"/>
                </a:ext>
              </a:extLst>
            </p:cNvPr>
            <p:cNvSpPr/>
            <p:nvPr/>
          </p:nvSpPr>
          <p:spPr>
            <a:xfrm>
              <a:off x="7722316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7CECA"/>
                  </a:solidFill>
                </a:rPr>
                <a:t>k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B950158-7C1D-714D-9B24-F044E6F5A924}"/>
                </a:ext>
              </a:extLst>
            </p:cNvPr>
            <p:cNvSpPr/>
            <p:nvPr/>
          </p:nvSpPr>
          <p:spPr>
            <a:xfrm>
              <a:off x="8145652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C581B8D-17AE-A34F-B20E-56BABF2457F6}"/>
                </a:ext>
              </a:extLst>
            </p:cNvPr>
            <p:cNvSpPr/>
            <p:nvPr/>
          </p:nvSpPr>
          <p:spPr>
            <a:xfrm>
              <a:off x="8552059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C6B149E-B70B-D04D-84DC-3BAD5E9E5964}"/>
                </a:ext>
              </a:extLst>
            </p:cNvPr>
            <p:cNvSpPr/>
            <p:nvPr/>
          </p:nvSpPr>
          <p:spPr>
            <a:xfrm>
              <a:off x="8975395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FCCE3BA-35C9-E74F-85CE-F0E70C6CEC15}"/>
                </a:ext>
              </a:extLst>
            </p:cNvPr>
            <p:cNvSpPr/>
            <p:nvPr/>
          </p:nvSpPr>
          <p:spPr>
            <a:xfrm>
              <a:off x="9398731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51F498-2408-0E49-8416-FF06DB2B0DEA}"/>
                </a:ext>
              </a:extLst>
            </p:cNvPr>
            <p:cNvSpPr/>
            <p:nvPr/>
          </p:nvSpPr>
          <p:spPr>
            <a:xfrm>
              <a:off x="9822061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7CECA"/>
                  </a:solidFill>
                </a:rPr>
                <a:t>k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DC23574-9998-314D-BDB7-3288C995391D}"/>
                </a:ext>
              </a:extLst>
            </p:cNvPr>
            <p:cNvSpPr/>
            <p:nvPr/>
          </p:nvSpPr>
          <p:spPr>
            <a:xfrm>
              <a:off x="10245397" y="1507066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0BEB9CD-8406-3043-B735-4BF7131A4030}"/>
                </a:ext>
              </a:extLst>
            </p:cNvPr>
            <p:cNvSpPr/>
            <p:nvPr/>
          </p:nvSpPr>
          <p:spPr>
            <a:xfrm>
              <a:off x="6452314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85B1A2C-03DA-7F42-886F-44A1C0092150}"/>
                </a:ext>
              </a:extLst>
            </p:cNvPr>
            <p:cNvSpPr/>
            <p:nvPr/>
          </p:nvSpPr>
          <p:spPr>
            <a:xfrm>
              <a:off x="6875650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1712BFC-A984-F040-9903-DAC3900D16E9}"/>
                </a:ext>
              </a:extLst>
            </p:cNvPr>
            <p:cNvSpPr/>
            <p:nvPr/>
          </p:nvSpPr>
          <p:spPr>
            <a:xfrm>
              <a:off x="7298986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C99"/>
                  </a:solidFill>
                </a:rPr>
                <a:t>k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266B18B-BA59-6540-B1B1-9A5B384A863D}"/>
                </a:ext>
              </a:extLst>
            </p:cNvPr>
            <p:cNvSpPr/>
            <p:nvPr/>
          </p:nvSpPr>
          <p:spPr>
            <a:xfrm>
              <a:off x="7722316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k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67DB77-F2AB-B643-872A-0B81B2D1036F}"/>
                </a:ext>
              </a:extLst>
            </p:cNvPr>
            <p:cNvSpPr/>
            <p:nvPr/>
          </p:nvSpPr>
          <p:spPr>
            <a:xfrm>
              <a:off x="8145652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D7C4"/>
                  </a:solidFill>
                </a:rPr>
                <a:t>k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DFB8135-FFB1-CD4D-8B14-6BAF6823CE21}"/>
                </a:ext>
              </a:extLst>
            </p:cNvPr>
            <p:cNvSpPr/>
            <p:nvPr/>
          </p:nvSpPr>
          <p:spPr>
            <a:xfrm>
              <a:off x="8552059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CBFAF"/>
                  </a:solidFill>
                </a:rPr>
                <a:t>k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F2706D-3845-1841-8F96-61D357F96197}"/>
                </a:ext>
              </a:extLst>
            </p:cNvPr>
            <p:cNvSpPr/>
            <p:nvPr/>
          </p:nvSpPr>
          <p:spPr>
            <a:xfrm>
              <a:off x="8975395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EAB672"/>
                  </a:solidFill>
                </a:rPr>
                <a:t>k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E021EA8-C54B-EC42-92E1-BCA74131C92B}"/>
                </a:ext>
              </a:extLst>
            </p:cNvPr>
            <p:cNvSpPr/>
            <p:nvPr/>
          </p:nvSpPr>
          <p:spPr>
            <a:xfrm>
              <a:off x="9398731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k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EDB1C15-2E06-AD43-97DE-3B7B9FF587D4}"/>
                </a:ext>
              </a:extLst>
            </p:cNvPr>
            <p:cNvSpPr/>
            <p:nvPr/>
          </p:nvSpPr>
          <p:spPr>
            <a:xfrm>
              <a:off x="9822061" y="2218264"/>
              <a:ext cx="321019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k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08F9482-9175-B048-AA4E-A485C41CA6AB}"/>
              </a:ext>
            </a:extLst>
          </p:cNvPr>
          <p:cNvGrpSpPr/>
          <p:nvPr/>
        </p:nvGrpSpPr>
        <p:grpSpPr>
          <a:xfrm>
            <a:off x="6189487" y="3318939"/>
            <a:ext cx="4114102" cy="1320798"/>
            <a:chOff x="6189487" y="3318939"/>
            <a:chExt cx="4114102" cy="132079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1566A3-F07A-3745-A922-9C6BF7FC3AB8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13C4D87-12C7-734D-8F1D-F5A1602A5A79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75D153E-322F-024F-B67E-0D3158BEBD28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947B6E5-AC43-3742-8721-A426115425D2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128C3B0-6E27-244A-B497-F41E8E533CF8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457F996-DB13-A34F-9AA8-ED39C0B19B98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7D19353-8452-3245-A92A-1326044D07F0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9DC114D-9570-C44C-A59F-F9E0DC7AD700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CE9791F-2E68-AF45-839B-517CF445AF9A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B20E544-C9CB-F247-9449-CE5481E34AE3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56EC6D3-2111-3947-9B3D-ED98685A62B0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B60132E-DBE4-7548-9F8C-67CCDD532109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2009623-3D14-EE44-A2BD-E498F4913B70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4987B24-6985-5340-9BA7-522E963AB120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41FE445-A22A-4A48-B95D-0A53A18F6491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20EBC32-9B33-494B-9125-EFF701B47E9C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5700B55-C044-3742-A88A-D856B115AD67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9E1EAFF-94E9-D342-9C6F-D821FF76CC0E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9CC965A-06FB-0D4F-9EE7-F5C4E7A0C2DB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BA9282-078B-844E-B1FE-0F5BEF41537A}"/>
              </a:ext>
            </a:extLst>
          </p:cNvPr>
          <p:cNvGrpSpPr/>
          <p:nvPr/>
        </p:nvGrpSpPr>
        <p:grpSpPr>
          <a:xfrm>
            <a:off x="7036159" y="3928539"/>
            <a:ext cx="4114102" cy="1320798"/>
            <a:chOff x="6189487" y="3318939"/>
            <a:chExt cx="4114102" cy="132079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A609561-98CF-BE41-A68E-4031A698D3C2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2BA7A3A-ED94-BE47-98AC-4113A4F1A196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A10E5D6-6131-034C-8263-274616237102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EF14C8B2-7E1F-A44E-944E-96339CC2CCFE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3487D62-5314-C349-8A85-B493D4528B71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4842604-352E-6C45-ACAD-CAFCFBCA003A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F3642AB8-6756-1D4E-9502-C3DB1CF98629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B4B3C27-9B87-E34E-8A76-EDF2317BDE54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FDF600D-4B46-1142-998C-65F271931114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6B399677-8C7E-9A4E-9EA7-78D047A59D4C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5896E82-52AA-BF4E-BDA7-8F0FDDD6B8E6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E00EDCF-9D18-C341-BEB4-DA452F88913C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1BCAF3E-E230-6545-A6C2-1C7D79430D71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644B052-49D8-0045-8B2B-0F278969D881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35C02D0-D6BE-964D-A351-E104DA7BFF6C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F5C7E26B-69B3-2040-8BAB-DEBC48536732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35D608E-5E6D-6240-8FBC-FFD0BA91C5EE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C3428922-9136-224F-A619-183017451D6B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3E43794-73C6-9144-BA01-9D25B498D95F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6D0A73-A4FA-1844-BDC9-A038A0213A6F}"/>
              </a:ext>
            </a:extLst>
          </p:cNvPr>
          <p:cNvGrpSpPr/>
          <p:nvPr/>
        </p:nvGrpSpPr>
        <p:grpSpPr>
          <a:xfrm>
            <a:off x="6494287" y="3623739"/>
            <a:ext cx="4114102" cy="1320798"/>
            <a:chOff x="6189487" y="3318939"/>
            <a:chExt cx="4114102" cy="132079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6E8984EF-F0A3-5C44-94C0-6A199BFB7563}"/>
                </a:ext>
              </a:extLst>
            </p:cNvPr>
            <p:cNvSpPr/>
            <p:nvPr/>
          </p:nvSpPr>
          <p:spPr>
            <a:xfrm>
              <a:off x="6189487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CC9BD422-C2C8-1640-AA92-8FD0617C5599}"/>
                </a:ext>
              </a:extLst>
            </p:cNvPr>
            <p:cNvSpPr/>
            <p:nvPr/>
          </p:nvSpPr>
          <p:spPr>
            <a:xfrm>
              <a:off x="6612823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25CF24-048F-824E-837F-ECCEF576808E}"/>
                </a:ext>
              </a:extLst>
            </p:cNvPr>
            <p:cNvSpPr/>
            <p:nvPr/>
          </p:nvSpPr>
          <p:spPr>
            <a:xfrm>
              <a:off x="703615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CD7A1F6-FDF6-8C45-A165-F5636550F047}"/>
                </a:ext>
              </a:extLst>
            </p:cNvPr>
            <p:cNvSpPr/>
            <p:nvPr/>
          </p:nvSpPr>
          <p:spPr>
            <a:xfrm>
              <a:off x="7459489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FCBAAE32-A20B-D247-8A9B-68BFB685222C}"/>
                </a:ext>
              </a:extLst>
            </p:cNvPr>
            <p:cNvSpPr/>
            <p:nvPr/>
          </p:nvSpPr>
          <p:spPr>
            <a:xfrm>
              <a:off x="7882825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86881BC0-1D68-9447-A4A2-9538E9C899B6}"/>
                </a:ext>
              </a:extLst>
            </p:cNvPr>
            <p:cNvSpPr/>
            <p:nvPr/>
          </p:nvSpPr>
          <p:spPr>
            <a:xfrm>
              <a:off x="8289232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36FEA94-42E6-BA46-B7CF-D0AAD540BB6C}"/>
                </a:ext>
              </a:extLst>
            </p:cNvPr>
            <p:cNvSpPr/>
            <p:nvPr/>
          </p:nvSpPr>
          <p:spPr>
            <a:xfrm>
              <a:off x="8712568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ABB53085-BB28-844B-8D2F-A56176E09C84}"/>
                </a:ext>
              </a:extLst>
            </p:cNvPr>
            <p:cNvSpPr/>
            <p:nvPr/>
          </p:nvSpPr>
          <p:spPr>
            <a:xfrm>
              <a:off x="913590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B1CD1C4-69EA-284E-B4E9-3573FBDFB22F}"/>
                </a:ext>
              </a:extLst>
            </p:cNvPr>
            <p:cNvSpPr/>
            <p:nvPr/>
          </p:nvSpPr>
          <p:spPr>
            <a:xfrm>
              <a:off x="9559234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B56500C-8F65-9F4E-8417-D571FB45FF6D}"/>
                </a:ext>
              </a:extLst>
            </p:cNvPr>
            <p:cNvSpPr/>
            <p:nvPr/>
          </p:nvSpPr>
          <p:spPr>
            <a:xfrm>
              <a:off x="9982570" y="3318939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3EF94FB-311A-3947-AED5-71F3926C1CA5}"/>
                </a:ext>
              </a:extLst>
            </p:cNvPr>
            <p:cNvSpPr/>
            <p:nvPr/>
          </p:nvSpPr>
          <p:spPr>
            <a:xfrm>
              <a:off x="6189487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1A66E0A6-BFFB-0045-B0F5-1302968EB678}"/>
                </a:ext>
              </a:extLst>
            </p:cNvPr>
            <p:cNvSpPr/>
            <p:nvPr/>
          </p:nvSpPr>
          <p:spPr>
            <a:xfrm>
              <a:off x="6612823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33884EF-5BAE-014C-B4F0-B90B961F538B}"/>
                </a:ext>
              </a:extLst>
            </p:cNvPr>
            <p:cNvSpPr/>
            <p:nvPr/>
          </p:nvSpPr>
          <p:spPr>
            <a:xfrm>
              <a:off x="703615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4FE7DC4F-800B-034C-81EF-E5A15FD7390B}"/>
                </a:ext>
              </a:extLst>
            </p:cNvPr>
            <p:cNvSpPr/>
            <p:nvPr/>
          </p:nvSpPr>
          <p:spPr>
            <a:xfrm>
              <a:off x="7459489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DD63D3F-42AA-364D-95ED-5EE7E738A293}"/>
                </a:ext>
              </a:extLst>
            </p:cNvPr>
            <p:cNvSpPr/>
            <p:nvPr/>
          </p:nvSpPr>
          <p:spPr>
            <a:xfrm>
              <a:off x="7882825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B1DE909-A3C6-5446-BBF8-29701E9D5A73}"/>
                </a:ext>
              </a:extLst>
            </p:cNvPr>
            <p:cNvSpPr/>
            <p:nvPr/>
          </p:nvSpPr>
          <p:spPr>
            <a:xfrm>
              <a:off x="8289232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6E6F7C24-0476-5245-94BA-31884B8E7701}"/>
                </a:ext>
              </a:extLst>
            </p:cNvPr>
            <p:cNvSpPr/>
            <p:nvPr/>
          </p:nvSpPr>
          <p:spPr>
            <a:xfrm>
              <a:off x="8712568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3B2092A4-1D3B-174D-85B8-B9D5EA527661}"/>
                </a:ext>
              </a:extLst>
            </p:cNvPr>
            <p:cNvSpPr/>
            <p:nvPr/>
          </p:nvSpPr>
          <p:spPr>
            <a:xfrm>
              <a:off x="913590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6374C57-DE5E-8346-9490-39DAF274035E}"/>
                </a:ext>
              </a:extLst>
            </p:cNvPr>
            <p:cNvSpPr/>
            <p:nvPr/>
          </p:nvSpPr>
          <p:spPr>
            <a:xfrm>
              <a:off x="9559234" y="4030137"/>
              <a:ext cx="321019" cy="609600"/>
            </a:xfrm>
            <a:prstGeom prst="roundRect">
              <a:avLst/>
            </a:prstGeom>
            <a:grpFill/>
            <a:ln w="349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B050"/>
                  </a:solidFill>
                </a:rPr>
                <a:t>..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DA6E68-FBFB-644C-BB02-3225939EE24D}"/>
              </a:ext>
            </a:extLst>
          </p:cNvPr>
          <p:cNvSpPr txBox="1"/>
          <p:nvPr/>
        </p:nvSpPr>
        <p:spPr>
          <a:xfrm>
            <a:off x="10829242" y="4639737"/>
            <a:ext cx="8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x8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CF6AEA5-AB1A-7C4A-82E4-96CEC9ADBDEA}"/>
              </a:ext>
            </a:extLst>
          </p:cNvPr>
          <p:cNvSpPr/>
          <p:nvPr/>
        </p:nvSpPr>
        <p:spPr>
          <a:xfrm>
            <a:off x="431321" y="1173192"/>
            <a:ext cx="3019245" cy="638674"/>
          </a:xfrm>
          <a:prstGeom prst="roundRect">
            <a:avLst/>
          </a:prstGeom>
          <a:solidFill>
            <a:srgbClr val="C7B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Name</a:t>
            </a:r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7311A157-85B7-2C40-933C-1A39816FAB06}"/>
              </a:ext>
            </a:extLst>
          </p:cNvPr>
          <p:cNvSpPr/>
          <p:nvPr/>
        </p:nvSpPr>
        <p:spPr>
          <a:xfrm>
            <a:off x="1940943" y="465826"/>
            <a:ext cx="1285336" cy="500332"/>
          </a:xfrm>
          <a:prstGeom prst="parallelogram">
            <a:avLst/>
          </a:prstGeom>
          <a:solidFill>
            <a:srgbClr val="EAB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37F65A8F-9EB2-134D-94CA-0A4E88381866}"/>
              </a:ext>
            </a:extLst>
          </p:cNvPr>
          <p:cNvSpPr/>
          <p:nvPr/>
        </p:nvSpPr>
        <p:spPr>
          <a:xfrm>
            <a:off x="1940943" y="3122762"/>
            <a:ext cx="1509623" cy="907375"/>
          </a:xfrm>
          <a:prstGeom prst="trapezoid">
            <a:avLst/>
          </a:prstGeom>
          <a:solidFill>
            <a:srgbClr val="EA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mg/L (temp)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60573D-3DB7-A44A-ADB8-484EBA0F96A8}"/>
              </a:ext>
            </a:extLst>
          </p:cNvPr>
          <p:cNvSpPr/>
          <p:nvPr/>
        </p:nvSpPr>
        <p:spPr>
          <a:xfrm>
            <a:off x="2761629" y="4613858"/>
            <a:ext cx="1126664" cy="1001938"/>
          </a:xfrm>
          <a:prstGeom prst="roundRect">
            <a:avLst/>
          </a:prstGeom>
          <a:solidFill>
            <a:srgbClr val="C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mg/L (temp)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68B64813-3F89-7C49-8BA6-5149221C5AD7}"/>
              </a:ext>
            </a:extLst>
          </p:cNvPr>
          <p:cNvSpPr/>
          <p:nvPr/>
        </p:nvSpPr>
        <p:spPr>
          <a:xfrm>
            <a:off x="1426065" y="4613858"/>
            <a:ext cx="1126664" cy="1001938"/>
          </a:xfrm>
          <a:prstGeom prst="roundRect">
            <a:avLst/>
          </a:prstGeom>
          <a:solidFill>
            <a:srgbClr val="EA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KrillID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4E40F8C-B2B4-3045-8BF8-E7056B2F6523}"/>
              </a:ext>
            </a:extLst>
          </p:cNvPr>
          <p:cNvSpPr/>
          <p:nvPr/>
        </p:nvSpPr>
        <p:spPr>
          <a:xfrm>
            <a:off x="4091116" y="4639737"/>
            <a:ext cx="1126664" cy="1001938"/>
          </a:xfrm>
          <a:prstGeom prst="roundRect">
            <a:avLst/>
          </a:prstGeom>
          <a:solidFill>
            <a:srgbClr val="BCB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Vial Oxygen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B25B453-BE5A-2A49-A46A-EA76AB078012}"/>
              </a:ext>
            </a:extLst>
          </p:cNvPr>
          <p:cNvGrpSpPr/>
          <p:nvPr/>
        </p:nvGrpSpPr>
        <p:grpSpPr>
          <a:xfrm>
            <a:off x="3936778" y="489688"/>
            <a:ext cx="1638348" cy="2633073"/>
            <a:chOff x="1693884" y="5128992"/>
            <a:chExt cx="691717" cy="999744"/>
          </a:xfrm>
        </p:grpSpPr>
        <p:sp>
          <p:nvSpPr>
            <p:cNvPr id="92" name="Direct Access Storage 91">
              <a:extLst>
                <a:ext uri="{FF2B5EF4-FFF2-40B4-BE49-F238E27FC236}">
                  <a16:creationId xmlns:a16="http://schemas.microsoft.com/office/drawing/2014/main" id="{E30EF892-1590-354E-B8D7-DE28AF482C8D}"/>
                </a:ext>
              </a:extLst>
            </p:cNvPr>
            <p:cNvSpPr/>
            <p:nvPr/>
          </p:nvSpPr>
          <p:spPr>
            <a:xfrm rot="16200000">
              <a:off x="1559772" y="5470368"/>
              <a:ext cx="792480" cy="524256"/>
            </a:xfrm>
            <a:prstGeom prst="flowChartMagneticDrum">
              <a:avLst/>
            </a:prstGeom>
            <a:solidFill>
              <a:srgbClr val="709B1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irect Access Storage 92">
              <a:extLst>
                <a:ext uri="{FF2B5EF4-FFF2-40B4-BE49-F238E27FC236}">
                  <a16:creationId xmlns:a16="http://schemas.microsoft.com/office/drawing/2014/main" id="{E6F93A43-651F-0E47-B428-643F721D6971}"/>
                </a:ext>
              </a:extLst>
            </p:cNvPr>
            <p:cNvSpPr/>
            <p:nvPr/>
          </p:nvSpPr>
          <p:spPr>
            <a:xfrm rot="16200000">
              <a:off x="1559772" y="5366736"/>
              <a:ext cx="792480" cy="524256"/>
            </a:xfrm>
            <a:prstGeom prst="flowChartMagneticDrum">
              <a:avLst/>
            </a:prstGeom>
            <a:solidFill>
              <a:srgbClr val="9CC05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irect Access Storage 93">
              <a:extLst>
                <a:ext uri="{FF2B5EF4-FFF2-40B4-BE49-F238E27FC236}">
                  <a16:creationId xmlns:a16="http://schemas.microsoft.com/office/drawing/2014/main" id="{3E268A77-F7B5-1C46-9727-550E4078970E}"/>
                </a:ext>
              </a:extLst>
            </p:cNvPr>
            <p:cNvSpPr/>
            <p:nvPr/>
          </p:nvSpPr>
          <p:spPr>
            <a:xfrm rot="16200000">
              <a:off x="1559772" y="5263104"/>
              <a:ext cx="792480" cy="524256"/>
            </a:xfrm>
            <a:prstGeom prst="flowChartMagneticDrum">
              <a:avLst/>
            </a:prstGeom>
            <a:solidFill>
              <a:srgbClr val="B4D093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C98AC7-1ECA-8D46-86AE-8A41865F6DEB}"/>
                </a:ext>
              </a:extLst>
            </p:cNvPr>
            <p:cNvSpPr txBox="1"/>
            <p:nvPr/>
          </p:nvSpPr>
          <p:spPr>
            <a:xfrm>
              <a:off x="1729878" y="5513448"/>
              <a:ext cx="655723" cy="140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dRESPmsr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16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C585C83-0339-B449-B9F6-86E06286EC8C}"/>
              </a:ext>
            </a:extLst>
          </p:cNvPr>
          <p:cNvGrpSpPr/>
          <p:nvPr/>
        </p:nvGrpSpPr>
        <p:grpSpPr>
          <a:xfrm>
            <a:off x="3810000" y="1049867"/>
            <a:ext cx="846667" cy="846666"/>
            <a:chOff x="3810000" y="1049867"/>
            <a:chExt cx="846667" cy="84666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AD5BB21-C15F-F348-888F-633236D8E513}"/>
                </a:ext>
              </a:extLst>
            </p:cNvPr>
            <p:cNvSpPr/>
            <p:nvPr/>
          </p:nvSpPr>
          <p:spPr>
            <a:xfrm>
              <a:off x="3810000" y="1049867"/>
              <a:ext cx="846667" cy="84666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2" descr="Honeywell 50003691-501 dual input analytical analyzer">
              <a:extLst>
                <a:ext uri="{FF2B5EF4-FFF2-40B4-BE49-F238E27FC236}">
                  <a16:creationId xmlns:a16="http://schemas.microsoft.com/office/drawing/2014/main" id="{AA901B2B-C5EF-064B-8E45-EBB238CD6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5099" y="1214966"/>
              <a:ext cx="516467" cy="516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F9B0F1-7419-7E4F-9DB3-20F56B1D993E}"/>
              </a:ext>
            </a:extLst>
          </p:cNvPr>
          <p:cNvGrpSpPr/>
          <p:nvPr/>
        </p:nvGrpSpPr>
        <p:grpSpPr>
          <a:xfrm>
            <a:off x="1439332" y="3005665"/>
            <a:ext cx="5905492" cy="846668"/>
            <a:chOff x="1439332" y="3005665"/>
            <a:chExt cx="5905492" cy="8466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D9A825-565C-0044-8750-86BCB0553ED7}"/>
                </a:ext>
              </a:extLst>
            </p:cNvPr>
            <p:cNvGrpSpPr/>
            <p:nvPr/>
          </p:nvGrpSpPr>
          <p:grpSpPr>
            <a:xfrm>
              <a:off x="1439332" y="3005667"/>
              <a:ext cx="846667" cy="846666"/>
              <a:chOff x="4741332" y="1049867"/>
              <a:chExt cx="846667" cy="84666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B84C9A9-56A4-B841-8206-ACA44A7DE80D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2C0DAFBC-13DB-E541-8F9F-212380D324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0D671C-C110-194A-824B-A8C772999797}"/>
                </a:ext>
              </a:extLst>
            </p:cNvPr>
            <p:cNvGrpSpPr/>
            <p:nvPr/>
          </p:nvGrpSpPr>
          <p:grpSpPr>
            <a:xfrm>
              <a:off x="2451097" y="3005667"/>
              <a:ext cx="846667" cy="846666"/>
              <a:chOff x="4741332" y="1049867"/>
              <a:chExt cx="846667" cy="846666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539FE09-F56D-D146-B425-0C74FE2E61FB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F6B00564-AEAA-4840-B3E6-120A7BED3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6A0201-D02E-8B42-B50E-8AA17BBB9B7E}"/>
                </a:ext>
              </a:extLst>
            </p:cNvPr>
            <p:cNvGrpSpPr/>
            <p:nvPr/>
          </p:nvGrpSpPr>
          <p:grpSpPr>
            <a:xfrm>
              <a:off x="3462862" y="3005667"/>
              <a:ext cx="846667" cy="846666"/>
              <a:chOff x="4741332" y="1049867"/>
              <a:chExt cx="846667" cy="846666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3138C33-35FA-F341-88A7-0C01A961FD3A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E6AAA5D1-2C7B-E149-B930-897E4248BF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9A7930-1352-3A48-8F60-8D3C21B84F98}"/>
                </a:ext>
              </a:extLst>
            </p:cNvPr>
            <p:cNvGrpSpPr/>
            <p:nvPr/>
          </p:nvGrpSpPr>
          <p:grpSpPr>
            <a:xfrm>
              <a:off x="4474627" y="3005667"/>
              <a:ext cx="846667" cy="846666"/>
              <a:chOff x="4741332" y="1049867"/>
              <a:chExt cx="846667" cy="84666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35DB9753-DB44-0947-8C1A-C4CA1D266B79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6235EFBD-AC42-7C4E-98F2-898BB4D81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2FD675-F109-5F4B-8415-1E4D216F5F9B}"/>
                </a:ext>
              </a:extLst>
            </p:cNvPr>
            <p:cNvGrpSpPr/>
            <p:nvPr/>
          </p:nvGrpSpPr>
          <p:grpSpPr>
            <a:xfrm>
              <a:off x="5486392" y="3005666"/>
              <a:ext cx="846667" cy="846666"/>
              <a:chOff x="4741332" y="1049867"/>
              <a:chExt cx="846667" cy="846666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3A46905-7667-1847-B2A3-19274D1D30E8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2689FE9B-0748-4B4E-BE1D-C88DEEAF38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99DEB0-6775-E64D-BB42-09E019AFCDCD}"/>
                </a:ext>
              </a:extLst>
            </p:cNvPr>
            <p:cNvGrpSpPr/>
            <p:nvPr/>
          </p:nvGrpSpPr>
          <p:grpSpPr>
            <a:xfrm>
              <a:off x="6498157" y="3005665"/>
              <a:ext cx="846667" cy="846666"/>
              <a:chOff x="4741332" y="1049867"/>
              <a:chExt cx="846667" cy="846666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18730EF-E69E-9347-B275-D1455488B872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61AA78CF-A9E5-CA48-90AB-8D6A566EF0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659117E-EA5D-9A4B-82BD-8E55EF37C6F2}"/>
              </a:ext>
            </a:extLst>
          </p:cNvPr>
          <p:cNvSpPr/>
          <p:nvPr/>
        </p:nvSpPr>
        <p:spPr>
          <a:xfrm>
            <a:off x="6167958" y="1049867"/>
            <a:ext cx="4991109" cy="846666"/>
          </a:xfrm>
          <a:prstGeom prst="roundRect">
            <a:avLst/>
          </a:prstGeom>
          <a:solidFill>
            <a:srgbClr val="A1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temperature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BE21B4F-C0B2-9142-9424-CA4C83F190A7}"/>
              </a:ext>
            </a:extLst>
          </p:cNvPr>
          <p:cNvSpPr/>
          <p:nvPr/>
        </p:nvSpPr>
        <p:spPr>
          <a:xfrm>
            <a:off x="6167958" y="4284133"/>
            <a:ext cx="4991109" cy="846666"/>
          </a:xfrm>
          <a:prstGeom prst="roundRect">
            <a:avLst/>
          </a:prstGeom>
          <a:solidFill>
            <a:srgbClr val="B4B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water chemistry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A03EEE-E756-2841-8619-4243BB466D20}"/>
              </a:ext>
            </a:extLst>
          </p:cNvPr>
          <p:cNvGrpSpPr/>
          <p:nvPr/>
        </p:nvGrpSpPr>
        <p:grpSpPr>
          <a:xfrm>
            <a:off x="1286920" y="5393263"/>
            <a:ext cx="5905492" cy="846668"/>
            <a:chOff x="1286920" y="5393263"/>
            <a:chExt cx="5905492" cy="84666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0654E0-070F-7745-BD96-B6A55929875F}"/>
                </a:ext>
              </a:extLst>
            </p:cNvPr>
            <p:cNvGrpSpPr/>
            <p:nvPr/>
          </p:nvGrpSpPr>
          <p:grpSpPr>
            <a:xfrm>
              <a:off x="1286920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AF9B86E5-9918-A84C-A50A-3BED1EF2737D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AC75F1F0-B8A4-334A-9D9F-0C6CACD1C3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FE4C5A-C7FF-D945-BAFB-72A8AAC8EA71}"/>
                </a:ext>
              </a:extLst>
            </p:cNvPr>
            <p:cNvGrpSpPr/>
            <p:nvPr/>
          </p:nvGrpSpPr>
          <p:grpSpPr>
            <a:xfrm>
              <a:off x="2298685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AD4D5B9-F915-ED47-8E57-13526395F956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C6D18633-947C-2745-A6DB-A3DA74775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A5575E-80F5-9F43-882E-6EAC5BBCF7AA}"/>
                </a:ext>
              </a:extLst>
            </p:cNvPr>
            <p:cNvGrpSpPr/>
            <p:nvPr/>
          </p:nvGrpSpPr>
          <p:grpSpPr>
            <a:xfrm>
              <a:off x="3310450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A96BAB8-06DB-D14D-A6A9-1C1C635D5574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3F5D86C0-C33D-8345-A8CD-CCE424E60E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EF5916-1A4B-C142-B4EC-B057EED49E0E}"/>
                </a:ext>
              </a:extLst>
            </p:cNvPr>
            <p:cNvGrpSpPr/>
            <p:nvPr/>
          </p:nvGrpSpPr>
          <p:grpSpPr>
            <a:xfrm>
              <a:off x="4322215" y="5393265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395EA38-248B-1446-970C-A5DD0F56C125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71383428-EA31-6043-A275-E0DA682F1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476D1B6-59D0-6D47-A258-449961707CC3}"/>
                </a:ext>
              </a:extLst>
            </p:cNvPr>
            <p:cNvGrpSpPr/>
            <p:nvPr/>
          </p:nvGrpSpPr>
          <p:grpSpPr>
            <a:xfrm>
              <a:off x="5333980" y="5393264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C6D330E-7BF3-C44D-954B-0B343593808E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7F0F83C3-693B-5F4C-A1BF-1D1E4FA40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634891-01B2-9344-9084-ACB58D25BFC7}"/>
                </a:ext>
              </a:extLst>
            </p:cNvPr>
            <p:cNvGrpSpPr/>
            <p:nvPr/>
          </p:nvGrpSpPr>
          <p:grpSpPr>
            <a:xfrm>
              <a:off x="6345745" y="5393263"/>
              <a:ext cx="846667" cy="846666"/>
              <a:chOff x="4741332" y="1049867"/>
              <a:chExt cx="846667" cy="846666"/>
            </a:xfrm>
            <a:solidFill>
              <a:srgbClr val="AFA0B9"/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397AE88-1A70-8143-AC4F-844AFBEAAE8F}"/>
                  </a:ext>
                </a:extLst>
              </p:cNvPr>
              <p:cNvSpPr/>
              <p:nvPr/>
            </p:nvSpPr>
            <p:spPr>
              <a:xfrm>
                <a:off x="4741332" y="1049867"/>
                <a:ext cx="846667" cy="84666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2" descr="Honeywell 50003691-501 dual input analytical analyzer">
                <a:extLst>
                  <a:ext uri="{FF2B5EF4-FFF2-40B4-BE49-F238E27FC236}">
                    <a16:creationId xmlns:a16="http://schemas.microsoft.com/office/drawing/2014/main" id="{18A412E8-F87A-DF45-8FF5-2F458A52DC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5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431" y="1214966"/>
                <a:ext cx="516467" cy="516467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571A86C-2608-4C40-8E77-24DF607737F4}"/>
              </a:ext>
            </a:extLst>
          </p:cNvPr>
          <p:cNvSpPr/>
          <p:nvPr/>
        </p:nvSpPr>
        <p:spPr>
          <a:xfrm>
            <a:off x="520841" y="120652"/>
            <a:ext cx="4991109" cy="846666"/>
          </a:xfrm>
          <a:prstGeom prst="roundRect">
            <a:avLst/>
          </a:prstGeom>
          <a:solidFill>
            <a:srgbClr val="7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Conductivity</a:t>
            </a:r>
          </a:p>
        </p:txBody>
      </p:sp>
    </p:spTree>
    <p:extLst>
      <p:ext uri="{BB962C8B-B14F-4D97-AF65-F5344CB8AC3E}">
        <p14:creationId xmlns:p14="http://schemas.microsoft.com/office/powerpoint/2010/main" val="332218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0B30BD-19B1-FA43-8A0A-8B20EF86E325}"/>
              </a:ext>
            </a:extLst>
          </p:cNvPr>
          <p:cNvSpPr/>
          <p:nvPr/>
        </p:nvSpPr>
        <p:spPr>
          <a:xfrm>
            <a:off x="6167958" y="4284133"/>
            <a:ext cx="1739909" cy="846666"/>
          </a:xfrm>
          <a:prstGeom prst="roundRect">
            <a:avLst/>
          </a:prstGeom>
          <a:solidFill>
            <a:srgbClr val="8A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Conductivity Probe Results?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694916-06E9-EB49-A233-CEB89A89377F}"/>
              </a:ext>
            </a:extLst>
          </p:cNvPr>
          <p:cNvGrpSpPr/>
          <p:nvPr/>
        </p:nvGrpSpPr>
        <p:grpSpPr>
          <a:xfrm>
            <a:off x="558799" y="694266"/>
            <a:ext cx="3454401" cy="745067"/>
            <a:chOff x="5012266" y="999066"/>
            <a:chExt cx="4961465" cy="863594"/>
          </a:xfrm>
        </p:grpSpPr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CBA3A5AD-0BA0-1D45-80FA-84668934B3FC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4011C21-7A9F-EC4C-B39D-67F9BBEB95DD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F0ECFE1-6E33-954C-B7C4-48475D30B7F9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3B598EB-B55A-984B-876E-7805450FE7FC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11DC9E-5ACA-3D42-8719-9BE2102EC01C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4121BC0-EE6F-0042-B54C-21A247B97AED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4985F4-EAF7-1B4D-BA8C-365C61DD4575}"/>
              </a:ext>
            </a:extLst>
          </p:cNvPr>
          <p:cNvGrpSpPr/>
          <p:nvPr/>
        </p:nvGrpSpPr>
        <p:grpSpPr>
          <a:xfrm>
            <a:off x="4260784" y="694266"/>
            <a:ext cx="3454401" cy="745067"/>
            <a:chOff x="5012266" y="999066"/>
            <a:chExt cx="4961465" cy="863594"/>
          </a:xfrm>
        </p:grpSpPr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951C8638-5868-4B46-8CEA-413235412076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2E03E4-AC47-D947-B746-7DF9C8A9E18E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30963CA-ABBD-8D47-9334-F5D013C5FE52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25D8BC0D-41E8-A748-996A-AE70385635FC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365DC2F-1529-E04E-9B73-1E68C21E6F5F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332123A-A2A9-DF49-8CB0-7418A61A76B3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13334D-3047-1441-90AE-ED3A47E847A6}"/>
              </a:ext>
            </a:extLst>
          </p:cNvPr>
          <p:cNvGrpSpPr/>
          <p:nvPr/>
        </p:nvGrpSpPr>
        <p:grpSpPr>
          <a:xfrm>
            <a:off x="7962769" y="708871"/>
            <a:ext cx="3454401" cy="745067"/>
            <a:chOff x="5012266" y="999066"/>
            <a:chExt cx="4961465" cy="863594"/>
          </a:xfrm>
        </p:grpSpPr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2617BD48-EA64-F74A-B4B4-6EC2900FF65B}"/>
                </a:ext>
              </a:extLst>
            </p:cNvPr>
            <p:cNvSpPr/>
            <p:nvPr/>
          </p:nvSpPr>
          <p:spPr>
            <a:xfrm rot="10800000">
              <a:off x="5012266" y="99906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546ECDE-4007-3847-8A61-6F67B9EEDBC1}"/>
                </a:ext>
              </a:extLst>
            </p:cNvPr>
            <p:cNvSpPr/>
            <p:nvPr/>
          </p:nvSpPr>
          <p:spPr>
            <a:xfrm>
              <a:off x="5367865" y="116839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C2BCF06-8539-ED40-B388-5DAD01F37FBB}"/>
                </a:ext>
              </a:extLst>
            </p:cNvPr>
            <p:cNvSpPr/>
            <p:nvPr/>
          </p:nvSpPr>
          <p:spPr>
            <a:xfrm>
              <a:off x="5367865" y="150706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E1F704FE-7395-884A-A994-1DC48675A3BA}"/>
                </a:ext>
              </a:extLst>
            </p:cNvPr>
            <p:cNvSpPr/>
            <p:nvPr/>
          </p:nvSpPr>
          <p:spPr>
            <a:xfrm rot="10800000">
              <a:off x="7670798" y="1015996"/>
              <a:ext cx="2302933" cy="846664"/>
            </a:xfrm>
            <a:prstGeom prst="trapezoid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3BAFEE-5A3E-5A47-9CE5-519FE29D83F2}"/>
                </a:ext>
              </a:extLst>
            </p:cNvPr>
            <p:cNvSpPr/>
            <p:nvPr/>
          </p:nvSpPr>
          <p:spPr>
            <a:xfrm>
              <a:off x="8026397" y="1185327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3B1A24E-1007-8644-AB74-FE99EBA5E440}"/>
                </a:ext>
              </a:extLst>
            </p:cNvPr>
            <p:cNvSpPr/>
            <p:nvPr/>
          </p:nvSpPr>
          <p:spPr>
            <a:xfrm>
              <a:off x="8026397" y="1523993"/>
              <a:ext cx="1591733" cy="25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33B9BD6-6856-2344-AAF4-1BA173CF8B19}"/>
              </a:ext>
            </a:extLst>
          </p:cNvPr>
          <p:cNvSpPr/>
          <p:nvPr/>
        </p:nvSpPr>
        <p:spPr>
          <a:xfrm>
            <a:off x="1292252" y="2582334"/>
            <a:ext cx="3216116" cy="846666"/>
          </a:xfrm>
          <a:prstGeom prst="roundRect">
            <a:avLst/>
          </a:prstGeom>
          <a:solidFill>
            <a:srgbClr val="93A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 pH Monitoring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AC9F64F-FD6A-724B-8C31-B3321D790509}"/>
              </a:ext>
            </a:extLst>
          </p:cNvPr>
          <p:cNvSpPr/>
          <p:nvPr/>
        </p:nvSpPr>
        <p:spPr>
          <a:xfrm>
            <a:off x="1576287" y="3725335"/>
            <a:ext cx="2162177" cy="846666"/>
          </a:xfrm>
          <a:prstGeom prst="roundRect">
            <a:avLst/>
          </a:prstGeom>
          <a:solidFill>
            <a:srgbClr val="A59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Tidbit Sensor Data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71B4CC9-4323-A74C-BD93-4D6575B34DAD}"/>
              </a:ext>
            </a:extLst>
          </p:cNvPr>
          <p:cNvSpPr/>
          <p:nvPr/>
        </p:nvSpPr>
        <p:spPr>
          <a:xfrm>
            <a:off x="1572484" y="4707466"/>
            <a:ext cx="2162177" cy="846666"/>
          </a:xfrm>
          <a:prstGeom prst="roundRect">
            <a:avLst/>
          </a:prstGeom>
          <a:solidFill>
            <a:srgbClr val="A58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Conductivity</a:t>
            </a:r>
          </a:p>
          <a:p>
            <a:pPr algn="ctr"/>
            <a:r>
              <a:rPr lang="en-US" dirty="0"/>
              <a:t> Sensor Data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D7793A-F211-D646-AED3-58A8F833321E}"/>
              </a:ext>
            </a:extLst>
          </p:cNvPr>
          <p:cNvSpPr/>
          <p:nvPr/>
        </p:nvSpPr>
        <p:spPr>
          <a:xfrm>
            <a:off x="1572483" y="5594310"/>
            <a:ext cx="2162177" cy="846666"/>
          </a:xfrm>
          <a:prstGeom prst="roundRect">
            <a:avLst/>
          </a:prstGeom>
          <a:solidFill>
            <a:srgbClr val="A57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DO probe Data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4228DC3-A65C-7F48-AB7B-31F9F0D35213}"/>
              </a:ext>
            </a:extLst>
          </p:cNvPr>
          <p:cNvSpPr/>
          <p:nvPr/>
        </p:nvSpPr>
        <p:spPr>
          <a:xfrm>
            <a:off x="4535517" y="5579704"/>
            <a:ext cx="2162177" cy="846666"/>
          </a:xfrm>
          <a:prstGeom prst="roundRect">
            <a:avLst/>
          </a:prstGeom>
          <a:solidFill>
            <a:srgbClr val="A57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5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CF0DE8C-9558-B246-A9C8-AB316CF5B625}"/>
              </a:ext>
            </a:extLst>
          </p:cNvPr>
          <p:cNvSpPr/>
          <p:nvPr/>
        </p:nvSpPr>
        <p:spPr>
          <a:xfrm>
            <a:off x="1572483" y="2933778"/>
            <a:ext cx="2162177" cy="846666"/>
          </a:xfrm>
          <a:prstGeom prst="roundRect">
            <a:avLst/>
          </a:prstGeom>
          <a:solidFill>
            <a:srgbClr val="93A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 pH Monitoring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9B128BB-8292-E249-9888-70C8E959A83E}"/>
              </a:ext>
            </a:extLst>
          </p:cNvPr>
          <p:cNvSpPr/>
          <p:nvPr/>
        </p:nvSpPr>
        <p:spPr>
          <a:xfrm>
            <a:off x="1572483" y="3820622"/>
            <a:ext cx="2162177" cy="846666"/>
          </a:xfrm>
          <a:prstGeom prst="roundRect">
            <a:avLst/>
          </a:prstGeom>
          <a:solidFill>
            <a:srgbClr val="A59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Tidbit Sensor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63E2D3-52C4-E441-BF0F-BF693695C2EB}"/>
              </a:ext>
            </a:extLst>
          </p:cNvPr>
          <p:cNvSpPr/>
          <p:nvPr/>
        </p:nvSpPr>
        <p:spPr>
          <a:xfrm>
            <a:off x="1572484" y="4707466"/>
            <a:ext cx="2162177" cy="846666"/>
          </a:xfrm>
          <a:prstGeom prst="roundRect">
            <a:avLst/>
          </a:prstGeom>
          <a:solidFill>
            <a:srgbClr val="A58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Conductivity</a:t>
            </a:r>
          </a:p>
          <a:p>
            <a:pPr algn="ctr"/>
            <a:r>
              <a:rPr lang="en-US" dirty="0"/>
              <a:t> Sensor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A9768B-A224-284E-A766-7567243E6613}"/>
              </a:ext>
            </a:extLst>
          </p:cNvPr>
          <p:cNvSpPr/>
          <p:nvPr/>
        </p:nvSpPr>
        <p:spPr>
          <a:xfrm>
            <a:off x="1572483" y="5594310"/>
            <a:ext cx="2162177" cy="846666"/>
          </a:xfrm>
          <a:prstGeom prst="roundRect">
            <a:avLst/>
          </a:prstGeom>
          <a:solidFill>
            <a:srgbClr val="A57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HOBO Logger DO probe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8D7C10-76A8-A847-A0FF-E3395CE6A6F6}"/>
              </a:ext>
            </a:extLst>
          </p:cNvPr>
          <p:cNvSpPr/>
          <p:nvPr/>
        </p:nvSpPr>
        <p:spPr>
          <a:xfrm>
            <a:off x="4153956" y="1583423"/>
            <a:ext cx="2162177" cy="846666"/>
          </a:xfrm>
          <a:prstGeom prst="roundRect">
            <a:avLst/>
          </a:prstGeom>
          <a:solidFill>
            <a:srgbClr val="A57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dtank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02D817-718D-2847-903C-DAEC2B0B00F8}"/>
              </a:ext>
            </a:extLst>
          </p:cNvPr>
          <p:cNvSpPr/>
          <p:nvPr/>
        </p:nvSpPr>
        <p:spPr>
          <a:xfrm>
            <a:off x="1572483" y="2046934"/>
            <a:ext cx="2162177" cy="846666"/>
          </a:xfrm>
          <a:prstGeom prst="roundRect">
            <a:avLst/>
          </a:prstGeom>
          <a:solidFill>
            <a:srgbClr val="A1B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temperature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B74AD3-4B1D-6B45-BE2A-D2D05369C8F6}"/>
              </a:ext>
            </a:extLst>
          </p:cNvPr>
          <p:cNvSpPr/>
          <p:nvPr/>
        </p:nvSpPr>
        <p:spPr>
          <a:xfrm>
            <a:off x="1572483" y="1160090"/>
            <a:ext cx="2162177" cy="846666"/>
          </a:xfrm>
          <a:prstGeom prst="roundRect">
            <a:avLst/>
          </a:prstGeom>
          <a:solidFill>
            <a:srgbClr val="B4B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water chemistry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438EF8-2211-6F4A-8EDA-9A7E24E55A74}"/>
              </a:ext>
            </a:extLst>
          </p:cNvPr>
          <p:cNvSpPr/>
          <p:nvPr/>
        </p:nvSpPr>
        <p:spPr>
          <a:xfrm>
            <a:off x="7027333" y="1160090"/>
            <a:ext cx="4267200" cy="20572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9933F5-856C-C94A-9404-856670E5F973}"/>
              </a:ext>
            </a:extLst>
          </p:cNvPr>
          <p:cNvSpPr/>
          <p:nvPr/>
        </p:nvSpPr>
        <p:spPr>
          <a:xfrm>
            <a:off x="7027333" y="3471489"/>
            <a:ext cx="1964267" cy="17101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1A3F19-C960-114D-A73A-FA2978EDE820}"/>
              </a:ext>
            </a:extLst>
          </p:cNvPr>
          <p:cNvSpPr/>
          <p:nvPr/>
        </p:nvSpPr>
        <p:spPr>
          <a:xfrm>
            <a:off x="9330266" y="3471489"/>
            <a:ext cx="1964267" cy="17101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DC21BE-0089-1145-BE81-FEED2C751CC3}"/>
              </a:ext>
            </a:extLst>
          </p:cNvPr>
          <p:cNvSpPr/>
          <p:nvPr/>
        </p:nvSpPr>
        <p:spPr>
          <a:xfrm>
            <a:off x="1572483" y="42489"/>
            <a:ext cx="7419117" cy="846666"/>
          </a:xfrm>
          <a:prstGeom prst="roundRect">
            <a:avLst/>
          </a:prstGeom>
          <a:solidFill>
            <a:srgbClr val="BFC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Desired End State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37ABB21-F72C-804C-9616-C519650020A6}"/>
              </a:ext>
            </a:extLst>
          </p:cNvPr>
          <p:cNvSpPr/>
          <p:nvPr/>
        </p:nvSpPr>
        <p:spPr>
          <a:xfrm>
            <a:off x="3962400" y="4385734"/>
            <a:ext cx="4267200" cy="8466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011F616-092C-7944-B6C7-8C5CD75DDB37}"/>
              </a:ext>
            </a:extLst>
          </p:cNvPr>
          <p:cNvSpPr/>
          <p:nvPr/>
        </p:nvSpPr>
        <p:spPr>
          <a:xfrm rot="1082055">
            <a:off x="9380570" y="609679"/>
            <a:ext cx="2477893" cy="846666"/>
          </a:xfrm>
          <a:prstGeom prst="roundRect">
            <a:avLst/>
          </a:prstGeom>
          <a:solidFill>
            <a:srgbClr val="E4E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I want from the </a:t>
            </a:r>
            <a:r>
              <a:rPr lang="en-US" dirty="0" err="1"/>
              <a:t>dtank</a:t>
            </a:r>
            <a:r>
              <a:rPr lang="en-US" dirty="0"/>
              <a:t> database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46F209-6F4A-5A41-833A-F6A165063213}"/>
              </a:ext>
            </a:extLst>
          </p:cNvPr>
          <p:cNvSpPr/>
          <p:nvPr/>
        </p:nvSpPr>
        <p:spPr>
          <a:xfrm>
            <a:off x="1572483" y="246916"/>
            <a:ext cx="2162177" cy="846666"/>
          </a:xfrm>
          <a:prstGeom prst="roundRect">
            <a:avLst/>
          </a:prstGeom>
          <a:solidFill>
            <a:srgbClr val="7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UDA logs for Conductivity</a:t>
            </a:r>
          </a:p>
        </p:txBody>
      </p:sp>
    </p:spTree>
    <p:extLst>
      <p:ext uri="{BB962C8B-B14F-4D97-AF65-F5344CB8AC3E}">
        <p14:creationId xmlns:p14="http://schemas.microsoft.com/office/powerpoint/2010/main" val="359777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180</Words>
  <Application>Microsoft Macintosh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k8 ski</dc:creator>
  <cp:lastModifiedBy>k8 ski</cp:lastModifiedBy>
  <cp:revision>9</cp:revision>
  <dcterms:created xsi:type="dcterms:W3CDTF">2021-01-05T01:08:41Z</dcterms:created>
  <dcterms:modified xsi:type="dcterms:W3CDTF">2021-01-07T16:54:10Z</dcterms:modified>
</cp:coreProperties>
</file>