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10" r:id="rId3"/>
    <p:sldId id="311" r:id="rId4"/>
    <p:sldId id="261" r:id="rId5"/>
    <p:sldId id="274" r:id="rId6"/>
    <p:sldId id="275" r:id="rId7"/>
    <p:sldId id="26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267" r:id="rId43"/>
    <p:sldId id="266" r:id="rId44"/>
    <p:sldId id="264" r:id="rId45"/>
    <p:sldId id="263" r:id="rId46"/>
    <p:sldId id="268" r:id="rId47"/>
    <p:sldId id="262" r:id="rId48"/>
    <p:sldId id="260" r:id="rId49"/>
    <p:sldId id="258" r:id="rId50"/>
    <p:sldId id="269" r:id="rId51"/>
    <p:sldId id="270" r:id="rId52"/>
    <p:sldId id="271" r:id="rId53"/>
    <p:sldId id="272" r:id="rId54"/>
    <p:sldId id="273" r:id="rId55"/>
    <p:sldId id="25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43"/>
  </p:normalViewPr>
  <p:slideViewPr>
    <p:cSldViewPr snapToGrid="0" snapToObjects="1">
      <p:cViewPr varScale="1">
        <p:scale>
          <a:sx n="74" d="100"/>
          <a:sy n="7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CF99-A318-9442-AE24-9E308B47181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47AE-E2B9-E64F-A477-6DCDA634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47AE-E2B9-E64F-A477-6DCDA63498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5A8A-C6FC-B141-8727-3990FDD55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BCC43-AB87-D244-8CDE-9C20B59D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B0B4-9DD1-3544-9B13-D6ED1BD3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B465-FF1A-B647-9033-7EC9D15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A83A-30F4-6C49-A995-1C68DFB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680A-642A-9D46-AD2B-3992376A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CF294-18DE-8648-B2C8-6CD76F90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C7B2-E727-BF4E-BCC7-C9A264FC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88C1-B2CE-4A41-B84B-7B47E392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4B26-3E68-1D4E-8589-A963B42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BB1AA-B96C-3649-A620-BABDBFAF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99F6-C851-6340-AFBD-BC1C352B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4B20-662C-A040-973E-84F52065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1656-B9F6-0945-B01A-52AD24B8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D1F4-CBE0-4D43-9E82-91E293F8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E03D-6D5F-8143-AB04-1807FF6D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8997-3945-894F-BA41-A4DDD546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BF5D-C089-474F-8134-0E8D318B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5DED-FE35-DC4D-9D59-41C0FDB5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3A04-AABB-E047-86DA-9ACC546A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7A5-4D0C-104E-A6EE-39F670BD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2A70-E734-0E49-91E4-CF72DE44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1AF6-086A-934F-A6C4-06C3CF5E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8CC0-AD24-5B46-85C8-4A7C7A6E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BA7C-3682-3D48-8BD9-45D97F89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6F38-954C-ED4C-B2C4-893441B2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031C-5C4E-7446-AFEC-F8C56AAA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333B-6F94-7349-AF38-C0FC650E2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47C8-A8B7-754B-BAD0-3B454757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6AFD-2128-1A41-828D-9AB68D9C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1CC4-AA6D-094E-A611-B43116F4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F9AB-0853-7D45-B10F-4938F95B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47E8-7AF7-714C-BD80-C7EE04D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2EB7-2ADC-9D46-837D-17BA84B35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E5B3C-6B03-5D4A-84F2-7F24D32C1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532A2-F17F-D04E-9812-2C07A2AF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5E965-3AA8-2842-8D33-B29BE972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52E95-3391-114E-92CD-EFE3282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4A8ED-ED87-6342-9F9A-1FDD9EAF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45D-31CF-D44D-A602-52F2CFFC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8DAD4-72CC-1A49-863C-3A5735AC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A9BC1-1DE7-D34B-8BDF-3AC4E723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FE831-6090-834F-A967-3A6EAE2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9E7B0-5065-6945-936D-AF90CD40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FE7F8-D871-9447-8FBF-A494B38D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9096D-D6E6-9D4A-B5BE-F364DE95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15A2-7F02-1E45-86F6-2692558C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7937-B6D4-F449-BF59-A0FD7E83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72311-900E-F544-BCCE-71604077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8E9E-31F0-464B-B235-8B1836F6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5CCC-B5E5-2445-B061-12B24818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0C051-6F7B-424E-9707-C03CA8B1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CF58-FFD4-4F4E-8D72-A37EFF03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CFBC7-825A-3F40-9216-5EDC95E55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CB81-B532-BC45-86AF-E050EBDC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03870-F7BB-6140-9B54-BA682FE8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243D-5276-904F-8AB0-007970E2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1BCB-E245-484D-97CC-48728B93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10827-4A27-804D-AD9E-72EB5756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B816-BF30-094F-BC36-12E2B485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D6DA-F4CC-DD42-89D7-16CB42DE8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03F4-618C-544F-9D6D-CF79EEDC406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4F97-B6CB-1D47-A655-4D7162A5F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634E-C665-5643-B48D-5996FDAE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EBF8-7699-834F-9AA1-9BAB1C45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F7F6FAE-3BBD-0948-A58E-EC22FF9CF565}"/>
              </a:ext>
            </a:extLst>
          </p:cNvPr>
          <p:cNvSpPr/>
          <p:nvPr/>
        </p:nvSpPr>
        <p:spPr>
          <a:xfrm>
            <a:off x="2329132" y="4649639"/>
            <a:ext cx="7332453" cy="11257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44BE7-419A-4949-AC00-621CD61B1CFB}"/>
              </a:ext>
            </a:extLst>
          </p:cNvPr>
          <p:cNvSpPr/>
          <p:nvPr/>
        </p:nvSpPr>
        <p:spPr>
          <a:xfrm>
            <a:off x="2329131" y="3994030"/>
            <a:ext cx="7332453" cy="655608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1E2773-A944-2342-AD0B-4FCC0A6ABDA6}"/>
              </a:ext>
            </a:extLst>
          </p:cNvPr>
          <p:cNvSpPr/>
          <p:nvPr/>
        </p:nvSpPr>
        <p:spPr>
          <a:xfrm>
            <a:off x="2329130" y="3338422"/>
            <a:ext cx="7332453" cy="655608"/>
          </a:xfrm>
          <a:prstGeom prst="rect">
            <a:avLst/>
          </a:prstGeom>
          <a:solidFill>
            <a:schemeClr val="accent4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54ACEE-AB4E-9C4D-9770-ADC924CAEFFE}"/>
              </a:ext>
            </a:extLst>
          </p:cNvPr>
          <p:cNvGrpSpPr/>
          <p:nvPr/>
        </p:nvGrpSpPr>
        <p:grpSpPr>
          <a:xfrm rot="10800000">
            <a:off x="2329128" y="886362"/>
            <a:ext cx="7332455" cy="2436963"/>
            <a:chOff x="2329128" y="334271"/>
            <a:chExt cx="7332455" cy="24369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4AE7A2-C200-D14E-92B4-84A5C5B8B3A2}"/>
                </a:ext>
              </a:extLst>
            </p:cNvPr>
            <p:cNvSpPr/>
            <p:nvPr/>
          </p:nvSpPr>
          <p:spPr>
            <a:xfrm rot="10800000">
              <a:off x="2329130" y="1645488"/>
              <a:ext cx="7332453" cy="1125746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647C23-576F-DA46-BFF9-99239FB6BAE4}"/>
                </a:ext>
              </a:extLst>
            </p:cNvPr>
            <p:cNvSpPr/>
            <p:nvPr/>
          </p:nvSpPr>
          <p:spPr>
            <a:xfrm rot="10800000">
              <a:off x="2329129" y="989879"/>
              <a:ext cx="7332453" cy="65560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8F64EF-0364-D94E-9268-E2DB20F775F3}"/>
                </a:ext>
              </a:extLst>
            </p:cNvPr>
            <p:cNvSpPr/>
            <p:nvPr/>
          </p:nvSpPr>
          <p:spPr>
            <a:xfrm rot="10800000">
              <a:off x="2329128" y="334271"/>
              <a:ext cx="7332453" cy="65560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022E60-6760-4943-9975-A7A21CB76337}"/>
              </a:ext>
            </a:extLst>
          </p:cNvPr>
          <p:cNvCxnSpPr/>
          <p:nvPr/>
        </p:nvCxnSpPr>
        <p:spPr>
          <a:xfrm>
            <a:off x="1915063" y="2656214"/>
            <a:ext cx="8074325" cy="0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64905E-4137-3B4B-860F-92B87AA7A4A8}"/>
              </a:ext>
            </a:extLst>
          </p:cNvPr>
          <p:cNvCxnSpPr/>
          <p:nvPr/>
        </p:nvCxnSpPr>
        <p:spPr>
          <a:xfrm>
            <a:off x="1915062" y="4007686"/>
            <a:ext cx="8074325" cy="0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37EC34-E187-894B-A7F0-42B424F6B6D2}"/>
              </a:ext>
            </a:extLst>
          </p:cNvPr>
          <p:cNvCxnSpPr/>
          <p:nvPr/>
        </p:nvCxnSpPr>
        <p:spPr>
          <a:xfrm>
            <a:off x="1915061" y="2012108"/>
            <a:ext cx="8074325" cy="0"/>
          </a:xfrm>
          <a:prstGeom prst="line">
            <a:avLst/>
          </a:prstGeom>
          <a:ln w="76200">
            <a:solidFill>
              <a:srgbClr val="AE15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75FB78-8232-B34B-A2F3-379AEF6EA6A3}"/>
              </a:ext>
            </a:extLst>
          </p:cNvPr>
          <p:cNvCxnSpPr/>
          <p:nvPr/>
        </p:nvCxnSpPr>
        <p:spPr>
          <a:xfrm>
            <a:off x="1915060" y="4649638"/>
            <a:ext cx="8074325" cy="0"/>
          </a:xfrm>
          <a:prstGeom prst="line">
            <a:avLst/>
          </a:prstGeom>
          <a:ln w="76200">
            <a:solidFill>
              <a:srgbClr val="AE15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8DE508-90ED-9F4C-BA7F-A2509623C14E}"/>
              </a:ext>
            </a:extLst>
          </p:cNvPr>
          <p:cNvSpPr txBox="1"/>
          <p:nvPr/>
        </p:nvSpPr>
        <p:spPr>
          <a:xfrm>
            <a:off x="9661581" y="886362"/>
            <a:ext cx="16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42B9F8-8D49-F743-BA74-7B60EE672D86}"/>
              </a:ext>
            </a:extLst>
          </p:cNvPr>
          <p:cNvSpPr txBox="1"/>
          <p:nvPr/>
        </p:nvSpPr>
        <p:spPr>
          <a:xfrm>
            <a:off x="10265434" y="2176898"/>
            <a:ext cx="16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FCCB5-6C63-5C42-9C99-0946B091A6CA}"/>
              </a:ext>
            </a:extLst>
          </p:cNvPr>
          <p:cNvSpPr txBox="1"/>
          <p:nvPr/>
        </p:nvSpPr>
        <p:spPr>
          <a:xfrm>
            <a:off x="9661581" y="5456876"/>
            <a:ext cx="8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62C68B0D-3635-C34C-899C-870A1D125176}"/>
              </a:ext>
            </a:extLst>
          </p:cNvPr>
          <p:cNvSpPr/>
          <p:nvPr/>
        </p:nvSpPr>
        <p:spPr>
          <a:xfrm>
            <a:off x="10075657" y="2037711"/>
            <a:ext cx="189777" cy="641508"/>
          </a:xfrm>
          <a:prstGeom prst="rightBrace">
            <a:avLst/>
          </a:prstGeom>
          <a:ln w="28575">
            <a:solidFill>
              <a:srgbClr val="AE1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B87A2-3DB4-2B4E-AE89-4533514DDA6B}"/>
              </a:ext>
            </a:extLst>
          </p:cNvPr>
          <p:cNvSpPr txBox="1"/>
          <p:nvPr/>
        </p:nvSpPr>
        <p:spPr>
          <a:xfrm>
            <a:off x="10299942" y="4147814"/>
            <a:ext cx="16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C73223E5-C2F7-ED47-9DFA-3F283324E465}"/>
              </a:ext>
            </a:extLst>
          </p:cNvPr>
          <p:cNvSpPr/>
          <p:nvPr/>
        </p:nvSpPr>
        <p:spPr>
          <a:xfrm>
            <a:off x="10110165" y="4008627"/>
            <a:ext cx="189777" cy="641508"/>
          </a:xfrm>
          <a:prstGeom prst="rightBrace">
            <a:avLst/>
          </a:prstGeom>
          <a:ln w="28575">
            <a:solidFill>
              <a:srgbClr val="AE1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C0A2F-9BE6-A54B-A188-17D4312CEE0A}"/>
              </a:ext>
            </a:extLst>
          </p:cNvPr>
          <p:cNvCxnSpPr/>
          <p:nvPr/>
        </p:nvCxnSpPr>
        <p:spPr>
          <a:xfrm flipV="1">
            <a:off x="10351703" y="886362"/>
            <a:ext cx="0" cy="1018360"/>
          </a:xfrm>
          <a:prstGeom prst="straightConnector1">
            <a:avLst/>
          </a:prstGeom>
          <a:ln w="41275">
            <a:solidFill>
              <a:srgbClr val="AE15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A5C83-2EF8-F746-B7ED-877563CDA465}"/>
              </a:ext>
            </a:extLst>
          </p:cNvPr>
          <p:cNvCxnSpPr>
            <a:cxnSpLocks/>
          </p:cNvCxnSpPr>
          <p:nvPr/>
        </p:nvCxnSpPr>
        <p:spPr>
          <a:xfrm>
            <a:off x="10351703" y="4734304"/>
            <a:ext cx="0" cy="1046668"/>
          </a:xfrm>
          <a:prstGeom prst="straightConnector1">
            <a:avLst/>
          </a:prstGeom>
          <a:ln w="41275">
            <a:solidFill>
              <a:srgbClr val="AE15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182DE07-A04E-2740-BF47-4B890F1DCAA1}"/>
              </a:ext>
            </a:extLst>
          </p:cNvPr>
          <p:cNvSpPr/>
          <p:nvPr/>
        </p:nvSpPr>
        <p:spPr>
          <a:xfrm>
            <a:off x="2530419" y="897117"/>
            <a:ext cx="678607" cy="633351"/>
          </a:xfrm>
          <a:prstGeom prst="ellipse">
            <a:avLst/>
          </a:prstGeom>
          <a:solidFill>
            <a:srgbClr val="AE15B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FDBEFB-D482-9E42-8284-707FDA434B36}"/>
              </a:ext>
            </a:extLst>
          </p:cNvPr>
          <p:cNvSpPr/>
          <p:nvPr/>
        </p:nvSpPr>
        <p:spPr>
          <a:xfrm>
            <a:off x="2530419" y="2015506"/>
            <a:ext cx="678607" cy="633351"/>
          </a:xfrm>
          <a:prstGeom prst="ellipse">
            <a:avLst/>
          </a:prstGeom>
          <a:solidFill>
            <a:srgbClr val="AE15B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7DC5B6-680C-D840-9944-910DED794132}"/>
              </a:ext>
            </a:extLst>
          </p:cNvPr>
          <p:cNvSpPr/>
          <p:nvPr/>
        </p:nvSpPr>
        <p:spPr>
          <a:xfrm>
            <a:off x="2530416" y="4012705"/>
            <a:ext cx="678607" cy="633351"/>
          </a:xfrm>
          <a:prstGeom prst="ellipse">
            <a:avLst/>
          </a:prstGeom>
          <a:solidFill>
            <a:srgbClr val="AE15B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B6879D-8943-CF41-8702-F0CB7F20B570}"/>
              </a:ext>
            </a:extLst>
          </p:cNvPr>
          <p:cNvSpPr/>
          <p:nvPr/>
        </p:nvSpPr>
        <p:spPr>
          <a:xfrm>
            <a:off x="2530415" y="5139755"/>
            <a:ext cx="678607" cy="633351"/>
          </a:xfrm>
          <a:prstGeom prst="ellipse">
            <a:avLst/>
          </a:prstGeom>
          <a:solidFill>
            <a:srgbClr val="AE15B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2CA7CB-7B6D-6F43-A8A1-4E14A5B0D7C1}"/>
              </a:ext>
            </a:extLst>
          </p:cNvPr>
          <p:cNvGrpSpPr/>
          <p:nvPr/>
        </p:nvGrpSpPr>
        <p:grpSpPr>
          <a:xfrm>
            <a:off x="1915064" y="3123951"/>
            <a:ext cx="9799601" cy="369332"/>
            <a:chOff x="1915064" y="3123951"/>
            <a:chExt cx="9799601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DD2FFE-0EB0-964D-A1B9-8457CB88F49E}"/>
                </a:ext>
              </a:extLst>
            </p:cNvPr>
            <p:cNvCxnSpPr/>
            <p:nvPr/>
          </p:nvCxnSpPr>
          <p:spPr>
            <a:xfrm>
              <a:off x="1915064" y="3338422"/>
              <a:ext cx="807432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8F4524-EFAE-D64F-825F-B2B0C8EC19E5}"/>
                </a:ext>
              </a:extLst>
            </p:cNvPr>
            <p:cNvSpPr txBox="1"/>
            <p:nvPr/>
          </p:nvSpPr>
          <p:spPr>
            <a:xfrm>
              <a:off x="10092895" y="3123951"/>
              <a:ext cx="162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18019A86-F71E-1D48-B5B9-1C244F99DA9C}"/>
              </a:ext>
            </a:extLst>
          </p:cNvPr>
          <p:cNvSpPr/>
          <p:nvPr/>
        </p:nvSpPr>
        <p:spPr>
          <a:xfrm>
            <a:off x="3493698" y="2776894"/>
            <a:ext cx="1233577" cy="1166309"/>
          </a:xfrm>
          <a:prstGeom prst="ellipse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4183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M02,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93023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M02,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89167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M03,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386276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M03,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00197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M03,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8076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M04,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23231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M04,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52288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M04,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24158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M05,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352396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M05,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33879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298882-1A05-2145-B434-11F77B190BE6}"/>
              </a:ext>
            </a:extLst>
          </p:cNvPr>
          <p:cNvCxnSpPr/>
          <p:nvPr/>
        </p:nvCxnSpPr>
        <p:spPr>
          <a:xfrm>
            <a:off x="2346385" y="1155940"/>
            <a:ext cx="0" cy="4468483"/>
          </a:xfrm>
          <a:prstGeom prst="line">
            <a:avLst/>
          </a:prstGeom>
          <a:ln w="69850">
            <a:solidFill>
              <a:schemeClr val="bg1">
                <a:lumMod val="65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4179B5-7D74-F24F-A308-31E6C7A3FD7A}"/>
              </a:ext>
            </a:extLst>
          </p:cNvPr>
          <p:cNvCxnSpPr>
            <a:cxnSpLocks/>
          </p:cNvCxnSpPr>
          <p:nvPr/>
        </p:nvCxnSpPr>
        <p:spPr>
          <a:xfrm flipH="1">
            <a:off x="2346385" y="5624423"/>
            <a:ext cx="8042694" cy="0"/>
          </a:xfrm>
          <a:prstGeom prst="line">
            <a:avLst/>
          </a:prstGeom>
          <a:ln w="69850">
            <a:solidFill>
              <a:schemeClr val="bg1">
                <a:lumMod val="65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5B279-B87D-0B4E-BE3A-31134328953A}"/>
              </a:ext>
            </a:extLst>
          </p:cNvPr>
          <p:cNvGrpSpPr/>
          <p:nvPr/>
        </p:nvGrpSpPr>
        <p:grpSpPr>
          <a:xfrm>
            <a:off x="2329133" y="3123951"/>
            <a:ext cx="9799601" cy="1477328"/>
            <a:chOff x="1915064" y="3123951"/>
            <a:chExt cx="9799601" cy="147732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D948E1-2DC0-1543-B4DC-35AAD480ECF3}"/>
                </a:ext>
              </a:extLst>
            </p:cNvPr>
            <p:cNvCxnSpPr/>
            <p:nvPr/>
          </p:nvCxnSpPr>
          <p:spPr>
            <a:xfrm>
              <a:off x="1915064" y="3338422"/>
              <a:ext cx="807432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22211-2A4C-6A40-97DB-46851E24F31F}"/>
                </a:ext>
              </a:extLst>
            </p:cNvPr>
            <p:cNvSpPr txBox="1"/>
            <p:nvPr/>
          </p:nvSpPr>
          <p:spPr>
            <a:xfrm>
              <a:off x="10092895" y="3123951"/>
              <a:ext cx="16217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(Day or Night)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*all Change Treatment in this example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207B571-A5C4-6545-AE96-B503D80039BA}"/>
              </a:ext>
            </a:extLst>
          </p:cNvPr>
          <p:cNvSpPr/>
          <p:nvPr/>
        </p:nvSpPr>
        <p:spPr>
          <a:xfrm>
            <a:off x="3174521" y="2156603"/>
            <a:ext cx="621101" cy="2225615"/>
          </a:xfrm>
          <a:prstGeom prst="rect">
            <a:avLst/>
          </a:prstGeom>
          <a:solidFill>
            <a:schemeClr val="accent4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8A49A-7AD1-FE4D-824E-D1BE18184CCB}"/>
              </a:ext>
            </a:extLst>
          </p:cNvPr>
          <p:cNvSpPr/>
          <p:nvPr/>
        </p:nvSpPr>
        <p:spPr>
          <a:xfrm>
            <a:off x="4002655" y="1664898"/>
            <a:ext cx="621101" cy="2225615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1FA14-B309-C74C-852C-303B3A3CC16E}"/>
              </a:ext>
            </a:extLst>
          </p:cNvPr>
          <p:cNvSpPr/>
          <p:nvPr/>
        </p:nvSpPr>
        <p:spPr>
          <a:xfrm>
            <a:off x="5650304" y="2872180"/>
            <a:ext cx="621101" cy="2225615"/>
          </a:xfrm>
          <a:prstGeom prst="rect">
            <a:avLst/>
          </a:prstGeom>
          <a:solidFill>
            <a:schemeClr val="accent4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86DF2-77D1-C24C-B25F-DE8CC86BF833}"/>
              </a:ext>
            </a:extLst>
          </p:cNvPr>
          <p:cNvSpPr/>
          <p:nvPr/>
        </p:nvSpPr>
        <p:spPr>
          <a:xfrm>
            <a:off x="6478438" y="2380475"/>
            <a:ext cx="621101" cy="2225615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262B5-288C-104C-8387-4C5727E4CE85}"/>
              </a:ext>
            </a:extLst>
          </p:cNvPr>
          <p:cNvSpPr/>
          <p:nvPr/>
        </p:nvSpPr>
        <p:spPr>
          <a:xfrm>
            <a:off x="8126088" y="2268539"/>
            <a:ext cx="621101" cy="2225615"/>
          </a:xfrm>
          <a:prstGeom prst="rect">
            <a:avLst/>
          </a:prstGeom>
          <a:solidFill>
            <a:schemeClr val="accent4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956465-7B94-0242-9E3E-F31FDF761FD3}"/>
              </a:ext>
            </a:extLst>
          </p:cNvPr>
          <p:cNvSpPr/>
          <p:nvPr/>
        </p:nvSpPr>
        <p:spPr>
          <a:xfrm>
            <a:off x="8954222" y="1776834"/>
            <a:ext cx="621101" cy="2225615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70D6B-DF9A-5745-84C5-F4C010C3ADB8}"/>
              </a:ext>
            </a:extLst>
          </p:cNvPr>
          <p:cNvSpPr txBox="1"/>
          <p:nvPr/>
        </p:nvSpPr>
        <p:spPr>
          <a:xfrm>
            <a:off x="3588588" y="5819526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3F1BD-A620-464F-9A52-A40048F4E806}"/>
              </a:ext>
            </a:extLst>
          </p:cNvPr>
          <p:cNvSpPr txBox="1"/>
          <p:nvPr/>
        </p:nvSpPr>
        <p:spPr>
          <a:xfrm>
            <a:off x="5960854" y="5871076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B720E-D4D5-774A-AA0A-6D56C2126316}"/>
              </a:ext>
            </a:extLst>
          </p:cNvPr>
          <p:cNvSpPr txBox="1"/>
          <p:nvPr/>
        </p:nvSpPr>
        <p:spPr>
          <a:xfrm>
            <a:off x="8540155" y="5871076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CE61C-8B82-414A-A70F-2562634DB2CB}"/>
              </a:ext>
            </a:extLst>
          </p:cNvPr>
          <p:cNvGrpSpPr/>
          <p:nvPr/>
        </p:nvGrpSpPr>
        <p:grpSpPr>
          <a:xfrm>
            <a:off x="3148637" y="1699402"/>
            <a:ext cx="621102" cy="3131389"/>
            <a:chOff x="10179169" y="672861"/>
            <a:chExt cx="621102" cy="22167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DD3C8A-0E44-4E4C-914F-38099E8511C5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2AD991-132E-C243-93F6-5D2888596583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E0AD23-53B3-154E-A28B-BE3318F2AE72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0DDA7E-DF2A-8745-A068-75563BCD0709}"/>
              </a:ext>
            </a:extLst>
          </p:cNvPr>
          <p:cNvGrpSpPr/>
          <p:nvPr/>
        </p:nvGrpSpPr>
        <p:grpSpPr>
          <a:xfrm>
            <a:off x="3972462" y="1155940"/>
            <a:ext cx="621102" cy="3131389"/>
            <a:chOff x="10179169" y="672861"/>
            <a:chExt cx="621102" cy="22167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F3E0E2-5A69-1B4A-850D-4BCCF013505C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7AC1B9-8CBF-FA40-AACA-F25CA9182939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A0388F-A5FF-C44B-902B-5A9AC0154E3B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71CE5A-657A-9543-B7EC-D2EA4A7A489F}"/>
              </a:ext>
            </a:extLst>
          </p:cNvPr>
          <p:cNvGrpSpPr/>
          <p:nvPr/>
        </p:nvGrpSpPr>
        <p:grpSpPr>
          <a:xfrm>
            <a:off x="5633027" y="2246382"/>
            <a:ext cx="621102" cy="3131389"/>
            <a:chOff x="10179169" y="672861"/>
            <a:chExt cx="621102" cy="221678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07D35B-8A1F-0443-B6D4-6AA5E66263B8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2B6D7D-59C8-E34D-A9EB-F9E70FABAE9C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3D0631B-B856-1842-B381-5EFBAE60A875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9A6838-5D22-0F45-ACCE-F1A09C74D672}"/>
              </a:ext>
            </a:extLst>
          </p:cNvPr>
          <p:cNvGrpSpPr/>
          <p:nvPr/>
        </p:nvGrpSpPr>
        <p:grpSpPr>
          <a:xfrm>
            <a:off x="6461162" y="1863305"/>
            <a:ext cx="621102" cy="3131389"/>
            <a:chOff x="10179169" y="672861"/>
            <a:chExt cx="621102" cy="221678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C8B40E-22E2-E743-8476-B138783F1607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56B4DF-1829-084C-AA13-FF4F03F5A01C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EA72AA-599D-4843-A2BF-05B9DAC5B7F1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83F587-FF72-A542-BC38-93B5B1163AD2}"/>
              </a:ext>
            </a:extLst>
          </p:cNvPr>
          <p:cNvGrpSpPr/>
          <p:nvPr/>
        </p:nvGrpSpPr>
        <p:grpSpPr>
          <a:xfrm>
            <a:off x="8134725" y="1776834"/>
            <a:ext cx="621102" cy="3131389"/>
            <a:chOff x="10179169" y="672861"/>
            <a:chExt cx="621102" cy="221678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D27F90-BDE3-CA41-8D16-5D05B6A2B9DA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5EACDE-AE03-DE4B-BDA7-E1B2C7DF24CA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59DEAB-3AAC-2B4A-9A49-AFE1A5BEE554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26BF78-33E6-F847-A7A9-3373F2CF22ED}"/>
              </a:ext>
            </a:extLst>
          </p:cNvPr>
          <p:cNvGrpSpPr/>
          <p:nvPr/>
        </p:nvGrpSpPr>
        <p:grpSpPr>
          <a:xfrm>
            <a:off x="8941285" y="1131275"/>
            <a:ext cx="621102" cy="3131389"/>
            <a:chOff x="10179169" y="672861"/>
            <a:chExt cx="621102" cy="221678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83477F2-3585-1045-BF56-658E4A8CD3EB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AF402-DE40-EE4C-9DE0-C176F40753A4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E09BF7-76C1-5444-890B-FA8C2CA7B388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1B61700-1428-D64B-A4D5-0EA2FF363F18}"/>
              </a:ext>
            </a:extLst>
          </p:cNvPr>
          <p:cNvSpPr/>
          <p:nvPr/>
        </p:nvSpPr>
        <p:spPr>
          <a:xfrm>
            <a:off x="345020" y="3174522"/>
            <a:ext cx="1181859" cy="448572"/>
          </a:xfrm>
          <a:prstGeom prst="rect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6BAA7B-C2BC-5D4B-842E-A628D0C3B019}"/>
              </a:ext>
            </a:extLst>
          </p:cNvPr>
          <p:cNvSpPr/>
          <p:nvPr/>
        </p:nvSpPr>
        <p:spPr>
          <a:xfrm>
            <a:off x="314816" y="3811930"/>
            <a:ext cx="1229311" cy="426070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1366BF-D5BC-9740-9B3C-23EF478C70D8}"/>
              </a:ext>
            </a:extLst>
          </p:cNvPr>
          <p:cNvSpPr txBox="1"/>
          <p:nvPr/>
        </p:nvSpPr>
        <p:spPr>
          <a:xfrm>
            <a:off x="3799924" y="6371439"/>
            <a:ext cx="67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how the All Change Treatment would look</a:t>
            </a:r>
          </a:p>
        </p:txBody>
      </p:sp>
    </p:spTree>
    <p:extLst>
      <p:ext uri="{BB962C8B-B14F-4D97-AF65-F5344CB8AC3E}">
        <p14:creationId xmlns:p14="http://schemas.microsoft.com/office/powerpoint/2010/main" val="303188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M05,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6957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M06,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310948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M06,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87603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M06,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101376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M07,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136600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M07,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518444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M07,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6778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M08,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2990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M08,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30510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M08,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5985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A2D597-2F11-4C46-BB4E-B46CAC51327F}"/>
              </a:ext>
            </a:extLst>
          </p:cNvPr>
          <p:cNvCxnSpPr/>
          <p:nvPr/>
        </p:nvCxnSpPr>
        <p:spPr>
          <a:xfrm>
            <a:off x="2346385" y="1155940"/>
            <a:ext cx="0" cy="4468483"/>
          </a:xfrm>
          <a:prstGeom prst="line">
            <a:avLst/>
          </a:prstGeom>
          <a:ln w="69850">
            <a:solidFill>
              <a:schemeClr val="bg1">
                <a:lumMod val="65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8B6ED1-6F17-9847-87E5-1E90E73FA9DC}"/>
              </a:ext>
            </a:extLst>
          </p:cNvPr>
          <p:cNvCxnSpPr>
            <a:cxnSpLocks/>
          </p:cNvCxnSpPr>
          <p:nvPr/>
        </p:nvCxnSpPr>
        <p:spPr>
          <a:xfrm flipH="1">
            <a:off x="2346385" y="5624423"/>
            <a:ext cx="8042694" cy="0"/>
          </a:xfrm>
          <a:prstGeom prst="line">
            <a:avLst/>
          </a:prstGeom>
          <a:ln w="69850">
            <a:solidFill>
              <a:schemeClr val="bg1">
                <a:lumMod val="65000"/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00156-BB86-2844-9CBE-1A58C0CA5204}"/>
              </a:ext>
            </a:extLst>
          </p:cNvPr>
          <p:cNvGrpSpPr/>
          <p:nvPr/>
        </p:nvGrpSpPr>
        <p:grpSpPr>
          <a:xfrm>
            <a:off x="2329133" y="3123951"/>
            <a:ext cx="9799601" cy="1200329"/>
            <a:chOff x="1915064" y="3123951"/>
            <a:chExt cx="9799601" cy="12003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86A7F4-8D4E-5040-B9E7-F9D42FAA5C62}"/>
                </a:ext>
              </a:extLst>
            </p:cNvPr>
            <p:cNvCxnSpPr/>
            <p:nvPr/>
          </p:nvCxnSpPr>
          <p:spPr>
            <a:xfrm>
              <a:off x="1915064" y="3338422"/>
              <a:ext cx="807432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87582-6FC4-314A-8D38-AD3F4E2A1DAF}"/>
                </a:ext>
              </a:extLst>
            </p:cNvPr>
            <p:cNvSpPr txBox="1"/>
            <p:nvPr/>
          </p:nvSpPr>
          <p:spPr>
            <a:xfrm>
              <a:off x="10092895" y="3123951"/>
              <a:ext cx="16217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(Day)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*all Change Treatment in this example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C6D9F2-09AA-0B41-B62B-7A46B0FF4AD8}"/>
              </a:ext>
            </a:extLst>
          </p:cNvPr>
          <p:cNvSpPr txBox="1"/>
          <p:nvPr/>
        </p:nvSpPr>
        <p:spPr>
          <a:xfrm>
            <a:off x="3019247" y="5612491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E4E21-F714-504E-955C-721573A4E27B}"/>
              </a:ext>
            </a:extLst>
          </p:cNvPr>
          <p:cNvSpPr txBox="1"/>
          <p:nvPr/>
        </p:nvSpPr>
        <p:spPr>
          <a:xfrm>
            <a:off x="4090556" y="5601946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64AD0-D817-3B45-A16C-1C965C8004BD}"/>
              </a:ext>
            </a:extLst>
          </p:cNvPr>
          <p:cNvSpPr txBox="1"/>
          <p:nvPr/>
        </p:nvSpPr>
        <p:spPr>
          <a:xfrm>
            <a:off x="5124943" y="5624423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13C4-68B5-B142-972C-3AF9F14338B6}"/>
              </a:ext>
            </a:extLst>
          </p:cNvPr>
          <p:cNvGrpSpPr/>
          <p:nvPr/>
        </p:nvGrpSpPr>
        <p:grpSpPr>
          <a:xfrm>
            <a:off x="2976107" y="1699402"/>
            <a:ext cx="621102" cy="3131389"/>
            <a:chOff x="10179169" y="672861"/>
            <a:chExt cx="621102" cy="22167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2F25EB-7DD6-CF4F-8639-E580C99FB10A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57AD29-2037-BC47-B207-FAA7257F4A5A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8625E0-3157-2943-8362-1F5276A8D9D8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D53CD4-B6A3-3848-BC25-077CD25B2009}"/>
              </a:ext>
            </a:extLst>
          </p:cNvPr>
          <p:cNvSpPr/>
          <p:nvPr/>
        </p:nvSpPr>
        <p:spPr>
          <a:xfrm>
            <a:off x="345020" y="3174522"/>
            <a:ext cx="1181859" cy="448572"/>
          </a:xfrm>
          <a:prstGeom prst="rect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676DBC-298B-FC46-8AC7-1C31AA076AD8}"/>
              </a:ext>
            </a:extLst>
          </p:cNvPr>
          <p:cNvSpPr/>
          <p:nvPr/>
        </p:nvSpPr>
        <p:spPr>
          <a:xfrm>
            <a:off x="314816" y="3811930"/>
            <a:ext cx="1229311" cy="426070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2D80C-5890-8048-8420-278808B95B66}"/>
              </a:ext>
            </a:extLst>
          </p:cNvPr>
          <p:cNvSpPr txBox="1"/>
          <p:nvPr/>
        </p:nvSpPr>
        <p:spPr>
          <a:xfrm>
            <a:off x="3799924" y="6371439"/>
            <a:ext cx="67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how the All Change Treatment would look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0D9BA54-129C-FC47-8DC0-F2323CB080D8}"/>
              </a:ext>
            </a:extLst>
          </p:cNvPr>
          <p:cNvSpPr/>
          <p:nvPr/>
        </p:nvSpPr>
        <p:spPr>
          <a:xfrm>
            <a:off x="2829473" y="2174274"/>
            <a:ext cx="984569" cy="2139351"/>
          </a:xfrm>
          <a:custGeom>
            <a:avLst/>
            <a:gdLst>
              <a:gd name="connsiteX0" fmla="*/ 414068 w 984569"/>
              <a:gd name="connsiteY0" fmla="*/ 0 h 2139351"/>
              <a:gd name="connsiteX1" fmla="*/ 414068 w 984569"/>
              <a:gd name="connsiteY1" fmla="*/ 0 h 2139351"/>
              <a:gd name="connsiteX2" fmla="*/ 759124 w 984569"/>
              <a:gd name="connsiteY2" fmla="*/ 914400 h 2139351"/>
              <a:gd name="connsiteX3" fmla="*/ 879894 w 984569"/>
              <a:gd name="connsiteY3" fmla="*/ 1035170 h 2139351"/>
              <a:gd name="connsiteX4" fmla="*/ 931652 w 984569"/>
              <a:gd name="connsiteY4" fmla="*/ 1086928 h 2139351"/>
              <a:gd name="connsiteX5" fmla="*/ 948905 w 984569"/>
              <a:gd name="connsiteY5" fmla="*/ 1138687 h 2139351"/>
              <a:gd name="connsiteX6" fmla="*/ 983411 w 984569"/>
              <a:gd name="connsiteY6" fmla="*/ 1190445 h 2139351"/>
              <a:gd name="connsiteX7" fmla="*/ 966158 w 984569"/>
              <a:gd name="connsiteY7" fmla="*/ 1414732 h 2139351"/>
              <a:gd name="connsiteX8" fmla="*/ 879894 w 984569"/>
              <a:gd name="connsiteY8" fmla="*/ 1570007 h 2139351"/>
              <a:gd name="connsiteX9" fmla="*/ 845388 w 984569"/>
              <a:gd name="connsiteY9" fmla="*/ 1621766 h 2139351"/>
              <a:gd name="connsiteX10" fmla="*/ 793630 w 984569"/>
              <a:gd name="connsiteY10" fmla="*/ 1673524 h 2139351"/>
              <a:gd name="connsiteX11" fmla="*/ 759124 w 984569"/>
              <a:gd name="connsiteY11" fmla="*/ 1725283 h 2139351"/>
              <a:gd name="connsiteX12" fmla="*/ 603849 w 984569"/>
              <a:gd name="connsiteY12" fmla="*/ 1863306 h 2139351"/>
              <a:gd name="connsiteX13" fmla="*/ 569343 w 984569"/>
              <a:gd name="connsiteY13" fmla="*/ 1915064 h 2139351"/>
              <a:gd name="connsiteX14" fmla="*/ 517585 w 984569"/>
              <a:gd name="connsiteY14" fmla="*/ 1949570 h 2139351"/>
              <a:gd name="connsiteX15" fmla="*/ 448573 w 984569"/>
              <a:gd name="connsiteY15" fmla="*/ 2104845 h 2139351"/>
              <a:gd name="connsiteX16" fmla="*/ 396815 w 984569"/>
              <a:gd name="connsiteY16" fmla="*/ 2139351 h 2139351"/>
              <a:gd name="connsiteX17" fmla="*/ 207034 w 984569"/>
              <a:gd name="connsiteY17" fmla="*/ 2122098 h 2139351"/>
              <a:gd name="connsiteX18" fmla="*/ 155275 w 984569"/>
              <a:gd name="connsiteY18" fmla="*/ 2104845 h 2139351"/>
              <a:gd name="connsiteX19" fmla="*/ 51758 w 984569"/>
              <a:gd name="connsiteY19" fmla="*/ 1897811 h 2139351"/>
              <a:gd name="connsiteX20" fmla="*/ 17252 w 984569"/>
              <a:gd name="connsiteY20" fmla="*/ 1794294 h 2139351"/>
              <a:gd name="connsiteX21" fmla="*/ 0 w 984569"/>
              <a:gd name="connsiteY21" fmla="*/ 1708030 h 2139351"/>
              <a:gd name="connsiteX22" fmla="*/ 17252 w 984569"/>
              <a:gd name="connsiteY22" fmla="*/ 1362974 h 2139351"/>
              <a:gd name="connsiteX23" fmla="*/ 34505 w 984569"/>
              <a:gd name="connsiteY23" fmla="*/ 1311215 h 2139351"/>
              <a:gd name="connsiteX24" fmla="*/ 51758 w 984569"/>
              <a:gd name="connsiteY24" fmla="*/ 1104181 h 2139351"/>
              <a:gd name="connsiteX25" fmla="*/ 86264 w 984569"/>
              <a:gd name="connsiteY25" fmla="*/ 879894 h 2139351"/>
              <a:gd name="connsiteX26" fmla="*/ 103517 w 984569"/>
              <a:gd name="connsiteY26" fmla="*/ 724619 h 2139351"/>
              <a:gd name="connsiteX27" fmla="*/ 138022 w 984569"/>
              <a:gd name="connsiteY27" fmla="*/ 517585 h 2139351"/>
              <a:gd name="connsiteX28" fmla="*/ 155275 w 984569"/>
              <a:gd name="connsiteY28" fmla="*/ 465826 h 2139351"/>
              <a:gd name="connsiteX29" fmla="*/ 189781 w 984569"/>
              <a:gd name="connsiteY29" fmla="*/ 345057 h 2139351"/>
              <a:gd name="connsiteX30" fmla="*/ 224286 w 984569"/>
              <a:gd name="connsiteY30" fmla="*/ 293298 h 2139351"/>
              <a:gd name="connsiteX31" fmla="*/ 258792 w 984569"/>
              <a:gd name="connsiteY31" fmla="*/ 189781 h 2139351"/>
              <a:gd name="connsiteX32" fmla="*/ 310551 w 984569"/>
              <a:gd name="connsiteY32" fmla="*/ 86264 h 2139351"/>
              <a:gd name="connsiteX33" fmla="*/ 362309 w 984569"/>
              <a:gd name="connsiteY33" fmla="*/ 51758 h 2139351"/>
              <a:gd name="connsiteX34" fmla="*/ 414068 w 984569"/>
              <a:gd name="connsiteY34" fmla="*/ 0 h 21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4569" h="2139351">
                <a:moveTo>
                  <a:pt x="414068" y="0"/>
                </a:moveTo>
                <a:lnTo>
                  <a:pt x="414068" y="0"/>
                </a:lnTo>
                <a:cubicBezTo>
                  <a:pt x="529087" y="304800"/>
                  <a:pt x="625436" y="617315"/>
                  <a:pt x="759124" y="914400"/>
                </a:cubicBezTo>
                <a:cubicBezTo>
                  <a:pt x="782487" y="966317"/>
                  <a:pt x="839637" y="994913"/>
                  <a:pt x="879894" y="1035170"/>
                </a:cubicBezTo>
                <a:lnTo>
                  <a:pt x="931652" y="1086928"/>
                </a:lnTo>
                <a:cubicBezTo>
                  <a:pt x="937403" y="1104181"/>
                  <a:pt x="940772" y="1122421"/>
                  <a:pt x="948905" y="1138687"/>
                </a:cubicBezTo>
                <a:cubicBezTo>
                  <a:pt x="958178" y="1157233"/>
                  <a:pt x="982118" y="1169750"/>
                  <a:pt x="983411" y="1190445"/>
                </a:cubicBezTo>
                <a:cubicBezTo>
                  <a:pt x="988088" y="1265282"/>
                  <a:pt x="977853" y="1340666"/>
                  <a:pt x="966158" y="1414732"/>
                </a:cubicBezTo>
                <a:cubicBezTo>
                  <a:pt x="946853" y="1536995"/>
                  <a:pt x="941998" y="1495482"/>
                  <a:pt x="879894" y="1570007"/>
                </a:cubicBezTo>
                <a:cubicBezTo>
                  <a:pt x="866619" y="1585936"/>
                  <a:pt x="858663" y="1605837"/>
                  <a:pt x="845388" y="1621766"/>
                </a:cubicBezTo>
                <a:cubicBezTo>
                  <a:pt x="829768" y="1640510"/>
                  <a:pt x="809250" y="1654780"/>
                  <a:pt x="793630" y="1673524"/>
                </a:cubicBezTo>
                <a:cubicBezTo>
                  <a:pt x="780355" y="1689453"/>
                  <a:pt x="772900" y="1709785"/>
                  <a:pt x="759124" y="1725283"/>
                </a:cubicBezTo>
                <a:cubicBezTo>
                  <a:pt x="673177" y="1821974"/>
                  <a:pt x="682514" y="1810862"/>
                  <a:pt x="603849" y="1863306"/>
                </a:cubicBezTo>
                <a:cubicBezTo>
                  <a:pt x="592347" y="1880559"/>
                  <a:pt x="584005" y="1900402"/>
                  <a:pt x="569343" y="1915064"/>
                </a:cubicBezTo>
                <a:cubicBezTo>
                  <a:pt x="554681" y="1929726"/>
                  <a:pt x="528575" y="1931987"/>
                  <a:pt x="517585" y="1949570"/>
                </a:cubicBezTo>
                <a:cubicBezTo>
                  <a:pt x="460638" y="2040685"/>
                  <a:pt x="512310" y="2041108"/>
                  <a:pt x="448573" y="2104845"/>
                </a:cubicBezTo>
                <a:cubicBezTo>
                  <a:pt x="433911" y="2119507"/>
                  <a:pt x="414068" y="2127849"/>
                  <a:pt x="396815" y="2139351"/>
                </a:cubicBezTo>
                <a:cubicBezTo>
                  <a:pt x="333555" y="2133600"/>
                  <a:pt x="269917" y="2131081"/>
                  <a:pt x="207034" y="2122098"/>
                </a:cubicBezTo>
                <a:cubicBezTo>
                  <a:pt x="189031" y="2119526"/>
                  <a:pt x="168135" y="2117705"/>
                  <a:pt x="155275" y="2104845"/>
                </a:cubicBezTo>
                <a:cubicBezTo>
                  <a:pt x="88386" y="2037956"/>
                  <a:pt x="79822" y="1982003"/>
                  <a:pt x="51758" y="1897811"/>
                </a:cubicBezTo>
                <a:cubicBezTo>
                  <a:pt x="51757" y="1897807"/>
                  <a:pt x="17253" y="1794297"/>
                  <a:pt x="17252" y="1794294"/>
                </a:cubicBezTo>
                <a:lnTo>
                  <a:pt x="0" y="1708030"/>
                </a:lnTo>
                <a:cubicBezTo>
                  <a:pt x="5751" y="1593011"/>
                  <a:pt x="7276" y="1477703"/>
                  <a:pt x="17252" y="1362974"/>
                </a:cubicBezTo>
                <a:cubicBezTo>
                  <a:pt x="18827" y="1344856"/>
                  <a:pt x="32101" y="1329242"/>
                  <a:pt x="34505" y="1311215"/>
                </a:cubicBezTo>
                <a:cubicBezTo>
                  <a:pt x="43657" y="1242572"/>
                  <a:pt x="44867" y="1173088"/>
                  <a:pt x="51758" y="1104181"/>
                </a:cubicBezTo>
                <a:cubicBezTo>
                  <a:pt x="86493" y="756838"/>
                  <a:pt x="51162" y="1125606"/>
                  <a:pt x="86264" y="879894"/>
                </a:cubicBezTo>
                <a:cubicBezTo>
                  <a:pt x="93629" y="828341"/>
                  <a:pt x="97058" y="776294"/>
                  <a:pt x="103517" y="724619"/>
                </a:cubicBezTo>
                <a:cubicBezTo>
                  <a:pt x="110822" y="666180"/>
                  <a:pt x="122957" y="577844"/>
                  <a:pt x="138022" y="517585"/>
                </a:cubicBezTo>
                <a:cubicBezTo>
                  <a:pt x="142433" y="499942"/>
                  <a:pt x="150279" y="483313"/>
                  <a:pt x="155275" y="465826"/>
                </a:cubicBezTo>
                <a:cubicBezTo>
                  <a:pt x="162646" y="440027"/>
                  <a:pt x="175991" y="372636"/>
                  <a:pt x="189781" y="345057"/>
                </a:cubicBezTo>
                <a:cubicBezTo>
                  <a:pt x="199054" y="326511"/>
                  <a:pt x="215865" y="312246"/>
                  <a:pt x="224286" y="293298"/>
                </a:cubicBezTo>
                <a:cubicBezTo>
                  <a:pt x="239058" y="260061"/>
                  <a:pt x="247290" y="224287"/>
                  <a:pt x="258792" y="189781"/>
                </a:cubicBezTo>
                <a:cubicBezTo>
                  <a:pt x="272824" y="147684"/>
                  <a:pt x="277106" y="119709"/>
                  <a:pt x="310551" y="86264"/>
                </a:cubicBezTo>
                <a:cubicBezTo>
                  <a:pt x="325213" y="71602"/>
                  <a:pt x="346117" y="64711"/>
                  <a:pt x="362309" y="51758"/>
                </a:cubicBezTo>
                <a:cubicBezTo>
                  <a:pt x="375011" y="41597"/>
                  <a:pt x="405441" y="8626"/>
                  <a:pt x="41406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7074B1-58BF-904E-B781-2C83E64BE6E7}"/>
              </a:ext>
            </a:extLst>
          </p:cNvPr>
          <p:cNvGrpSpPr/>
          <p:nvPr/>
        </p:nvGrpSpPr>
        <p:grpSpPr>
          <a:xfrm>
            <a:off x="4072286" y="1915361"/>
            <a:ext cx="621102" cy="3131389"/>
            <a:chOff x="10179169" y="672861"/>
            <a:chExt cx="621102" cy="221678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F86C38-B50D-7944-A3BE-41BF7406F7F5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E29895-96C0-3C41-B2DA-127E143D8E4D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451D3B-8EAE-0847-BC9E-B3A76A1B5078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0181-6FF7-E649-8DD3-71917F557FD9}"/>
              </a:ext>
            </a:extLst>
          </p:cNvPr>
          <p:cNvGrpSpPr/>
          <p:nvPr/>
        </p:nvGrpSpPr>
        <p:grpSpPr>
          <a:xfrm>
            <a:off x="8273648" y="381418"/>
            <a:ext cx="621102" cy="3131389"/>
            <a:chOff x="10179169" y="672861"/>
            <a:chExt cx="621102" cy="221678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791A57C-E4DE-134C-B94F-074ABDA30A36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34C5AF-C57C-8641-BCC8-A0BD920FECEC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A536410-F8F9-FB4A-832C-B8CC31D31164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CCC213A8-6013-2D45-BF7E-7064ED2BD25B}"/>
              </a:ext>
            </a:extLst>
          </p:cNvPr>
          <p:cNvSpPr/>
          <p:nvPr/>
        </p:nvSpPr>
        <p:spPr>
          <a:xfrm>
            <a:off x="3925652" y="2390233"/>
            <a:ext cx="984569" cy="2139351"/>
          </a:xfrm>
          <a:custGeom>
            <a:avLst/>
            <a:gdLst>
              <a:gd name="connsiteX0" fmla="*/ 414068 w 984569"/>
              <a:gd name="connsiteY0" fmla="*/ 0 h 2139351"/>
              <a:gd name="connsiteX1" fmla="*/ 414068 w 984569"/>
              <a:gd name="connsiteY1" fmla="*/ 0 h 2139351"/>
              <a:gd name="connsiteX2" fmla="*/ 759124 w 984569"/>
              <a:gd name="connsiteY2" fmla="*/ 914400 h 2139351"/>
              <a:gd name="connsiteX3" fmla="*/ 879894 w 984569"/>
              <a:gd name="connsiteY3" fmla="*/ 1035170 h 2139351"/>
              <a:gd name="connsiteX4" fmla="*/ 931652 w 984569"/>
              <a:gd name="connsiteY4" fmla="*/ 1086928 h 2139351"/>
              <a:gd name="connsiteX5" fmla="*/ 948905 w 984569"/>
              <a:gd name="connsiteY5" fmla="*/ 1138687 h 2139351"/>
              <a:gd name="connsiteX6" fmla="*/ 983411 w 984569"/>
              <a:gd name="connsiteY6" fmla="*/ 1190445 h 2139351"/>
              <a:gd name="connsiteX7" fmla="*/ 966158 w 984569"/>
              <a:gd name="connsiteY7" fmla="*/ 1414732 h 2139351"/>
              <a:gd name="connsiteX8" fmla="*/ 879894 w 984569"/>
              <a:gd name="connsiteY8" fmla="*/ 1570007 h 2139351"/>
              <a:gd name="connsiteX9" fmla="*/ 845388 w 984569"/>
              <a:gd name="connsiteY9" fmla="*/ 1621766 h 2139351"/>
              <a:gd name="connsiteX10" fmla="*/ 793630 w 984569"/>
              <a:gd name="connsiteY10" fmla="*/ 1673524 h 2139351"/>
              <a:gd name="connsiteX11" fmla="*/ 759124 w 984569"/>
              <a:gd name="connsiteY11" fmla="*/ 1725283 h 2139351"/>
              <a:gd name="connsiteX12" fmla="*/ 603849 w 984569"/>
              <a:gd name="connsiteY12" fmla="*/ 1863306 h 2139351"/>
              <a:gd name="connsiteX13" fmla="*/ 569343 w 984569"/>
              <a:gd name="connsiteY13" fmla="*/ 1915064 h 2139351"/>
              <a:gd name="connsiteX14" fmla="*/ 517585 w 984569"/>
              <a:gd name="connsiteY14" fmla="*/ 1949570 h 2139351"/>
              <a:gd name="connsiteX15" fmla="*/ 448573 w 984569"/>
              <a:gd name="connsiteY15" fmla="*/ 2104845 h 2139351"/>
              <a:gd name="connsiteX16" fmla="*/ 396815 w 984569"/>
              <a:gd name="connsiteY16" fmla="*/ 2139351 h 2139351"/>
              <a:gd name="connsiteX17" fmla="*/ 207034 w 984569"/>
              <a:gd name="connsiteY17" fmla="*/ 2122098 h 2139351"/>
              <a:gd name="connsiteX18" fmla="*/ 155275 w 984569"/>
              <a:gd name="connsiteY18" fmla="*/ 2104845 h 2139351"/>
              <a:gd name="connsiteX19" fmla="*/ 51758 w 984569"/>
              <a:gd name="connsiteY19" fmla="*/ 1897811 h 2139351"/>
              <a:gd name="connsiteX20" fmla="*/ 17252 w 984569"/>
              <a:gd name="connsiteY20" fmla="*/ 1794294 h 2139351"/>
              <a:gd name="connsiteX21" fmla="*/ 0 w 984569"/>
              <a:gd name="connsiteY21" fmla="*/ 1708030 h 2139351"/>
              <a:gd name="connsiteX22" fmla="*/ 17252 w 984569"/>
              <a:gd name="connsiteY22" fmla="*/ 1362974 h 2139351"/>
              <a:gd name="connsiteX23" fmla="*/ 34505 w 984569"/>
              <a:gd name="connsiteY23" fmla="*/ 1311215 h 2139351"/>
              <a:gd name="connsiteX24" fmla="*/ 51758 w 984569"/>
              <a:gd name="connsiteY24" fmla="*/ 1104181 h 2139351"/>
              <a:gd name="connsiteX25" fmla="*/ 86264 w 984569"/>
              <a:gd name="connsiteY25" fmla="*/ 879894 h 2139351"/>
              <a:gd name="connsiteX26" fmla="*/ 103517 w 984569"/>
              <a:gd name="connsiteY26" fmla="*/ 724619 h 2139351"/>
              <a:gd name="connsiteX27" fmla="*/ 138022 w 984569"/>
              <a:gd name="connsiteY27" fmla="*/ 517585 h 2139351"/>
              <a:gd name="connsiteX28" fmla="*/ 155275 w 984569"/>
              <a:gd name="connsiteY28" fmla="*/ 465826 h 2139351"/>
              <a:gd name="connsiteX29" fmla="*/ 189781 w 984569"/>
              <a:gd name="connsiteY29" fmla="*/ 345057 h 2139351"/>
              <a:gd name="connsiteX30" fmla="*/ 224286 w 984569"/>
              <a:gd name="connsiteY30" fmla="*/ 293298 h 2139351"/>
              <a:gd name="connsiteX31" fmla="*/ 258792 w 984569"/>
              <a:gd name="connsiteY31" fmla="*/ 189781 h 2139351"/>
              <a:gd name="connsiteX32" fmla="*/ 310551 w 984569"/>
              <a:gd name="connsiteY32" fmla="*/ 86264 h 2139351"/>
              <a:gd name="connsiteX33" fmla="*/ 362309 w 984569"/>
              <a:gd name="connsiteY33" fmla="*/ 51758 h 2139351"/>
              <a:gd name="connsiteX34" fmla="*/ 414068 w 984569"/>
              <a:gd name="connsiteY34" fmla="*/ 0 h 21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4569" h="2139351">
                <a:moveTo>
                  <a:pt x="414068" y="0"/>
                </a:moveTo>
                <a:lnTo>
                  <a:pt x="414068" y="0"/>
                </a:lnTo>
                <a:cubicBezTo>
                  <a:pt x="529087" y="304800"/>
                  <a:pt x="625436" y="617315"/>
                  <a:pt x="759124" y="914400"/>
                </a:cubicBezTo>
                <a:cubicBezTo>
                  <a:pt x="782487" y="966317"/>
                  <a:pt x="839637" y="994913"/>
                  <a:pt x="879894" y="1035170"/>
                </a:cubicBezTo>
                <a:lnTo>
                  <a:pt x="931652" y="1086928"/>
                </a:lnTo>
                <a:cubicBezTo>
                  <a:pt x="937403" y="1104181"/>
                  <a:pt x="940772" y="1122421"/>
                  <a:pt x="948905" y="1138687"/>
                </a:cubicBezTo>
                <a:cubicBezTo>
                  <a:pt x="958178" y="1157233"/>
                  <a:pt x="982118" y="1169750"/>
                  <a:pt x="983411" y="1190445"/>
                </a:cubicBezTo>
                <a:cubicBezTo>
                  <a:pt x="988088" y="1265282"/>
                  <a:pt x="977853" y="1340666"/>
                  <a:pt x="966158" y="1414732"/>
                </a:cubicBezTo>
                <a:cubicBezTo>
                  <a:pt x="946853" y="1536995"/>
                  <a:pt x="941998" y="1495482"/>
                  <a:pt x="879894" y="1570007"/>
                </a:cubicBezTo>
                <a:cubicBezTo>
                  <a:pt x="866619" y="1585936"/>
                  <a:pt x="858663" y="1605837"/>
                  <a:pt x="845388" y="1621766"/>
                </a:cubicBezTo>
                <a:cubicBezTo>
                  <a:pt x="829768" y="1640510"/>
                  <a:pt x="809250" y="1654780"/>
                  <a:pt x="793630" y="1673524"/>
                </a:cubicBezTo>
                <a:cubicBezTo>
                  <a:pt x="780355" y="1689453"/>
                  <a:pt x="772900" y="1709785"/>
                  <a:pt x="759124" y="1725283"/>
                </a:cubicBezTo>
                <a:cubicBezTo>
                  <a:pt x="673177" y="1821974"/>
                  <a:pt x="682514" y="1810862"/>
                  <a:pt x="603849" y="1863306"/>
                </a:cubicBezTo>
                <a:cubicBezTo>
                  <a:pt x="592347" y="1880559"/>
                  <a:pt x="584005" y="1900402"/>
                  <a:pt x="569343" y="1915064"/>
                </a:cubicBezTo>
                <a:cubicBezTo>
                  <a:pt x="554681" y="1929726"/>
                  <a:pt x="528575" y="1931987"/>
                  <a:pt x="517585" y="1949570"/>
                </a:cubicBezTo>
                <a:cubicBezTo>
                  <a:pt x="460638" y="2040685"/>
                  <a:pt x="512310" y="2041108"/>
                  <a:pt x="448573" y="2104845"/>
                </a:cubicBezTo>
                <a:cubicBezTo>
                  <a:pt x="433911" y="2119507"/>
                  <a:pt x="414068" y="2127849"/>
                  <a:pt x="396815" y="2139351"/>
                </a:cubicBezTo>
                <a:cubicBezTo>
                  <a:pt x="333555" y="2133600"/>
                  <a:pt x="269917" y="2131081"/>
                  <a:pt x="207034" y="2122098"/>
                </a:cubicBezTo>
                <a:cubicBezTo>
                  <a:pt x="189031" y="2119526"/>
                  <a:pt x="168135" y="2117705"/>
                  <a:pt x="155275" y="2104845"/>
                </a:cubicBezTo>
                <a:cubicBezTo>
                  <a:pt x="88386" y="2037956"/>
                  <a:pt x="79822" y="1982003"/>
                  <a:pt x="51758" y="1897811"/>
                </a:cubicBezTo>
                <a:cubicBezTo>
                  <a:pt x="51757" y="1897807"/>
                  <a:pt x="17253" y="1794297"/>
                  <a:pt x="17252" y="1794294"/>
                </a:cubicBezTo>
                <a:lnTo>
                  <a:pt x="0" y="1708030"/>
                </a:lnTo>
                <a:cubicBezTo>
                  <a:pt x="5751" y="1593011"/>
                  <a:pt x="7276" y="1477703"/>
                  <a:pt x="17252" y="1362974"/>
                </a:cubicBezTo>
                <a:cubicBezTo>
                  <a:pt x="18827" y="1344856"/>
                  <a:pt x="32101" y="1329242"/>
                  <a:pt x="34505" y="1311215"/>
                </a:cubicBezTo>
                <a:cubicBezTo>
                  <a:pt x="43657" y="1242572"/>
                  <a:pt x="44867" y="1173088"/>
                  <a:pt x="51758" y="1104181"/>
                </a:cubicBezTo>
                <a:cubicBezTo>
                  <a:pt x="86493" y="756838"/>
                  <a:pt x="51162" y="1125606"/>
                  <a:pt x="86264" y="879894"/>
                </a:cubicBezTo>
                <a:cubicBezTo>
                  <a:pt x="93629" y="828341"/>
                  <a:pt x="97058" y="776294"/>
                  <a:pt x="103517" y="724619"/>
                </a:cubicBezTo>
                <a:cubicBezTo>
                  <a:pt x="110822" y="666180"/>
                  <a:pt x="122957" y="577844"/>
                  <a:pt x="138022" y="517585"/>
                </a:cubicBezTo>
                <a:cubicBezTo>
                  <a:pt x="142433" y="499942"/>
                  <a:pt x="150279" y="483313"/>
                  <a:pt x="155275" y="465826"/>
                </a:cubicBezTo>
                <a:cubicBezTo>
                  <a:pt x="162646" y="440027"/>
                  <a:pt x="175991" y="372636"/>
                  <a:pt x="189781" y="345057"/>
                </a:cubicBezTo>
                <a:cubicBezTo>
                  <a:pt x="199054" y="326511"/>
                  <a:pt x="215865" y="312246"/>
                  <a:pt x="224286" y="293298"/>
                </a:cubicBezTo>
                <a:cubicBezTo>
                  <a:pt x="239058" y="260061"/>
                  <a:pt x="247290" y="224287"/>
                  <a:pt x="258792" y="189781"/>
                </a:cubicBezTo>
                <a:cubicBezTo>
                  <a:pt x="272824" y="147684"/>
                  <a:pt x="277106" y="119709"/>
                  <a:pt x="310551" y="86264"/>
                </a:cubicBezTo>
                <a:cubicBezTo>
                  <a:pt x="325213" y="71602"/>
                  <a:pt x="346117" y="64711"/>
                  <a:pt x="362309" y="51758"/>
                </a:cubicBezTo>
                <a:cubicBezTo>
                  <a:pt x="375011" y="41597"/>
                  <a:pt x="405441" y="8626"/>
                  <a:pt x="41406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938546C-E65A-F246-BC1C-EF4C711686B1}"/>
              </a:ext>
            </a:extLst>
          </p:cNvPr>
          <p:cNvSpPr/>
          <p:nvPr/>
        </p:nvSpPr>
        <p:spPr>
          <a:xfrm>
            <a:off x="8219692" y="856290"/>
            <a:ext cx="948906" cy="2070340"/>
          </a:xfrm>
          <a:custGeom>
            <a:avLst/>
            <a:gdLst>
              <a:gd name="connsiteX0" fmla="*/ 345057 w 948906"/>
              <a:gd name="connsiteY0" fmla="*/ 0 h 2070340"/>
              <a:gd name="connsiteX1" fmla="*/ 345057 w 948906"/>
              <a:gd name="connsiteY1" fmla="*/ 0 h 2070340"/>
              <a:gd name="connsiteX2" fmla="*/ 414068 w 948906"/>
              <a:gd name="connsiteY2" fmla="*/ 207034 h 2070340"/>
              <a:gd name="connsiteX3" fmla="*/ 517585 w 948906"/>
              <a:gd name="connsiteY3" fmla="*/ 310551 h 2070340"/>
              <a:gd name="connsiteX4" fmla="*/ 603849 w 948906"/>
              <a:gd name="connsiteY4" fmla="*/ 396815 h 2070340"/>
              <a:gd name="connsiteX5" fmla="*/ 638355 w 948906"/>
              <a:gd name="connsiteY5" fmla="*/ 465827 h 2070340"/>
              <a:gd name="connsiteX6" fmla="*/ 759124 w 948906"/>
              <a:gd name="connsiteY6" fmla="*/ 621102 h 2070340"/>
              <a:gd name="connsiteX7" fmla="*/ 810883 w 948906"/>
              <a:gd name="connsiteY7" fmla="*/ 776378 h 2070340"/>
              <a:gd name="connsiteX8" fmla="*/ 828136 w 948906"/>
              <a:gd name="connsiteY8" fmla="*/ 828136 h 2070340"/>
              <a:gd name="connsiteX9" fmla="*/ 862641 w 948906"/>
              <a:gd name="connsiteY9" fmla="*/ 879895 h 2070340"/>
              <a:gd name="connsiteX10" fmla="*/ 879894 w 948906"/>
              <a:gd name="connsiteY10" fmla="*/ 966159 h 2070340"/>
              <a:gd name="connsiteX11" fmla="*/ 897147 w 948906"/>
              <a:gd name="connsiteY11" fmla="*/ 1086928 h 2070340"/>
              <a:gd name="connsiteX12" fmla="*/ 931653 w 948906"/>
              <a:gd name="connsiteY12" fmla="*/ 1207698 h 2070340"/>
              <a:gd name="connsiteX13" fmla="*/ 948906 w 948906"/>
              <a:gd name="connsiteY13" fmla="*/ 1293962 h 2070340"/>
              <a:gd name="connsiteX14" fmla="*/ 931653 w 948906"/>
              <a:gd name="connsiteY14" fmla="*/ 1466491 h 2070340"/>
              <a:gd name="connsiteX15" fmla="*/ 897147 w 948906"/>
              <a:gd name="connsiteY15" fmla="*/ 1518249 h 2070340"/>
              <a:gd name="connsiteX16" fmla="*/ 793630 w 948906"/>
              <a:gd name="connsiteY16" fmla="*/ 1621766 h 2070340"/>
              <a:gd name="connsiteX17" fmla="*/ 672860 w 948906"/>
              <a:gd name="connsiteY17" fmla="*/ 1759789 h 2070340"/>
              <a:gd name="connsiteX18" fmla="*/ 586596 w 948906"/>
              <a:gd name="connsiteY18" fmla="*/ 1915064 h 2070340"/>
              <a:gd name="connsiteX19" fmla="*/ 552091 w 948906"/>
              <a:gd name="connsiteY19" fmla="*/ 1966823 h 2070340"/>
              <a:gd name="connsiteX20" fmla="*/ 448574 w 948906"/>
              <a:gd name="connsiteY20" fmla="*/ 2018581 h 2070340"/>
              <a:gd name="connsiteX21" fmla="*/ 345057 w 948906"/>
              <a:gd name="connsiteY21" fmla="*/ 2070340 h 2070340"/>
              <a:gd name="connsiteX22" fmla="*/ 258792 w 948906"/>
              <a:gd name="connsiteY22" fmla="*/ 1984076 h 2070340"/>
              <a:gd name="connsiteX23" fmla="*/ 155275 w 948906"/>
              <a:gd name="connsiteY23" fmla="*/ 1897812 h 2070340"/>
              <a:gd name="connsiteX24" fmla="*/ 120770 w 948906"/>
              <a:gd name="connsiteY24" fmla="*/ 1846053 h 2070340"/>
              <a:gd name="connsiteX25" fmla="*/ 69011 w 948906"/>
              <a:gd name="connsiteY25" fmla="*/ 1811547 h 2070340"/>
              <a:gd name="connsiteX26" fmla="*/ 34506 w 948906"/>
              <a:gd name="connsiteY26" fmla="*/ 1708030 h 2070340"/>
              <a:gd name="connsiteX27" fmla="*/ 17253 w 948906"/>
              <a:gd name="connsiteY27" fmla="*/ 1656272 h 2070340"/>
              <a:gd name="connsiteX28" fmla="*/ 0 w 948906"/>
              <a:gd name="connsiteY28" fmla="*/ 1604513 h 2070340"/>
              <a:gd name="connsiteX29" fmla="*/ 17253 w 948906"/>
              <a:gd name="connsiteY29" fmla="*/ 1121434 h 2070340"/>
              <a:gd name="connsiteX30" fmla="*/ 51758 w 948906"/>
              <a:gd name="connsiteY30" fmla="*/ 1017917 h 2070340"/>
              <a:gd name="connsiteX31" fmla="*/ 86264 w 948906"/>
              <a:gd name="connsiteY31" fmla="*/ 914400 h 2070340"/>
              <a:gd name="connsiteX32" fmla="*/ 103517 w 948906"/>
              <a:gd name="connsiteY32" fmla="*/ 845389 h 2070340"/>
              <a:gd name="connsiteX33" fmla="*/ 138023 w 948906"/>
              <a:gd name="connsiteY33" fmla="*/ 741872 h 2070340"/>
              <a:gd name="connsiteX34" fmla="*/ 189781 w 948906"/>
              <a:gd name="connsiteY34" fmla="*/ 586596 h 2070340"/>
              <a:gd name="connsiteX35" fmla="*/ 276045 w 948906"/>
              <a:gd name="connsiteY35" fmla="*/ 431321 h 2070340"/>
              <a:gd name="connsiteX36" fmla="*/ 310551 w 948906"/>
              <a:gd name="connsiteY36" fmla="*/ 379562 h 2070340"/>
              <a:gd name="connsiteX37" fmla="*/ 345057 w 948906"/>
              <a:gd name="connsiteY37" fmla="*/ 276045 h 2070340"/>
              <a:gd name="connsiteX38" fmla="*/ 379562 w 948906"/>
              <a:gd name="connsiteY38" fmla="*/ 138023 h 2070340"/>
              <a:gd name="connsiteX39" fmla="*/ 379562 w 948906"/>
              <a:gd name="connsiteY39" fmla="*/ 86264 h 2070340"/>
              <a:gd name="connsiteX40" fmla="*/ 327804 w 948906"/>
              <a:gd name="connsiteY40" fmla="*/ 86264 h 2070340"/>
              <a:gd name="connsiteX41" fmla="*/ 345057 w 948906"/>
              <a:gd name="connsiteY41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48906" h="2070340">
                <a:moveTo>
                  <a:pt x="345057" y="0"/>
                </a:moveTo>
                <a:lnTo>
                  <a:pt x="345057" y="0"/>
                </a:lnTo>
                <a:cubicBezTo>
                  <a:pt x="368061" y="69011"/>
                  <a:pt x="362630" y="155596"/>
                  <a:pt x="414068" y="207034"/>
                </a:cubicBezTo>
                <a:cubicBezTo>
                  <a:pt x="448574" y="241540"/>
                  <a:pt x="490517" y="269948"/>
                  <a:pt x="517585" y="310551"/>
                </a:cubicBezTo>
                <a:cubicBezTo>
                  <a:pt x="563593" y="379563"/>
                  <a:pt x="534838" y="350808"/>
                  <a:pt x="603849" y="396815"/>
                </a:cubicBezTo>
                <a:cubicBezTo>
                  <a:pt x="615351" y="419819"/>
                  <a:pt x="623406" y="444898"/>
                  <a:pt x="638355" y="465827"/>
                </a:cubicBezTo>
                <a:cubicBezTo>
                  <a:pt x="694179" y="543981"/>
                  <a:pt x="719510" y="502261"/>
                  <a:pt x="759124" y="621102"/>
                </a:cubicBezTo>
                <a:lnTo>
                  <a:pt x="810883" y="776378"/>
                </a:lnTo>
                <a:cubicBezTo>
                  <a:pt x="816634" y="793631"/>
                  <a:pt x="818048" y="813004"/>
                  <a:pt x="828136" y="828136"/>
                </a:cubicBezTo>
                <a:lnTo>
                  <a:pt x="862641" y="879895"/>
                </a:lnTo>
                <a:cubicBezTo>
                  <a:pt x="868392" y="908650"/>
                  <a:pt x="875073" y="937234"/>
                  <a:pt x="879894" y="966159"/>
                </a:cubicBezTo>
                <a:cubicBezTo>
                  <a:pt x="886579" y="1006271"/>
                  <a:pt x="889873" y="1046919"/>
                  <a:pt x="897147" y="1086928"/>
                </a:cubicBezTo>
                <a:cubicBezTo>
                  <a:pt x="918663" y="1205264"/>
                  <a:pt x="907015" y="1109147"/>
                  <a:pt x="931653" y="1207698"/>
                </a:cubicBezTo>
                <a:cubicBezTo>
                  <a:pt x="938765" y="1236147"/>
                  <a:pt x="943155" y="1265207"/>
                  <a:pt x="948906" y="1293962"/>
                </a:cubicBezTo>
                <a:cubicBezTo>
                  <a:pt x="943155" y="1351472"/>
                  <a:pt x="944649" y="1410175"/>
                  <a:pt x="931653" y="1466491"/>
                </a:cubicBezTo>
                <a:cubicBezTo>
                  <a:pt x="926990" y="1486695"/>
                  <a:pt x="910923" y="1502751"/>
                  <a:pt x="897147" y="1518249"/>
                </a:cubicBezTo>
                <a:cubicBezTo>
                  <a:pt x="864727" y="1554721"/>
                  <a:pt x="820698" y="1581163"/>
                  <a:pt x="793630" y="1621766"/>
                </a:cubicBezTo>
                <a:cubicBezTo>
                  <a:pt x="713117" y="1742536"/>
                  <a:pt x="759125" y="1702279"/>
                  <a:pt x="672860" y="1759789"/>
                </a:cubicBezTo>
                <a:cubicBezTo>
                  <a:pt x="642492" y="1850890"/>
                  <a:pt x="665695" y="1796413"/>
                  <a:pt x="586596" y="1915064"/>
                </a:cubicBezTo>
                <a:cubicBezTo>
                  <a:pt x="575094" y="1932317"/>
                  <a:pt x="569344" y="1955321"/>
                  <a:pt x="552091" y="1966823"/>
                </a:cubicBezTo>
                <a:cubicBezTo>
                  <a:pt x="403747" y="2065716"/>
                  <a:pt x="591442" y="1947146"/>
                  <a:pt x="448574" y="2018581"/>
                </a:cubicBezTo>
                <a:cubicBezTo>
                  <a:pt x="314794" y="2085472"/>
                  <a:pt x="475151" y="2026974"/>
                  <a:pt x="345057" y="2070340"/>
                </a:cubicBezTo>
                <a:cubicBezTo>
                  <a:pt x="250168" y="2007081"/>
                  <a:pt x="330677" y="2070338"/>
                  <a:pt x="258792" y="1984076"/>
                </a:cubicBezTo>
                <a:cubicBezTo>
                  <a:pt x="217276" y="1934257"/>
                  <a:pt x="206171" y="1931742"/>
                  <a:pt x="155275" y="1897812"/>
                </a:cubicBezTo>
                <a:cubicBezTo>
                  <a:pt x="143773" y="1880559"/>
                  <a:pt x="135432" y="1860715"/>
                  <a:pt x="120770" y="1846053"/>
                </a:cubicBezTo>
                <a:cubicBezTo>
                  <a:pt x="106108" y="1831391"/>
                  <a:pt x="80001" y="1829131"/>
                  <a:pt x="69011" y="1811547"/>
                </a:cubicBezTo>
                <a:cubicBezTo>
                  <a:pt x="49734" y="1780703"/>
                  <a:pt x="46008" y="1742536"/>
                  <a:pt x="34506" y="1708030"/>
                </a:cubicBezTo>
                <a:lnTo>
                  <a:pt x="17253" y="1656272"/>
                </a:lnTo>
                <a:lnTo>
                  <a:pt x="0" y="1604513"/>
                </a:lnTo>
                <a:cubicBezTo>
                  <a:pt x="5751" y="1443487"/>
                  <a:pt x="3091" y="1281939"/>
                  <a:pt x="17253" y="1121434"/>
                </a:cubicBezTo>
                <a:cubicBezTo>
                  <a:pt x="20450" y="1085203"/>
                  <a:pt x="40256" y="1052423"/>
                  <a:pt x="51758" y="1017917"/>
                </a:cubicBezTo>
                <a:lnTo>
                  <a:pt x="86264" y="914400"/>
                </a:lnTo>
                <a:cubicBezTo>
                  <a:pt x="92015" y="891396"/>
                  <a:pt x="96703" y="868101"/>
                  <a:pt x="103517" y="845389"/>
                </a:cubicBezTo>
                <a:cubicBezTo>
                  <a:pt x="113969" y="810551"/>
                  <a:pt x="126521" y="776378"/>
                  <a:pt x="138023" y="741872"/>
                </a:cubicBezTo>
                <a:lnTo>
                  <a:pt x="189781" y="586596"/>
                </a:lnTo>
                <a:cubicBezTo>
                  <a:pt x="220148" y="495497"/>
                  <a:pt x="196948" y="549967"/>
                  <a:pt x="276045" y="431321"/>
                </a:cubicBezTo>
                <a:cubicBezTo>
                  <a:pt x="287547" y="414068"/>
                  <a:pt x="303994" y="399233"/>
                  <a:pt x="310551" y="379562"/>
                </a:cubicBezTo>
                <a:lnTo>
                  <a:pt x="345057" y="276045"/>
                </a:lnTo>
                <a:cubicBezTo>
                  <a:pt x="363834" y="219713"/>
                  <a:pt x="371235" y="204637"/>
                  <a:pt x="379562" y="138023"/>
                </a:cubicBezTo>
                <a:cubicBezTo>
                  <a:pt x="381702" y="120903"/>
                  <a:pt x="379562" y="103517"/>
                  <a:pt x="379562" y="86264"/>
                </a:cubicBezTo>
                <a:lnTo>
                  <a:pt x="327804" y="86264"/>
                </a:lnTo>
                <a:lnTo>
                  <a:pt x="345057" y="0"/>
                </a:lnTo>
                <a:close/>
              </a:path>
            </a:pathLst>
          </a:cu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69A1D6-D35C-7B44-9B0F-A05F15C16572}"/>
              </a:ext>
            </a:extLst>
          </p:cNvPr>
          <p:cNvGrpSpPr/>
          <p:nvPr/>
        </p:nvGrpSpPr>
        <p:grpSpPr>
          <a:xfrm>
            <a:off x="5115142" y="1649007"/>
            <a:ext cx="621102" cy="3131389"/>
            <a:chOff x="10179169" y="672861"/>
            <a:chExt cx="621102" cy="221678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202213-29FC-1842-A345-B72E8C5BCCA0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A3C8E4-78F2-3543-BDCC-2AFD61AE5647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116DE-12EB-0049-A01D-1453B044E69C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309E08-8859-474B-98FD-94A649A7A861}"/>
              </a:ext>
            </a:extLst>
          </p:cNvPr>
          <p:cNvGrpSpPr/>
          <p:nvPr/>
        </p:nvGrpSpPr>
        <p:grpSpPr>
          <a:xfrm>
            <a:off x="9155206" y="1601666"/>
            <a:ext cx="621102" cy="3131389"/>
            <a:chOff x="10179169" y="672861"/>
            <a:chExt cx="621102" cy="221678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ED1E9C3-F5DC-7047-A186-ACCB391632E3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78E00C-BCB2-9D4C-B3D2-DFEEF315B108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886759-FC90-184A-A65B-6B119FDF3D2A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 63">
            <a:extLst>
              <a:ext uri="{FF2B5EF4-FFF2-40B4-BE49-F238E27FC236}">
                <a16:creationId xmlns:a16="http://schemas.microsoft.com/office/drawing/2014/main" id="{46480760-B8ED-E540-A304-6184CFA44A2B}"/>
              </a:ext>
            </a:extLst>
          </p:cNvPr>
          <p:cNvSpPr/>
          <p:nvPr/>
        </p:nvSpPr>
        <p:spPr>
          <a:xfrm>
            <a:off x="4968508" y="2123879"/>
            <a:ext cx="984569" cy="2139351"/>
          </a:xfrm>
          <a:custGeom>
            <a:avLst/>
            <a:gdLst>
              <a:gd name="connsiteX0" fmla="*/ 414068 w 984569"/>
              <a:gd name="connsiteY0" fmla="*/ 0 h 2139351"/>
              <a:gd name="connsiteX1" fmla="*/ 414068 w 984569"/>
              <a:gd name="connsiteY1" fmla="*/ 0 h 2139351"/>
              <a:gd name="connsiteX2" fmla="*/ 759124 w 984569"/>
              <a:gd name="connsiteY2" fmla="*/ 914400 h 2139351"/>
              <a:gd name="connsiteX3" fmla="*/ 879894 w 984569"/>
              <a:gd name="connsiteY3" fmla="*/ 1035170 h 2139351"/>
              <a:gd name="connsiteX4" fmla="*/ 931652 w 984569"/>
              <a:gd name="connsiteY4" fmla="*/ 1086928 h 2139351"/>
              <a:gd name="connsiteX5" fmla="*/ 948905 w 984569"/>
              <a:gd name="connsiteY5" fmla="*/ 1138687 h 2139351"/>
              <a:gd name="connsiteX6" fmla="*/ 983411 w 984569"/>
              <a:gd name="connsiteY6" fmla="*/ 1190445 h 2139351"/>
              <a:gd name="connsiteX7" fmla="*/ 966158 w 984569"/>
              <a:gd name="connsiteY7" fmla="*/ 1414732 h 2139351"/>
              <a:gd name="connsiteX8" fmla="*/ 879894 w 984569"/>
              <a:gd name="connsiteY8" fmla="*/ 1570007 h 2139351"/>
              <a:gd name="connsiteX9" fmla="*/ 845388 w 984569"/>
              <a:gd name="connsiteY9" fmla="*/ 1621766 h 2139351"/>
              <a:gd name="connsiteX10" fmla="*/ 793630 w 984569"/>
              <a:gd name="connsiteY10" fmla="*/ 1673524 h 2139351"/>
              <a:gd name="connsiteX11" fmla="*/ 759124 w 984569"/>
              <a:gd name="connsiteY11" fmla="*/ 1725283 h 2139351"/>
              <a:gd name="connsiteX12" fmla="*/ 603849 w 984569"/>
              <a:gd name="connsiteY12" fmla="*/ 1863306 h 2139351"/>
              <a:gd name="connsiteX13" fmla="*/ 569343 w 984569"/>
              <a:gd name="connsiteY13" fmla="*/ 1915064 h 2139351"/>
              <a:gd name="connsiteX14" fmla="*/ 517585 w 984569"/>
              <a:gd name="connsiteY14" fmla="*/ 1949570 h 2139351"/>
              <a:gd name="connsiteX15" fmla="*/ 448573 w 984569"/>
              <a:gd name="connsiteY15" fmla="*/ 2104845 h 2139351"/>
              <a:gd name="connsiteX16" fmla="*/ 396815 w 984569"/>
              <a:gd name="connsiteY16" fmla="*/ 2139351 h 2139351"/>
              <a:gd name="connsiteX17" fmla="*/ 207034 w 984569"/>
              <a:gd name="connsiteY17" fmla="*/ 2122098 h 2139351"/>
              <a:gd name="connsiteX18" fmla="*/ 155275 w 984569"/>
              <a:gd name="connsiteY18" fmla="*/ 2104845 h 2139351"/>
              <a:gd name="connsiteX19" fmla="*/ 51758 w 984569"/>
              <a:gd name="connsiteY19" fmla="*/ 1897811 h 2139351"/>
              <a:gd name="connsiteX20" fmla="*/ 17252 w 984569"/>
              <a:gd name="connsiteY20" fmla="*/ 1794294 h 2139351"/>
              <a:gd name="connsiteX21" fmla="*/ 0 w 984569"/>
              <a:gd name="connsiteY21" fmla="*/ 1708030 h 2139351"/>
              <a:gd name="connsiteX22" fmla="*/ 17252 w 984569"/>
              <a:gd name="connsiteY22" fmla="*/ 1362974 h 2139351"/>
              <a:gd name="connsiteX23" fmla="*/ 34505 w 984569"/>
              <a:gd name="connsiteY23" fmla="*/ 1311215 h 2139351"/>
              <a:gd name="connsiteX24" fmla="*/ 51758 w 984569"/>
              <a:gd name="connsiteY24" fmla="*/ 1104181 h 2139351"/>
              <a:gd name="connsiteX25" fmla="*/ 86264 w 984569"/>
              <a:gd name="connsiteY25" fmla="*/ 879894 h 2139351"/>
              <a:gd name="connsiteX26" fmla="*/ 103517 w 984569"/>
              <a:gd name="connsiteY26" fmla="*/ 724619 h 2139351"/>
              <a:gd name="connsiteX27" fmla="*/ 138022 w 984569"/>
              <a:gd name="connsiteY27" fmla="*/ 517585 h 2139351"/>
              <a:gd name="connsiteX28" fmla="*/ 155275 w 984569"/>
              <a:gd name="connsiteY28" fmla="*/ 465826 h 2139351"/>
              <a:gd name="connsiteX29" fmla="*/ 189781 w 984569"/>
              <a:gd name="connsiteY29" fmla="*/ 345057 h 2139351"/>
              <a:gd name="connsiteX30" fmla="*/ 224286 w 984569"/>
              <a:gd name="connsiteY30" fmla="*/ 293298 h 2139351"/>
              <a:gd name="connsiteX31" fmla="*/ 258792 w 984569"/>
              <a:gd name="connsiteY31" fmla="*/ 189781 h 2139351"/>
              <a:gd name="connsiteX32" fmla="*/ 310551 w 984569"/>
              <a:gd name="connsiteY32" fmla="*/ 86264 h 2139351"/>
              <a:gd name="connsiteX33" fmla="*/ 362309 w 984569"/>
              <a:gd name="connsiteY33" fmla="*/ 51758 h 2139351"/>
              <a:gd name="connsiteX34" fmla="*/ 414068 w 984569"/>
              <a:gd name="connsiteY34" fmla="*/ 0 h 21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4569" h="2139351">
                <a:moveTo>
                  <a:pt x="414068" y="0"/>
                </a:moveTo>
                <a:lnTo>
                  <a:pt x="414068" y="0"/>
                </a:lnTo>
                <a:cubicBezTo>
                  <a:pt x="529087" y="304800"/>
                  <a:pt x="625436" y="617315"/>
                  <a:pt x="759124" y="914400"/>
                </a:cubicBezTo>
                <a:cubicBezTo>
                  <a:pt x="782487" y="966317"/>
                  <a:pt x="839637" y="994913"/>
                  <a:pt x="879894" y="1035170"/>
                </a:cubicBezTo>
                <a:lnTo>
                  <a:pt x="931652" y="1086928"/>
                </a:lnTo>
                <a:cubicBezTo>
                  <a:pt x="937403" y="1104181"/>
                  <a:pt x="940772" y="1122421"/>
                  <a:pt x="948905" y="1138687"/>
                </a:cubicBezTo>
                <a:cubicBezTo>
                  <a:pt x="958178" y="1157233"/>
                  <a:pt x="982118" y="1169750"/>
                  <a:pt x="983411" y="1190445"/>
                </a:cubicBezTo>
                <a:cubicBezTo>
                  <a:pt x="988088" y="1265282"/>
                  <a:pt x="977853" y="1340666"/>
                  <a:pt x="966158" y="1414732"/>
                </a:cubicBezTo>
                <a:cubicBezTo>
                  <a:pt x="946853" y="1536995"/>
                  <a:pt x="941998" y="1495482"/>
                  <a:pt x="879894" y="1570007"/>
                </a:cubicBezTo>
                <a:cubicBezTo>
                  <a:pt x="866619" y="1585936"/>
                  <a:pt x="858663" y="1605837"/>
                  <a:pt x="845388" y="1621766"/>
                </a:cubicBezTo>
                <a:cubicBezTo>
                  <a:pt x="829768" y="1640510"/>
                  <a:pt x="809250" y="1654780"/>
                  <a:pt x="793630" y="1673524"/>
                </a:cubicBezTo>
                <a:cubicBezTo>
                  <a:pt x="780355" y="1689453"/>
                  <a:pt x="772900" y="1709785"/>
                  <a:pt x="759124" y="1725283"/>
                </a:cubicBezTo>
                <a:cubicBezTo>
                  <a:pt x="673177" y="1821974"/>
                  <a:pt x="682514" y="1810862"/>
                  <a:pt x="603849" y="1863306"/>
                </a:cubicBezTo>
                <a:cubicBezTo>
                  <a:pt x="592347" y="1880559"/>
                  <a:pt x="584005" y="1900402"/>
                  <a:pt x="569343" y="1915064"/>
                </a:cubicBezTo>
                <a:cubicBezTo>
                  <a:pt x="554681" y="1929726"/>
                  <a:pt x="528575" y="1931987"/>
                  <a:pt x="517585" y="1949570"/>
                </a:cubicBezTo>
                <a:cubicBezTo>
                  <a:pt x="460638" y="2040685"/>
                  <a:pt x="512310" y="2041108"/>
                  <a:pt x="448573" y="2104845"/>
                </a:cubicBezTo>
                <a:cubicBezTo>
                  <a:pt x="433911" y="2119507"/>
                  <a:pt x="414068" y="2127849"/>
                  <a:pt x="396815" y="2139351"/>
                </a:cubicBezTo>
                <a:cubicBezTo>
                  <a:pt x="333555" y="2133600"/>
                  <a:pt x="269917" y="2131081"/>
                  <a:pt x="207034" y="2122098"/>
                </a:cubicBezTo>
                <a:cubicBezTo>
                  <a:pt x="189031" y="2119526"/>
                  <a:pt x="168135" y="2117705"/>
                  <a:pt x="155275" y="2104845"/>
                </a:cubicBezTo>
                <a:cubicBezTo>
                  <a:pt x="88386" y="2037956"/>
                  <a:pt x="79822" y="1982003"/>
                  <a:pt x="51758" y="1897811"/>
                </a:cubicBezTo>
                <a:cubicBezTo>
                  <a:pt x="51757" y="1897807"/>
                  <a:pt x="17253" y="1794297"/>
                  <a:pt x="17252" y="1794294"/>
                </a:cubicBezTo>
                <a:lnTo>
                  <a:pt x="0" y="1708030"/>
                </a:lnTo>
                <a:cubicBezTo>
                  <a:pt x="5751" y="1593011"/>
                  <a:pt x="7276" y="1477703"/>
                  <a:pt x="17252" y="1362974"/>
                </a:cubicBezTo>
                <a:cubicBezTo>
                  <a:pt x="18827" y="1344856"/>
                  <a:pt x="32101" y="1329242"/>
                  <a:pt x="34505" y="1311215"/>
                </a:cubicBezTo>
                <a:cubicBezTo>
                  <a:pt x="43657" y="1242572"/>
                  <a:pt x="44867" y="1173088"/>
                  <a:pt x="51758" y="1104181"/>
                </a:cubicBezTo>
                <a:cubicBezTo>
                  <a:pt x="86493" y="756838"/>
                  <a:pt x="51162" y="1125606"/>
                  <a:pt x="86264" y="879894"/>
                </a:cubicBezTo>
                <a:cubicBezTo>
                  <a:pt x="93629" y="828341"/>
                  <a:pt x="97058" y="776294"/>
                  <a:pt x="103517" y="724619"/>
                </a:cubicBezTo>
                <a:cubicBezTo>
                  <a:pt x="110822" y="666180"/>
                  <a:pt x="122957" y="577844"/>
                  <a:pt x="138022" y="517585"/>
                </a:cubicBezTo>
                <a:cubicBezTo>
                  <a:pt x="142433" y="499942"/>
                  <a:pt x="150279" y="483313"/>
                  <a:pt x="155275" y="465826"/>
                </a:cubicBezTo>
                <a:cubicBezTo>
                  <a:pt x="162646" y="440027"/>
                  <a:pt x="175991" y="372636"/>
                  <a:pt x="189781" y="345057"/>
                </a:cubicBezTo>
                <a:cubicBezTo>
                  <a:pt x="199054" y="326511"/>
                  <a:pt x="215865" y="312246"/>
                  <a:pt x="224286" y="293298"/>
                </a:cubicBezTo>
                <a:cubicBezTo>
                  <a:pt x="239058" y="260061"/>
                  <a:pt x="247290" y="224287"/>
                  <a:pt x="258792" y="189781"/>
                </a:cubicBezTo>
                <a:cubicBezTo>
                  <a:pt x="272824" y="147684"/>
                  <a:pt x="277106" y="119709"/>
                  <a:pt x="310551" y="86264"/>
                </a:cubicBezTo>
                <a:cubicBezTo>
                  <a:pt x="325213" y="71602"/>
                  <a:pt x="346117" y="64711"/>
                  <a:pt x="362309" y="51758"/>
                </a:cubicBezTo>
                <a:cubicBezTo>
                  <a:pt x="375011" y="41597"/>
                  <a:pt x="405441" y="8626"/>
                  <a:pt x="41406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6372CA0D-9B14-8544-ADD1-68B1A6EC97D1}"/>
              </a:ext>
            </a:extLst>
          </p:cNvPr>
          <p:cNvSpPr/>
          <p:nvPr/>
        </p:nvSpPr>
        <p:spPr>
          <a:xfrm>
            <a:off x="9101250" y="2076538"/>
            <a:ext cx="948906" cy="2070340"/>
          </a:xfrm>
          <a:custGeom>
            <a:avLst/>
            <a:gdLst>
              <a:gd name="connsiteX0" fmla="*/ 345057 w 948906"/>
              <a:gd name="connsiteY0" fmla="*/ 0 h 2070340"/>
              <a:gd name="connsiteX1" fmla="*/ 345057 w 948906"/>
              <a:gd name="connsiteY1" fmla="*/ 0 h 2070340"/>
              <a:gd name="connsiteX2" fmla="*/ 414068 w 948906"/>
              <a:gd name="connsiteY2" fmla="*/ 207034 h 2070340"/>
              <a:gd name="connsiteX3" fmla="*/ 517585 w 948906"/>
              <a:gd name="connsiteY3" fmla="*/ 310551 h 2070340"/>
              <a:gd name="connsiteX4" fmla="*/ 603849 w 948906"/>
              <a:gd name="connsiteY4" fmla="*/ 396815 h 2070340"/>
              <a:gd name="connsiteX5" fmla="*/ 638355 w 948906"/>
              <a:gd name="connsiteY5" fmla="*/ 465827 h 2070340"/>
              <a:gd name="connsiteX6" fmla="*/ 759124 w 948906"/>
              <a:gd name="connsiteY6" fmla="*/ 621102 h 2070340"/>
              <a:gd name="connsiteX7" fmla="*/ 810883 w 948906"/>
              <a:gd name="connsiteY7" fmla="*/ 776378 h 2070340"/>
              <a:gd name="connsiteX8" fmla="*/ 828136 w 948906"/>
              <a:gd name="connsiteY8" fmla="*/ 828136 h 2070340"/>
              <a:gd name="connsiteX9" fmla="*/ 862641 w 948906"/>
              <a:gd name="connsiteY9" fmla="*/ 879895 h 2070340"/>
              <a:gd name="connsiteX10" fmla="*/ 879894 w 948906"/>
              <a:gd name="connsiteY10" fmla="*/ 966159 h 2070340"/>
              <a:gd name="connsiteX11" fmla="*/ 897147 w 948906"/>
              <a:gd name="connsiteY11" fmla="*/ 1086928 h 2070340"/>
              <a:gd name="connsiteX12" fmla="*/ 931653 w 948906"/>
              <a:gd name="connsiteY12" fmla="*/ 1207698 h 2070340"/>
              <a:gd name="connsiteX13" fmla="*/ 948906 w 948906"/>
              <a:gd name="connsiteY13" fmla="*/ 1293962 h 2070340"/>
              <a:gd name="connsiteX14" fmla="*/ 931653 w 948906"/>
              <a:gd name="connsiteY14" fmla="*/ 1466491 h 2070340"/>
              <a:gd name="connsiteX15" fmla="*/ 897147 w 948906"/>
              <a:gd name="connsiteY15" fmla="*/ 1518249 h 2070340"/>
              <a:gd name="connsiteX16" fmla="*/ 793630 w 948906"/>
              <a:gd name="connsiteY16" fmla="*/ 1621766 h 2070340"/>
              <a:gd name="connsiteX17" fmla="*/ 672860 w 948906"/>
              <a:gd name="connsiteY17" fmla="*/ 1759789 h 2070340"/>
              <a:gd name="connsiteX18" fmla="*/ 586596 w 948906"/>
              <a:gd name="connsiteY18" fmla="*/ 1915064 h 2070340"/>
              <a:gd name="connsiteX19" fmla="*/ 552091 w 948906"/>
              <a:gd name="connsiteY19" fmla="*/ 1966823 h 2070340"/>
              <a:gd name="connsiteX20" fmla="*/ 448574 w 948906"/>
              <a:gd name="connsiteY20" fmla="*/ 2018581 h 2070340"/>
              <a:gd name="connsiteX21" fmla="*/ 345057 w 948906"/>
              <a:gd name="connsiteY21" fmla="*/ 2070340 h 2070340"/>
              <a:gd name="connsiteX22" fmla="*/ 258792 w 948906"/>
              <a:gd name="connsiteY22" fmla="*/ 1984076 h 2070340"/>
              <a:gd name="connsiteX23" fmla="*/ 155275 w 948906"/>
              <a:gd name="connsiteY23" fmla="*/ 1897812 h 2070340"/>
              <a:gd name="connsiteX24" fmla="*/ 120770 w 948906"/>
              <a:gd name="connsiteY24" fmla="*/ 1846053 h 2070340"/>
              <a:gd name="connsiteX25" fmla="*/ 69011 w 948906"/>
              <a:gd name="connsiteY25" fmla="*/ 1811547 h 2070340"/>
              <a:gd name="connsiteX26" fmla="*/ 34506 w 948906"/>
              <a:gd name="connsiteY26" fmla="*/ 1708030 h 2070340"/>
              <a:gd name="connsiteX27" fmla="*/ 17253 w 948906"/>
              <a:gd name="connsiteY27" fmla="*/ 1656272 h 2070340"/>
              <a:gd name="connsiteX28" fmla="*/ 0 w 948906"/>
              <a:gd name="connsiteY28" fmla="*/ 1604513 h 2070340"/>
              <a:gd name="connsiteX29" fmla="*/ 17253 w 948906"/>
              <a:gd name="connsiteY29" fmla="*/ 1121434 h 2070340"/>
              <a:gd name="connsiteX30" fmla="*/ 51758 w 948906"/>
              <a:gd name="connsiteY30" fmla="*/ 1017917 h 2070340"/>
              <a:gd name="connsiteX31" fmla="*/ 86264 w 948906"/>
              <a:gd name="connsiteY31" fmla="*/ 914400 h 2070340"/>
              <a:gd name="connsiteX32" fmla="*/ 103517 w 948906"/>
              <a:gd name="connsiteY32" fmla="*/ 845389 h 2070340"/>
              <a:gd name="connsiteX33" fmla="*/ 138023 w 948906"/>
              <a:gd name="connsiteY33" fmla="*/ 741872 h 2070340"/>
              <a:gd name="connsiteX34" fmla="*/ 189781 w 948906"/>
              <a:gd name="connsiteY34" fmla="*/ 586596 h 2070340"/>
              <a:gd name="connsiteX35" fmla="*/ 276045 w 948906"/>
              <a:gd name="connsiteY35" fmla="*/ 431321 h 2070340"/>
              <a:gd name="connsiteX36" fmla="*/ 310551 w 948906"/>
              <a:gd name="connsiteY36" fmla="*/ 379562 h 2070340"/>
              <a:gd name="connsiteX37" fmla="*/ 345057 w 948906"/>
              <a:gd name="connsiteY37" fmla="*/ 276045 h 2070340"/>
              <a:gd name="connsiteX38" fmla="*/ 379562 w 948906"/>
              <a:gd name="connsiteY38" fmla="*/ 138023 h 2070340"/>
              <a:gd name="connsiteX39" fmla="*/ 379562 w 948906"/>
              <a:gd name="connsiteY39" fmla="*/ 86264 h 2070340"/>
              <a:gd name="connsiteX40" fmla="*/ 327804 w 948906"/>
              <a:gd name="connsiteY40" fmla="*/ 86264 h 2070340"/>
              <a:gd name="connsiteX41" fmla="*/ 345057 w 948906"/>
              <a:gd name="connsiteY41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48906" h="2070340">
                <a:moveTo>
                  <a:pt x="345057" y="0"/>
                </a:moveTo>
                <a:lnTo>
                  <a:pt x="345057" y="0"/>
                </a:lnTo>
                <a:cubicBezTo>
                  <a:pt x="368061" y="69011"/>
                  <a:pt x="362630" y="155596"/>
                  <a:pt x="414068" y="207034"/>
                </a:cubicBezTo>
                <a:cubicBezTo>
                  <a:pt x="448574" y="241540"/>
                  <a:pt x="490517" y="269948"/>
                  <a:pt x="517585" y="310551"/>
                </a:cubicBezTo>
                <a:cubicBezTo>
                  <a:pt x="563593" y="379563"/>
                  <a:pt x="534838" y="350808"/>
                  <a:pt x="603849" y="396815"/>
                </a:cubicBezTo>
                <a:cubicBezTo>
                  <a:pt x="615351" y="419819"/>
                  <a:pt x="623406" y="444898"/>
                  <a:pt x="638355" y="465827"/>
                </a:cubicBezTo>
                <a:cubicBezTo>
                  <a:pt x="694179" y="543981"/>
                  <a:pt x="719510" y="502261"/>
                  <a:pt x="759124" y="621102"/>
                </a:cubicBezTo>
                <a:lnTo>
                  <a:pt x="810883" y="776378"/>
                </a:lnTo>
                <a:cubicBezTo>
                  <a:pt x="816634" y="793631"/>
                  <a:pt x="818048" y="813004"/>
                  <a:pt x="828136" y="828136"/>
                </a:cubicBezTo>
                <a:lnTo>
                  <a:pt x="862641" y="879895"/>
                </a:lnTo>
                <a:cubicBezTo>
                  <a:pt x="868392" y="908650"/>
                  <a:pt x="875073" y="937234"/>
                  <a:pt x="879894" y="966159"/>
                </a:cubicBezTo>
                <a:cubicBezTo>
                  <a:pt x="886579" y="1006271"/>
                  <a:pt x="889873" y="1046919"/>
                  <a:pt x="897147" y="1086928"/>
                </a:cubicBezTo>
                <a:cubicBezTo>
                  <a:pt x="918663" y="1205264"/>
                  <a:pt x="907015" y="1109147"/>
                  <a:pt x="931653" y="1207698"/>
                </a:cubicBezTo>
                <a:cubicBezTo>
                  <a:pt x="938765" y="1236147"/>
                  <a:pt x="943155" y="1265207"/>
                  <a:pt x="948906" y="1293962"/>
                </a:cubicBezTo>
                <a:cubicBezTo>
                  <a:pt x="943155" y="1351472"/>
                  <a:pt x="944649" y="1410175"/>
                  <a:pt x="931653" y="1466491"/>
                </a:cubicBezTo>
                <a:cubicBezTo>
                  <a:pt x="926990" y="1486695"/>
                  <a:pt x="910923" y="1502751"/>
                  <a:pt x="897147" y="1518249"/>
                </a:cubicBezTo>
                <a:cubicBezTo>
                  <a:pt x="864727" y="1554721"/>
                  <a:pt x="820698" y="1581163"/>
                  <a:pt x="793630" y="1621766"/>
                </a:cubicBezTo>
                <a:cubicBezTo>
                  <a:pt x="713117" y="1742536"/>
                  <a:pt x="759125" y="1702279"/>
                  <a:pt x="672860" y="1759789"/>
                </a:cubicBezTo>
                <a:cubicBezTo>
                  <a:pt x="642492" y="1850890"/>
                  <a:pt x="665695" y="1796413"/>
                  <a:pt x="586596" y="1915064"/>
                </a:cubicBezTo>
                <a:cubicBezTo>
                  <a:pt x="575094" y="1932317"/>
                  <a:pt x="569344" y="1955321"/>
                  <a:pt x="552091" y="1966823"/>
                </a:cubicBezTo>
                <a:cubicBezTo>
                  <a:pt x="403747" y="2065716"/>
                  <a:pt x="591442" y="1947146"/>
                  <a:pt x="448574" y="2018581"/>
                </a:cubicBezTo>
                <a:cubicBezTo>
                  <a:pt x="314794" y="2085472"/>
                  <a:pt x="475151" y="2026974"/>
                  <a:pt x="345057" y="2070340"/>
                </a:cubicBezTo>
                <a:cubicBezTo>
                  <a:pt x="250168" y="2007081"/>
                  <a:pt x="330677" y="2070338"/>
                  <a:pt x="258792" y="1984076"/>
                </a:cubicBezTo>
                <a:cubicBezTo>
                  <a:pt x="217276" y="1934257"/>
                  <a:pt x="206171" y="1931742"/>
                  <a:pt x="155275" y="1897812"/>
                </a:cubicBezTo>
                <a:cubicBezTo>
                  <a:pt x="143773" y="1880559"/>
                  <a:pt x="135432" y="1860715"/>
                  <a:pt x="120770" y="1846053"/>
                </a:cubicBezTo>
                <a:cubicBezTo>
                  <a:pt x="106108" y="1831391"/>
                  <a:pt x="80001" y="1829131"/>
                  <a:pt x="69011" y="1811547"/>
                </a:cubicBezTo>
                <a:cubicBezTo>
                  <a:pt x="49734" y="1780703"/>
                  <a:pt x="46008" y="1742536"/>
                  <a:pt x="34506" y="1708030"/>
                </a:cubicBezTo>
                <a:lnTo>
                  <a:pt x="17253" y="1656272"/>
                </a:lnTo>
                <a:lnTo>
                  <a:pt x="0" y="1604513"/>
                </a:lnTo>
                <a:cubicBezTo>
                  <a:pt x="5751" y="1443487"/>
                  <a:pt x="3091" y="1281939"/>
                  <a:pt x="17253" y="1121434"/>
                </a:cubicBezTo>
                <a:cubicBezTo>
                  <a:pt x="20450" y="1085203"/>
                  <a:pt x="40256" y="1052423"/>
                  <a:pt x="51758" y="1017917"/>
                </a:cubicBezTo>
                <a:lnTo>
                  <a:pt x="86264" y="914400"/>
                </a:lnTo>
                <a:cubicBezTo>
                  <a:pt x="92015" y="891396"/>
                  <a:pt x="96703" y="868101"/>
                  <a:pt x="103517" y="845389"/>
                </a:cubicBezTo>
                <a:cubicBezTo>
                  <a:pt x="113969" y="810551"/>
                  <a:pt x="126521" y="776378"/>
                  <a:pt x="138023" y="741872"/>
                </a:cubicBezTo>
                <a:lnTo>
                  <a:pt x="189781" y="586596"/>
                </a:lnTo>
                <a:cubicBezTo>
                  <a:pt x="220148" y="495497"/>
                  <a:pt x="196948" y="549967"/>
                  <a:pt x="276045" y="431321"/>
                </a:cubicBezTo>
                <a:cubicBezTo>
                  <a:pt x="287547" y="414068"/>
                  <a:pt x="303994" y="399233"/>
                  <a:pt x="310551" y="379562"/>
                </a:cubicBezTo>
                <a:lnTo>
                  <a:pt x="345057" y="276045"/>
                </a:lnTo>
                <a:cubicBezTo>
                  <a:pt x="363834" y="219713"/>
                  <a:pt x="371235" y="204637"/>
                  <a:pt x="379562" y="138023"/>
                </a:cubicBezTo>
                <a:cubicBezTo>
                  <a:pt x="381702" y="120903"/>
                  <a:pt x="379562" y="103517"/>
                  <a:pt x="379562" y="86264"/>
                </a:cubicBezTo>
                <a:lnTo>
                  <a:pt x="327804" y="86264"/>
                </a:lnTo>
                <a:lnTo>
                  <a:pt x="345057" y="0"/>
                </a:lnTo>
                <a:close/>
              </a:path>
            </a:pathLst>
          </a:cu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94F086-0B48-054C-9E67-4C82A2E7A98A}"/>
              </a:ext>
            </a:extLst>
          </p:cNvPr>
          <p:cNvCxnSpPr/>
          <p:nvPr/>
        </p:nvCxnSpPr>
        <p:spPr>
          <a:xfrm>
            <a:off x="2757580" y="2711122"/>
            <a:ext cx="8074325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CA068-9E1C-104C-A905-A80FDD5DF386}"/>
              </a:ext>
            </a:extLst>
          </p:cNvPr>
          <p:cNvSpPr/>
          <p:nvPr/>
        </p:nvSpPr>
        <p:spPr>
          <a:xfrm>
            <a:off x="10858736" y="2513254"/>
            <a:ext cx="14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(Night)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5F33BB-D719-3B45-A0D2-D3C77F2F6D8C}"/>
              </a:ext>
            </a:extLst>
          </p:cNvPr>
          <p:cNvGrpSpPr/>
          <p:nvPr/>
        </p:nvGrpSpPr>
        <p:grpSpPr>
          <a:xfrm>
            <a:off x="7437293" y="1768413"/>
            <a:ext cx="621102" cy="3131389"/>
            <a:chOff x="10179169" y="672861"/>
            <a:chExt cx="621102" cy="22167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95660D4-A147-6649-9389-9F20EA8A0A52}"/>
                </a:ext>
              </a:extLst>
            </p:cNvPr>
            <p:cNvCxnSpPr/>
            <p:nvPr/>
          </p:nvCxnSpPr>
          <p:spPr>
            <a:xfrm>
              <a:off x="10506964" y="690113"/>
              <a:ext cx="0" cy="218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7F183-40BE-FD4D-902B-4C20DD816232}"/>
                </a:ext>
              </a:extLst>
            </p:cNvPr>
            <p:cNvCxnSpPr/>
            <p:nvPr/>
          </p:nvCxnSpPr>
          <p:spPr>
            <a:xfrm>
              <a:off x="10196422" y="67286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B06449-8F89-2A4D-A527-2504245B41B5}"/>
                </a:ext>
              </a:extLst>
            </p:cNvPr>
            <p:cNvCxnSpPr/>
            <p:nvPr/>
          </p:nvCxnSpPr>
          <p:spPr>
            <a:xfrm>
              <a:off x="10179169" y="2889641"/>
              <a:ext cx="6038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7BC7393B-A4EB-FD49-887D-5705EC142C25}"/>
              </a:ext>
            </a:extLst>
          </p:cNvPr>
          <p:cNvSpPr/>
          <p:nvPr/>
        </p:nvSpPr>
        <p:spPr>
          <a:xfrm>
            <a:off x="7383337" y="2243285"/>
            <a:ext cx="948906" cy="2070340"/>
          </a:xfrm>
          <a:custGeom>
            <a:avLst/>
            <a:gdLst>
              <a:gd name="connsiteX0" fmla="*/ 345057 w 948906"/>
              <a:gd name="connsiteY0" fmla="*/ 0 h 2070340"/>
              <a:gd name="connsiteX1" fmla="*/ 345057 w 948906"/>
              <a:gd name="connsiteY1" fmla="*/ 0 h 2070340"/>
              <a:gd name="connsiteX2" fmla="*/ 414068 w 948906"/>
              <a:gd name="connsiteY2" fmla="*/ 207034 h 2070340"/>
              <a:gd name="connsiteX3" fmla="*/ 517585 w 948906"/>
              <a:gd name="connsiteY3" fmla="*/ 310551 h 2070340"/>
              <a:gd name="connsiteX4" fmla="*/ 603849 w 948906"/>
              <a:gd name="connsiteY4" fmla="*/ 396815 h 2070340"/>
              <a:gd name="connsiteX5" fmla="*/ 638355 w 948906"/>
              <a:gd name="connsiteY5" fmla="*/ 465827 h 2070340"/>
              <a:gd name="connsiteX6" fmla="*/ 759124 w 948906"/>
              <a:gd name="connsiteY6" fmla="*/ 621102 h 2070340"/>
              <a:gd name="connsiteX7" fmla="*/ 810883 w 948906"/>
              <a:gd name="connsiteY7" fmla="*/ 776378 h 2070340"/>
              <a:gd name="connsiteX8" fmla="*/ 828136 w 948906"/>
              <a:gd name="connsiteY8" fmla="*/ 828136 h 2070340"/>
              <a:gd name="connsiteX9" fmla="*/ 862641 w 948906"/>
              <a:gd name="connsiteY9" fmla="*/ 879895 h 2070340"/>
              <a:gd name="connsiteX10" fmla="*/ 879894 w 948906"/>
              <a:gd name="connsiteY10" fmla="*/ 966159 h 2070340"/>
              <a:gd name="connsiteX11" fmla="*/ 897147 w 948906"/>
              <a:gd name="connsiteY11" fmla="*/ 1086928 h 2070340"/>
              <a:gd name="connsiteX12" fmla="*/ 931653 w 948906"/>
              <a:gd name="connsiteY12" fmla="*/ 1207698 h 2070340"/>
              <a:gd name="connsiteX13" fmla="*/ 948906 w 948906"/>
              <a:gd name="connsiteY13" fmla="*/ 1293962 h 2070340"/>
              <a:gd name="connsiteX14" fmla="*/ 931653 w 948906"/>
              <a:gd name="connsiteY14" fmla="*/ 1466491 h 2070340"/>
              <a:gd name="connsiteX15" fmla="*/ 897147 w 948906"/>
              <a:gd name="connsiteY15" fmla="*/ 1518249 h 2070340"/>
              <a:gd name="connsiteX16" fmla="*/ 793630 w 948906"/>
              <a:gd name="connsiteY16" fmla="*/ 1621766 h 2070340"/>
              <a:gd name="connsiteX17" fmla="*/ 672860 w 948906"/>
              <a:gd name="connsiteY17" fmla="*/ 1759789 h 2070340"/>
              <a:gd name="connsiteX18" fmla="*/ 586596 w 948906"/>
              <a:gd name="connsiteY18" fmla="*/ 1915064 h 2070340"/>
              <a:gd name="connsiteX19" fmla="*/ 552091 w 948906"/>
              <a:gd name="connsiteY19" fmla="*/ 1966823 h 2070340"/>
              <a:gd name="connsiteX20" fmla="*/ 448574 w 948906"/>
              <a:gd name="connsiteY20" fmla="*/ 2018581 h 2070340"/>
              <a:gd name="connsiteX21" fmla="*/ 345057 w 948906"/>
              <a:gd name="connsiteY21" fmla="*/ 2070340 h 2070340"/>
              <a:gd name="connsiteX22" fmla="*/ 258792 w 948906"/>
              <a:gd name="connsiteY22" fmla="*/ 1984076 h 2070340"/>
              <a:gd name="connsiteX23" fmla="*/ 155275 w 948906"/>
              <a:gd name="connsiteY23" fmla="*/ 1897812 h 2070340"/>
              <a:gd name="connsiteX24" fmla="*/ 120770 w 948906"/>
              <a:gd name="connsiteY24" fmla="*/ 1846053 h 2070340"/>
              <a:gd name="connsiteX25" fmla="*/ 69011 w 948906"/>
              <a:gd name="connsiteY25" fmla="*/ 1811547 h 2070340"/>
              <a:gd name="connsiteX26" fmla="*/ 34506 w 948906"/>
              <a:gd name="connsiteY26" fmla="*/ 1708030 h 2070340"/>
              <a:gd name="connsiteX27" fmla="*/ 17253 w 948906"/>
              <a:gd name="connsiteY27" fmla="*/ 1656272 h 2070340"/>
              <a:gd name="connsiteX28" fmla="*/ 0 w 948906"/>
              <a:gd name="connsiteY28" fmla="*/ 1604513 h 2070340"/>
              <a:gd name="connsiteX29" fmla="*/ 17253 w 948906"/>
              <a:gd name="connsiteY29" fmla="*/ 1121434 h 2070340"/>
              <a:gd name="connsiteX30" fmla="*/ 51758 w 948906"/>
              <a:gd name="connsiteY30" fmla="*/ 1017917 h 2070340"/>
              <a:gd name="connsiteX31" fmla="*/ 86264 w 948906"/>
              <a:gd name="connsiteY31" fmla="*/ 914400 h 2070340"/>
              <a:gd name="connsiteX32" fmla="*/ 103517 w 948906"/>
              <a:gd name="connsiteY32" fmla="*/ 845389 h 2070340"/>
              <a:gd name="connsiteX33" fmla="*/ 138023 w 948906"/>
              <a:gd name="connsiteY33" fmla="*/ 741872 h 2070340"/>
              <a:gd name="connsiteX34" fmla="*/ 189781 w 948906"/>
              <a:gd name="connsiteY34" fmla="*/ 586596 h 2070340"/>
              <a:gd name="connsiteX35" fmla="*/ 276045 w 948906"/>
              <a:gd name="connsiteY35" fmla="*/ 431321 h 2070340"/>
              <a:gd name="connsiteX36" fmla="*/ 310551 w 948906"/>
              <a:gd name="connsiteY36" fmla="*/ 379562 h 2070340"/>
              <a:gd name="connsiteX37" fmla="*/ 345057 w 948906"/>
              <a:gd name="connsiteY37" fmla="*/ 276045 h 2070340"/>
              <a:gd name="connsiteX38" fmla="*/ 379562 w 948906"/>
              <a:gd name="connsiteY38" fmla="*/ 138023 h 2070340"/>
              <a:gd name="connsiteX39" fmla="*/ 379562 w 948906"/>
              <a:gd name="connsiteY39" fmla="*/ 86264 h 2070340"/>
              <a:gd name="connsiteX40" fmla="*/ 327804 w 948906"/>
              <a:gd name="connsiteY40" fmla="*/ 86264 h 2070340"/>
              <a:gd name="connsiteX41" fmla="*/ 345057 w 948906"/>
              <a:gd name="connsiteY41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48906" h="2070340">
                <a:moveTo>
                  <a:pt x="345057" y="0"/>
                </a:moveTo>
                <a:lnTo>
                  <a:pt x="345057" y="0"/>
                </a:lnTo>
                <a:cubicBezTo>
                  <a:pt x="368061" y="69011"/>
                  <a:pt x="362630" y="155596"/>
                  <a:pt x="414068" y="207034"/>
                </a:cubicBezTo>
                <a:cubicBezTo>
                  <a:pt x="448574" y="241540"/>
                  <a:pt x="490517" y="269948"/>
                  <a:pt x="517585" y="310551"/>
                </a:cubicBezTo>
                <a:cubicBezTo>
                  <a:pt x="563593" y="379563"/>
                  <a:pt x="534838" y="350808"/>
                  <a:pt x="603849" y="396815"/>
                </a:cubicBezTo>
                <a:cubicBezTo>
                  <a:pt x="615351" y="419819"/>
                  <a:pt x="623406" y="444898"/>
                  <a:pt x="638355" y="465827"/>
                </a:cubicBezTo>
                <a:cubicBezTo>
                  <a:pt x="694179" y="543981"/>
                  <a:pt x="719510" y="502261"/>
                  <a:pt x="759124" y="621102"/>
                </a:cubicBezTo>
                <a:lnTo>
                  <a:pt x="810883" y="776378"/>
                </a:lnTo>
                <a:cubicBezTo>
                  <a:pt x="816634" y="793631"/>
                  <a:pt x="818048" y="813004"/>
                  <a:pt x="828136" y="828136"/>
                </a:cubicBezTo>
                <a:lnTo>
                  <a:pt x="862641" y="879895"/>
                </a:lnTo>
                <a:cubicBezTo>
                  <a:pt x="868392" y="908650"/>
                  <a:pt x="875073" y="937234"/>
                  <a:pt x="879894" y="966159"/>
                </a:cubicBezTo>
                <a:cubicBezTo>
                  <a:pt x="886579" y="1006271"/>
                  <a:pt x="889873" y="1046919"/>
                  <a:pt x="897147" y="1086928"/>
                </a:cubicBezTo>
                <a:cubicBezTo>
                  <a:pt x="918663" y="1205264"/>
                  <a:pt x="907015" y="1109147"/>
                  <a:pt x="931653" y="1207698"/>
                </a:cubicBezTo>
                <a:cubicBezTo>
                  <a:pt x="938765" y="1236147"/>
                  <a:pt x="943155" y="1265207"/>
                  <a:pt x="948906" y="1293962"/>
                </a:cubicBezTo>
                <a:cubicBezTo>
                  <a:pt x="943155" y="1351472"/>
                  <a:pt x="944649" y="1410175"/>
                  <a:pt x="931653" y="1466491"/>
                </a:cubicBezTo>
                <a:cubicBezTo>
                  <a:pt x="926990" y="1486695"/>
                  <a:pt x="910923" y="1502751"/>
                  <a:pt x="897147" y="1518249"/>
                </a:cubicBezTo>
                <a:cubicBezTo>
                  <a:pt x="864727" y="1554721"/>
                  <a:pt x="820698" y="1581163"/>
                  <a:pt x="793630" y="1621766"/>
                </a:cubicBezTo>
                <a:cubicBezTo>
                  <a:pt x="713117" y="1742536"/>
                  <a:pt x="759125" y="1702279"/>
                  <a:pt x="672860" y="1759789"/>
                </a:cubicBezTo>
                <a:cubicBezTo>
                  <a:pt x="642492" y="1850890"/>
                  <a:pt x="665695" y="1796413"/>
                  <a:pt x="586596" y="1915064"/>
                </a:cubicBezTo>
                <a:cubicBezTo>
                  <a:pt x="575094" y="1932317"/>
                  <a:pt x="569344" y="1955321"/>
                  <a:pt x="552091" y="1966823"/>
                </a:cubicBezTo>
                <a:cubicBezTo>
                  <a:pt x="403747" y="2065716"/>
                  <a:pt x="591442" y="1947146"/>
                  <a:pt x="448574" y="2018581"/>
                </a:cubicBezTo>
                <a:cubicBezTo>
                  <a:pt x="314794" y="2085472"/>
                  <a:pt x="475151" y="2026974"/>
                  <a:pt x="345057" y="2070340"/>
                </a:cubicBezTo>
                <a:cubicBezTo>
                  <a:pt x="250168" y="2007081"/>
                  <a:pt x="330677" y="2070338"/>
                  <a:pt x="258792" y="1984076"/>
                </a:cubicBezTo>
                <a:cubicBezTo>
                  <a:pt x="217276" y="1934257"/>
                  <a:pt x="206171" y="1931742"/>
                  <a:pt x="155275" y="1897812"/>
                </a:cubicBezTo>
                <a:cubicBezTo>
                  <a:pt x="143773" y="1880559"/>
                  <a:pt x="135432" y="1860715"/>
                  <a:pt x="120770" y="1846053"/>
                </a:cubicBezTo>
                <a:cubicBezTo>
                  <a:pt x="106108" y="1831391"/>
                  <a:pt x="80001" y="1829131"/>
                  <a:pt x="69011" y="1811547"/>
                </a:cubicBezTo>
                <a:cubicBezTo>
                  <a:pt x="49734" y="1780703"/>
                  <a:pt x="46008" y="1742536"/>
                  <a:pt x="34506" y="1708030"/>
                </a:cubicBezTo>
                <a:lnTo>
                  <a:pt x="17253" y="1656272"/>
                </a:lnTo>
                <a:lnTo>
                  <a:pt x="0" y="1604513"/>
                </a:lnTo>
                <a:cubicBezTo>
                  <a:pt x="5751" y="1443487"/>
                  <a:pt x="3091" y="1281939"/>
                  <a:pt x="17253" y="1121434"/>
                </a:cubicBezTo>
                <a:cubicBezTo>
                  <a:pt x="20450" y="1085203"/>
                  <a:pt x="40256" y="1052423"/>
                  <a:pt x="51758" y="1017917"/>
                </a:cubicBezTo>
                <a:lnTo>
                  <a:pt x="86264" y="914400"/>
                </a:lnTo>
                <a:cubicBezTo>
                  <a:pt x="92015" y="891396"/>
                  <a:pt x="96703" y="868101"/>
                  <a:pt x="103517" y="845389"/>
                </a:cubicBezTo>
                <a:cubicBezTo>
                  <a:pt x="113969" y="810551"/>
                  <a:pt x="126521" y="776378"/>
                  <a:pt x="138023" y="741872"/>
                </a:cubicBezTo>
                <a:lnTo>
                  <a:pt x="189781" y="586596"/>
                </a:lnTo>
                <a:cubicBezTo>
                  <a:pt x="220148" y="495497"/>
                  <a:pt x="196948" y="549967"/>
                  <a:pt x="276045" y="431321"/>
                </a:cubicBezTo>
                <a:cubicBezTo>
                  <a:pt x="287547" y="414068"/>
                  <a:pt x="303994" y="399233"/>
                  <a:pt x="310551" y="379562"/>
                </a:cubicBezTo>
                <a:lnTo>
                  <a:pt x="345057" y="276045"/>
                </a:lnTo>
                <a:cubicBezTo>
                  <a:pt x="363834" y="219713"/>
                  <a:pt x="371235" y="204637"/>
                  <a:pt x="379562" y="138023"/>
                </a:cubicBezTo>
                <a:cubicBezTo>
                  <a:pt x="381702" y="120903"/>
                  <a:pt x="379562" y="103517"/>
                  <a:pt x="379562" y="86264"/>
                </a:cubicBezTo>
                <a:lnTo>
                  <a:pt x="327804" y="86264"/>
                </a:lnTo>
                <a:lnTo>
                  <a:pt x="345057" y="0"/>
                </a:lnTo>
                <a:close/>
              </a:path>
            </a:pathLst>
          </a:cu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2E2771-5797-A14A-9449-D62E8D8CDE2D}"/>
              </a:ext>
            </a:extLst>
          </p:cNvPr>
          <p:cNvSpPr txBox="1"/>
          <p:nvPr/>
        </p:nvSpPr>
        <p:spPr>
          <a:xfrm>
            <a:off x="7256545" y="5751189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760094-6D88-224A-9F38-BF0CFCB9D680}"/>
              </a:ext>
            </a:extLst>
          </p:cNvPr>
          <p:cNvSpPr txBox="1"/>
          <p:nvPr/>
        </p:nvSpPr>
        <p:spPr>
          <a:xfrm>
            <a:off x="8327854" y="5740644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M08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20BFB7-BACB-A842-BC95-60A76BF423F1}"/>
              </a:ext>
            </a:extLst>
          </p:cNvPr>
          <p:cNvSpPr txBox="1"/>
          <p:nvPr/>
        </p:nvSpPr>
        <p:spPr>
          <a:xfrm>
            <a:off x="9362241" y="5763121"/>
            <a:ext cx="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M13</a:t>
            </a:r>
          </a:p>
        </p:txBody>
      </p:sp>
    </p:spTree>
    <p:extLst>
      <p:ext uri="{BB962C8B-B14F-4D97-AF65-F5344CB8AC3E}">
        <p14:creationId xmlns:p14="http://schemas.microsoft.com/office/powerpoint/2010/main" val="85212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M10,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175575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M10,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603576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M10,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4192701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M11,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113805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M11,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387085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M11,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0244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M12,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2687366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M12,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87765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M12,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402639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M13,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363904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478-FCDA-834C-8383-D52C763B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All Moats, Day &amp; Night Periods, Complete Time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26FAB-9785-894E-8180-0760D2A1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866899"/>
            <a:ext cx="6307667" cy="47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M13, Day, Time Series (Hight Temperature)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4494F-CB4F-114B-BEF3-C46132AF58D8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445936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M13, Nights,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1776-A5EE-C344-9AC7-E1F0C8C58617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890972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M01, Complete Time Series (Hight Temperature)</a:t>
            </a:r>
          </a:p>
        </p:txBody>
      </p:sp>
    </p:spTree>
    <p:extLst>
      <p:ext uri="{BB962C8B-B14F-4D97-AF65-F5344CB8AC3E}">
        <p14:creationId xmlns:p14="http://schemas.microsoft.com/office/powerpoint/2010/main" val="3841100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M02, Nights, Time Series (</a:t>
            </a:r>
            <a:r>
              <a:rPr lang="en-US" dirty="0" err="1"/>
              <a:t>CurrentConditions</a:t>
            </a:r>
            <a:r>
              <a:rPr lang="en-US" dirty="0"/>
              <a:t>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9DEEC-DF7F-6D4F-B712-32DAAB4F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632930"/>
            <a:ext cx="7632700" cy="52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2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969-88DA-4C4C-A64D-F9494C64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C907A-97D9-BE43-8446-A00A6853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2133600"/>
            <a:ext cx="378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0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A31D-2DB5-F74F-BB35-60E11A4F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92EAA-05AD-6C46-A66C-2FFF3B5B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2133600"/>
            <a:ext cx="378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0F9-8C88-1141-A593-4965E2D1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Treatment- Night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A276-AE86-4640-A1A7-E42FD22C0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groups </a:t>
            </a:r>
          </a:p>
        </p:txBody>
      </p:sp>
    </p:spTree>
    <p:extLst>
      <p:ext uri="{BB962C8B-B14F-4D97-AF65-F5344CB8AC3E}">
        <p14:creationId xmlns:p14="http://schemas.microsoft.com/office/powerpoint/2010/main" val="45808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D0DF-EEA6-D143-B07D-89B1568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”All Change” Night Time Series</a:t>
            </a:r>
          </a:p>
        </p:txBody>
      </p:sp>
      <p:pic>
        <p:nvPicPr>
          <p:cNvPr id="3" name="Picture 2" descr="A picture containing pencil&#10;&#10;Description automatically generated">
            <a:extLst>
              <a:ext uri="{FF2B5EF4-FFF2-40B4-BE49-F238E27FC236}">
                <a16:creationId xmlns:a16="http://schemas.microsoft.com/office/drawing/2014/main" id="{2AF7563D-D6FE-9E46-8D85-0FB71A83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26" y="1643952"/>
            <a:ext cx="7581780" cy="52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04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D1A-B499-C440-A822-CE5D0652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“Ambient” Night Time Series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4B576-F6BE-394E-B87A-D70B37D0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63" y="1690688"/>
            <a:ext cx="7319274" cy="50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85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63-6FC9-2042-90E5-FBA198B8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“Current”, Night Time Series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A97360-FB32-E648-A00E-2FF17147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85" y="1690688"/>
            <a:ext cx="7440043" cy="51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BC23-1B7C-114D-B995-8C3A3BA6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5EFB-AF9B-B54C-903D-DDA279C12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will be presented in a (1) Both periods, (2) day period, and (3) night period time series plots. </a:t>
            </a:r>
          </a:p>
          <a:p>
            <a:r>
              <a:rPr lang="en-US" dirty="0"/>
              <a:t>These slides will be followed by the collection of treatment (2-4 MOATs per graphic) and then graphics that represent those MOATs selected for follow on lipids analysis</a:t>
            </a:r>
          </a:p>
        </p:txBody>
      </p:sp>
    </p:spTree>
    <p:extLst>
      <p:ext uri="{BB962C8B-B14F-4D97-AF65-F5344CB8AC3E}">
        <p14:creationId xmlns:p14="http://schemas.microsoft.com/office/powerpoint/2010/main" val="680912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5354FF-487F-4D41-A731-1FDAA70D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current conditions MOATs selected for lipids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0CAB-F9E8-0B4B-A0E3-4FBB137F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4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DED3-02CA-A743-BF8A-A4D2BFE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M07, Current, Nigh Period, Time Series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DDF871-03F3-654F-B486-829B87A2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81" y="1692640"/>
            <a:ext cx="7545477" cy="51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6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8B7-0707-CB48-A102-634531C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M10, Current, Nigh Period, Time Series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13B13-1606-7C4A-8DB2-97997C2A8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612" y="1325666"/>
            <a:ext cx="7838775" cy="5366141"/>
          </a:xfrm>
        </p:spPr>
      </p:pic>
    </p:spTree>
    <p:extLst>
      <p:ext uri="{BB962C8B-B14F-4D97-AF65-F5344CB8AC3E}">
        <p14:creationId xmlns:p14="http://schemas.microsoft.com/office/powerpoint/2010/main" val="4026888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8B7-0707-CB48-A102-634531C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M12, Current, Nigh Period, Time Series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A151F2-5402-D84D-806E-C0CF482E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46" y="1391729"/>
            <a:ext cx="7787017" cy="53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41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8438-186B-F245-8206-84CD970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Lipids </a:t>
            </a:r>
            <a:r>
              <a:rPr lang="en-US" sz="4000" dirty="0" err="1"/>
              <a:t>Dataframe</a:t>
            </a:r>
            <a:r>
              <a:rPr lang="en-US" sz="4000" dirty="0"/>
              <a:t> (</a:t>
            </a:r>
            <a:r>
              <a:rPr lang="en-US" sz="4000" dirty="0" err="1"/>
              <a:t>ldf</a:t>
            </a:r>
            <a:r>
              <a:rPr lang="en-US" sz="4000" dirty="0"/>
              <a:t>) Night Period, Time Series</a:t>
            </a:r>
          </a:p>
        </p:txBody>
      </p:sp>
      <p:pic>
        <p:nvPicPr>
          <p:cNvPr id="4" name="Picture 3" descr="A picture containing pencil, table&#10;&#10;Description automatically generated">
            <a:extLst>
              <a:ext uri="{FF2B5EF4-FFF2-40B4-BE49-F238E27FC236}">
                <a16:creationId xmlns:a16="http://schemas.microsoft.com/office/drawing/2014/main" id="{6C1BECB2-9927-184B-B800-727E291E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0" y="1420994"/>
            <a:ext cx="7942293" cy="54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2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6E62-FC42-0F4E-940D-3DCB6DA1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“High Temperature” Night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2DC0D-ED8C-7349-93D2-932968A8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22" y="1931264"/>
            <a:ext cx="7163998" cy="49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M01, Full-Day, Time Series (Hight Temperature)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FFA11D-7F01-9240-8C67-AD35F4A9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84" y="1432625"/>
            <a:ext cx="7760991" cy="5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M01, Day, Time Series (Hight Temperature)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F2005-8AA7-504C-AFDC-CD2EEE447C0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6806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B59-1A8E-3841-A384-03951ECE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M01, Nights, Time Series (Hight Temperature)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9DEEC-DF7F-6D4F-B712-32DAAB4F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632930"/>
            <a:ext cx="7632700" cy="52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E53A-AE9A-BA4A-91A0-6C8C04E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M02, Full-Day, Time Series (Hight Temperature)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78C89-53AC-DC40-B858-D8B53D71466A}"/>
              </a:ext>
            </a:extLst>
          </p:cNvPr>
          <p:cNvSpPr/>
          <p:nvPr/>
        </p:nvSpPr>
        <p:spPr>
          <a:xfrm>
            <a:off x="1301858" y="1690688"/>
            <a:ext cx="9779430" cy="45086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Day</a:t>
            </a:r>
          </a:p>
        </p:txBody>
      </p:sp>
    </p:spTree>
    <p:extLst>
      <p:ext uri="{BB962C8B-B14F-4D97-AF65-F5344CB8AC3E}">
        <p14:creationId xmlns:p14="http://schemas.microsoft.com/office/powerpoint/2010/main" val="11101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642</Words>
  <Application>Microsoft Macintosh PowerPoint</Application>
  <PresentationFormat>Widescreen</PresentationFormat>
  <Paragraphs>118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All Moats, Day &amp; Night Periods, Complete Time Series</vt:lpstr>
      <vt:lpstr>PowerPoint Presentation</vt:lpstr>
      <vt:lpstr>M01, Full-Day, Time Series (Hight Temperature)</vt:lpstr>
      <vt:lpstr>M01, Day, Time Series (Hight Temperature)</vt:lpstr>
      <vt:lpstr>M01, Nights, Time Series (Hight Temperature)</vt:lpstr>
      <vt:lpstr>M02, Full-Day, Time Series (Hight Temperature)</vt:lpstr>
      <vt:lpstr>M02, Day, Time Series (Hight Temperature)</vt:lpstr>
      <vt:lpstr>M02, Nights, Time Series (Hight Temperature)</vt:lpstr>
      <vt:lpstr>M03, Full-Day, Time Series (Hight Temperature)</vt:lpstr>
      <vt:lpstr>M03, Day, Time Series (Hight Temperature)</vt:lpstr>
      <vt:lpstr>M03, Nights, Time Series (Hight Temperature)</vt:lpstr>
      <vt:lpstr>M04, Full-Day, Time Series (Hight Temperature)</vt:lpstr>
      <vt:lpstr>M04, Day, Time Series (Hight Temperature)</vt:lpstr>
      <vt:lpstr>M04, Nights, Time Series (Hight Temperature)</vt:lpstr>
      <vt:lpstr>M05, Full-Day, Time Series (Hight Temperature)</vt:lpstr>
      <vt:lpstr>M05, Day, Time Series (Hight Temperature)</vt:lpstr>
      <vt:lpstr>M05, Nights, Time Series (Hight Temperature)</vt:lpstr>
      <vt:lpstr>M06, Full-Day, Time Series (Hight Temperature)</vt:lpstr>
      <vt:lpstr>M06, Day, Time Series (Hight Temperature)</vt:lpstr>
      <vt:lpstr>M06, Nights, Time Series (Hight Temperature)</vt:lpstr>
      <vt:lpstr>M07, Full-Day, Time Series (Hight Temperature)</vt:lpstr>
      <vt:lpstr>M07, Day, Time Series (Hight Temperature)</vt:lpstr>
      <vt:lpstr>M07, Nights, Time Series (Hight Temperature)</vt:lpstr>
      <vt:lpstr>M08, Full-Day, Time Series (Hight Temperature)</vt:lpstr>
      <vt:lpstr>M08, Day, Time Series (Hight Temperature)</vt:lpstr>
      <vt:lpstr>M08, Nights, Time Series (Hight Temperature)</vt:lpstr>
      <vt:lpstr>M10, Full-Day, Time Series (Hight Temperature)</vt:lpstr>
      <vt:lpstr>M10, Day, Time Series (Hight Temperature)</vt:lpstr>
      <vt:lpstr>M10, Nights, Time Series (Hight Temperature)</vt:lpstr>
      <vt:lpstr>M11, Full-Day, Time Series (Hight Temperature)</vt:lpstr>
      <vt:lpstr>M11, Day, Time Series (Hight Temperature)</vt:lpstr>
      <vt:lpstr>M11, Nights, Time Series (Hight Temperature)</vt:lpstr>
      <vt:lpstr>M12, Full-Day, Time Series (Hight Temperature)</vt:lpstr>
      <vt:lpstr>M12, Day, Time Series (Hight Temperature)</vt:lpstr>
      <vt:lpstr>M12, Nights, Time Series (Hight Temperature)</vt:lpstr>
      <vt:lpstr>M13, Full-Day, Time Series (Hight Temperature)</vt:lpstr>
      <vt:lpstr>M13, Day, Time Series (Hight Temperature)</vt:lpstr>
      <vt:lpstr>M13, Nights, Time Series (Hight Temperature)</vt:lpstr>
      <vt:lpstr>M01, Complete Time Series (Hight Temperature)</vt:lpstr>
      <vt:lpstr>M02, Nights, Time Series (CurrentConditions)</vt:lpstr>
      <vt:lpstr>PowerPoint Presentation</vt:lpstr>
      <vt:lpstr>PowerPoint Presentation</vt:lpstr>
      <vt:lpstr>By Treatment- Night Time Series</vt:lpstr>
      <vt:lpstr>”All Change” Night Time Series</vt:lpstr>
      <vt:lpstr>“Ambient” Night Time Series</vt:lpstr>
      <vt:lpstr>“Current”, Night Time Series</vt:lpstr>
      <vt:lpstr>Review of current conditions MOATs selected for lipids testing</vt:lpstr>
      <vt:lpstr>M07, Current, Nigh Period, Time Series</vt:lpstr>
      <vt:lpstr>M10, Current, Nigh Period, Time Series</vt:lpstr>
      <vt:lpstr>M12, Current, Nigh Period, Time Series</vt:lpstr>
      <vt:lpstr>Lipids Dataframe (ldf) Night Period, Time Series</vt:lpstr>
      <vt:lpstr>“High Temperature” Night Time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10</cp:revision>
  <dcterms:created xsi:type="dcterms:W3CDTF">2020-04-20T16:30:44Z</dcterms:created>
  <dcterms:modified xsi:type="dcterms:W3CDTF">2020-04-22T23:42:43Z</dcterms:modified>
</cp:coreProperties>
</file>