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B828-F17E-4264-8A2A-4E1B343F8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D4D5B-210C-4C5D-ABA7-0339D0EF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1DAA-BF91-4765-B49F-B7C21CC0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4AF2-FFB1-487F-9B4F-D16BD2EF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D72F-68F7-4A51-8635-C413DF97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5DE0-880F-4E6B-BEFD-3A1017B9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7990D-8B2A-406E-BD47-25D2A799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F18-8978-48CC-AB00-0C83CC02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18C3-3D4B-44A6-8720-7C411ED8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A18B-07AF-4151-92CD-9E7BEDF2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F15F2-8DC9-4359-B615-FFBB4D53E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8CF7-CEEF-4647-9FFE-E90DA366B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F200-0F06-4B6A-8214-36D49105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ACD2-33B2-44A9-8D0E-8454DE53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1BC-97AA-482B-946D-3C3752AC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D47A-65A6-40B9-A455-0FCEB35C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CA05-83B2-4CD7-B758-E2EC080F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6C91-AAD5-457E-82AF-BDE4C9C1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E42D-8369-4A30-B870-A21C4DC9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42BE-10BA-457F-AC74-A6A0E78A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4E7-65A4-43F6-B99F-B7E5498C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D935-A195-4245-BF16-A6099994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3EF0-1CBC-45FF-9B43-56D67A2F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AC77-2D8C-4ED3-8892-A14A9CE1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667B-D63B-4D75-9183-FBBBC30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1DEE-7F18-4CCC-85A0-3C5580FF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7599-841B-4568-A279-E4F1E1C48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7E6BB-AEF8-479F-9A7D-A1D29FC7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FEC36-BD40-45F5-B83C-9369D86C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7CE19-A38D-456D-AF97-8EC31801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4F9FA-F53F-4D40-A18B-C425A213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CB40-4F8F-4A59-9DC8-3A9BB7CD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DB6BF-FED2-4E57-A124-397044C11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92904-580E-47DD-A7C9-71E32138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56A8-A6E6-4143-BB9F-3B1DF3D76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7252B-A910-4FC3-A047-67836CE7F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A7C9E-7FF5-4C90-8DBA-A0EBA92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98050-6335-4B03-A774-C4BAF1BE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1677C-381A-4858-A579-C04C4AC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3E42-0FCD-442F-8802-53A6DCF7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07F7C-2EA9-423C-929C-11C36503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0296-B39A-423D-BFBF-D644DB16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84D2-0C6C-4AB8-85DB-8ADAB60E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8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1A689-C2EC-4354-BC2B-E7EE290B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BF37B-9941-4900-BDFB-6D2DA35F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1EB57-4D18-40E6-994B-3E0D436D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EAE6-DC52-4017-8BCA-DDF62B30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48B8-5A73-4109-9D29-5CB4CF11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B08B-F821-446E-B500-0CE68A20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443EA-CF48-4022-BC39-A289201C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1D12B-374C-43F7-905C-781A5F7E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13D9-1E90-4667-8806-717AB53A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FF8-1A1E-4861-8186-A5B98886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6D921-FD9A-4A0C-9E12-73E098DA0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964EC-F1B9-42EB-97ED-F1F8DD23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993BB-AAB2-4449-9DF0-EB9A9AB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BA48-ED5A-4B13-AB6C-2EE4097C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5FF8-F3CA-4448-9502-1B285748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5900A-F9E6-4017-B765-F64A7230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80FF-6566-4DC5-B813-877A88FC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5B70-7DEB-4EB9-B815-E1C766AE3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0E2C-E8C8-4E6B-BC73-58A7688513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802E-E78E-495E-A651-0F7EB4094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777F-756B-4D22-B5CF-442E056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05FB-78DE-4D55-8339-81539880F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idy-da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A90C-FD1D-4A4A-84B6-7F6CAD7F9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BE29-8F5B-4CCF-BC77-E3307AF4A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4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076C-2CC0-4B4B-A17E-623FD605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8EF6-9C50-423F-8F27-17FAA0EE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coherent system of R packages for data wrangling, exploration and visualization that share a common design philosophy. </a:t>
            </a:r>
          </a:p>
          <a:p>
            <a:endParaRPr lang="en-US" dirty="0"/>
          </a:p>
          <a:p>
            <a:r>
              <a:rPr lang="en-US" dirty="0"/>
              <a:t>These packages are intended to make statisticians and data scientists more productive by guiding them through workflows that facilitate communication, and result in reproducible work products. </a:t>
            </a:r>
          </a:p>
        </p:txBody>
      </p:sp>
    </p:spTree>
    <p:extLst>
      <p:ext uri="{BB962C8B-B14F-4D97-AF65-F5344CB8AC3E}">
        <p14:creationId xmlns:p14="http://schemas.microsoft.com/office/powerpoint/2010/main" val="16418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8564-B8B9-414D-87E7-CB14D169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68C0-D40D-4104-B525-E9BA550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packages to handle data manipulation, analysis, and plotting</a:t>
            </a:r>
          </a:p>
          <a:p>
            <a:endParaRPr lang="en-US" dirty="0"/>
          </a:p>
          <a:p>
            <a:r>
              <a:rPr lang="en-US" dirty="0"/>
              <a:t>Functions are designed to be intuitive</a:t>
            </a:r>
          </a:p>
          <a:p>
            <a:pPr lvl="1"/>
            <a:r>
              <a:rPr lang="en-US" dirty="0"/>
              <a:t>The filter function filters data</a:t>
            </a:r>
          </a:p>
          <a:p>
            <a:pPr lvl="1"/>
            <a:r>
              <a:rPr lang="en-US" dirty="0"/>
              <a:t>The select function selects columns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group_by</a:t>
            </a:r>
            <a:r>
              <a:rPr lang="en-US" dirty="0"/>
              <a:t> function groups data by specified variables</a:t>
            </a:r>
          </a:p>
          <a:p>
            <a:endParaRPr lang="en-US" dirty="0"/>
          </a:p>
          <a:p>
            <a:r>
              <a:rPr lang="en-US" dirty="0"/>
              <a:t>Packages and functions share common syntax to simplify use</a:t>
            </a:r>
          </a:p>
        </p:txBody>
      </p:sp>
    </p:spTree>
    <p:extLst>
      <p:ext uri="{BB962C8B-B14F-4D97-AF65-F5344CB8AC3E}">
        <p14:creationId xmlns:p14="http://schemas.microsoft.com/office/powerpoint/2010/main" val="391097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0DB8-FA9B-4970-8097-B66F9126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3E88-082A-4314-9525-5E0CBAE9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 is defined by three rules</a:t>
            </a:r>
          </a:p>
        </p:txBody>
      </p:sp>
      <p:pic>
        <p:nvPicPr>
          <p:cNvPr id="4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2C6E7C13-C9CF-40F1-BA66-1C36C866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64" y="2805343"/>
            <a:ext cx="10550126" cy="329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CE51-DE2E-428C-8925-72925EB2D70B}"/>
              </a:ext>
            </a:extLst>
          </p:cNvPr>
          <p:cNvSpPr txBox="1"/>
          <p:nvPr/>
        </p:nvSpPr>
        <p:spPr>
          <a:xfrm>
            <a:off x="959564" y="2589151"/>
            <a:ext cx="348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Each variable has its own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5E8FC-CD6D-4AFD-9C21-FA52790709B8}"/>
              </a:ext>
            </a:extLst>
          </p:cNvPr>
          <p:cNvSpPr txBox="1"/>
          <p:nvPr/>
        </p:nvSpPr>
        <p:spPr>
          <a:xfrm>
            <a:off x="4429482" y="2592279"/>
            <a:ext cx="361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Each observation has its own 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98BC6-4453-4552-AAEF-4575526C260B}"/>
              </a:ext>
            </a:extLst>
          </p:cNvPr>
          <p:cNvSpPr txBox="1"/>
          <p:nvPr/>
        </p:nvSpPr>
        <p:spPr>
          <a:xfrm>
            <a:off x="8153154" y="2592279"/>
            <a:ext cx="361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Each value has its own cell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88A42-57D9-4FB3-8673-72534C2DA2BA}"/>
              </a:ext>
            </a:extLst>
          </p:cNvPr>
          <p:cNvSpPr/>
          <p:nvPr/>
        </p:nvSpPr>
        <p:spPr>
          <a:xfrm>
            <a:off x="7783317" y="5891521"/>
            <a:ext cx="369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https://r4ds.had.co.nz/tidy-data.html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2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9148-65BB-4121-B146-D90FC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C84D-6D46-4020-B646-0F22A0E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pipe operator is key</a:t>
            </a:r>
          </a:p>
          <a:p>
            <a:pPr lvl="1"/>
            <a:r>
              <a:rPr lang="en-US" dirty="0"/>
              <a:t>%&gt;%</a:t>
            </a:r>
          </a:p>
          <a:p>
            <a:endParaRPr lang="en-US" dirty="0"/>
          </a:p>
          <a:p>
            <a:r>
              <a:rPr lang="en-US" dirty="0"/>
              <a:t>Placing %&gt;% between commands takes the output from one command and uses it as the input to the next command</a:t>
            </a:r>
          </a:p>
          <a:p>
            <a:endParaRPr lang="en-US" dirty="0"/>
          </a:p>
          <a:p>
            <a:r>
              <a:rPr lang="en-US" dirty="0"/>
              <a:t>The examples commands in the R code will use %&gt;% to chain commands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192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Into the Tidyverse</vt:lpstr>
      <vt:lpstr>Background</vt:lpstr>
      <vt:lpstr>Advantages</vt:lpstr>
      <vt:lpstr>Tidy data</vt:lpstr>
      <vt:lpstr>Data manipulation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Tidyverse</dc:title>
  <dc:creator>Garrett McKinney</dc:creator>
  <cp:lastModifiedBy>Garrett McKinney</cp:lastModifiedBy>
  <cp:revision>20</cp:revision>
  <dcterms:created xsi:type="dcterms:W3CDTF">2020-04-13T22:22:28Z</dcterms:created>
  <dcterms:modified xsi:type="dcterms:W3CDTF">2020-04-15T18:56:09Z</dcterms:modified>
</cp:coreProperties>
</file>