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4"/>
    <p:sldMasterId id="2147483697" r:id="rId5"/>
    <p:sldMasterId id="2147483648" r:id="rId6"/>
  </p:sldMasterIdLst>
  <p:notesMasterIdLst>
    <p:notesMasterId r:id="rId16"/>
  </p:notesMasterIdLst>
  <p:sldIdLst>
    <p:sldId id="262" r:id="rId7"/>
    <p:sldId id="2147481599" r:id="rId8"/>
    <p:sldId id="272" r:id="rId9"/>
    <p:sldId id="273" r:id="rId10"/>
    <p:sldId id="274" r:id="rId11"/>
    <p:sldId id="2147481600" r:id="rId12"/>
    <p:sldId id="275" r:id="rId13"/>
    <p:sldId id="26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9B9"/>
    <a:srgbClr val="F3840E"/>
    <a:srgbClr val="1908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4" d="100"/>
          <a:sy n="84" d="100"/>
        </p:scale>
        <p:origin x="598"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2B1859-A828-471A-A733-7B504BD07827}" type="doc">
      <dgm:prSet loTypeId="urn:microsoft.com/office/officeart/2005/8/layout/venn2" loCatId="relationship" qsTypeId="urn:microsoft.com/office/officeart/2005/8/quickstyle/simple1" qsCatId="simple" csTypeId="urn:microsoft.com/office/officeart/2005/8/colors/colorful5" csCatId="colorful" phldr="1"/>
      <dgm:spPr/>
      <dgm:t>
        <a:bodyPr/>
        <a:lstStyle/>
        <a:p>
          <a:endParaRPr lang="en-GB"/>
        </a:p>
      </dgm:t>
    </dgm:pt>
    <dgm:pt modelId="{AF1543DC-3073-4FCA-A681-3E21EBCBB154}">
      <dgm:prSet phldrT="[Text]" custT="1"/>
      <dgm:spPr/>
      <dgm:t>
        <a:bodyPr/>
        <a:lstStyle/>
        <a:p>
          <a:r>
            <a:rPr lang="en-GB" sz="2000" dirty="0"/>
            <a:t>Machine Learning</a:t>
          </a:r>
        </a:p>
      </dgm:t>
    </dgm:pt>
    <dgm:pt modelId="{CB2B6059-53CF-4987-988C-FE3428488B56}" type="parTrans" cxnId="{8A709308-F8F3-4CB5-93EC-5B29E6302496}">
      <dgm:prSet/>
      <dgm:spPr/>
      <dgm:t>
        <a:bodyPr/>
        <a:lstStyle/>
        <a:p>
          <a:endParaRPr lang="en-GB" sz="2800"/>
        </a:p>
      </dgm:t>
    </dgm:pt>
    <dgm:pt modelId="{07A0D493-E136-46F6-971A-CBBAC4B2EDA1}" type="sibTrans" cxnId="{8A709308-F8F3-4CB5-93EC-5B29E6302496}">
      <dgm:prSet/>
      <dgm:spPr/>
      <dgm:t>
        <a:bodyPr/>
        <a:lstStyle/>
        <a:p>
          <a:endParaRPr lang="en-GB" sz="2800"/>
        </a:p>
      </dgm:t>
    </dgm:pt>
    <dgm:pt modelId="{C27D2FA7-1256-49C8-83EB-5ADA079C84E5}">
      <dgm:prSet phldrT="[Text]" custT="1"/>
      <dgm:spPr/>
      <dgm:t>
        <a:bodyPr/>
        <a:lstStyle/>
        <a:p>
          <a:r>
            <a:rPr lang="en-GB" sz="2000" dirty="0"/>
            <a:t>Deep Learning</a:t>
          </a:r>
        </a:p>
      </dgm:t>
    </dgm:pt>
    <dgm:pt modelId="{6840A736-3263-441C-88E5-4A494626AA2E}" type="parTrans" cxnId="{DD94D192-D77E-4DBA-8007-34CA1E5177B9}">
      <dgm:prSet/>
      <dgm:spPr/>
      <dgm:t>
        <a:bodyPr/>
        <a:lstStyle/>
        <a:p>
          <a:endParaRPr lang="en-GB" sz="2800"/>
        </a:p>
      </dgm:t>
    </dgm:pt>
    <dgm:pt modelId="{E7F76E68-9178-48BD-A3AE-D979BE2A8CC5}" type="sibTrans" cxnId="{DD94D192-D77E-4DBA-8007-34CA1E5177B9}">
      <dgm:prSet/>
      <dgm:spPr/>
      <dgm:t>
        <a:bodyPr/>
        <a:lstStyle/>
        <a:p>
          <a:endParaRPr lang="en-GB" sz="2800"/>
        </a:p>
      </dgm:t>
    </dgm:pt>
    <dgm:pt modelId="{A48266A7-9C6C-49CB-A990-2E6B49D22CB8}">
      <dgm:prSet phldrT="[Text]" custT="1"/>
      <dgm:spPr/>
      <dgm:t>
        <a:bodyPr/>
        <a:lstStyle/>
        <a:p>
          <a:r>
            <a:rPr lang="en-GB" sz="2000" dirty="0"/>
            <a:t>Generative AI</a:t>
          </a:r>
        </a:p>
      </dgm:t>
    </dgm:pt>
    <dgm:pt modelId="{A14AAD3B-2D42-4F2C-B444-E54689D30D92}" type="parTrans" cxnId="{6FF5AAB9-2D4F-45AD-AD8C-99085153C34A}">
      <dgm:prSet/>
      <dgm:spPr/>
      <dgm:t>
        <a:bodyPr/>
        <a:lstStyle/>
        <a:p>
          <a:endParaRPr lang="en-GB" sz="2800"/>
        </a:p>
      </dgm:t>
    </dgm:pt>
    <dgm:pt modelId="{3385EF6E-F501-4CCB-8828-A69E66484D0D}" type="sibTrans" cxnId="{6FF5AAB9-2D4F-45AD-AD8C-99085153C34A}">
      <dgm:prSet/>
      <dgm:spPr/>
      <dgm:t>
        <a:bodyPr/>
        <a:lstStyle/>
        <a:p>
          <a:endParaRPr lang="en-GB" sz="2800"/>
        </a:p>
      </dgm:t>
    </dgm:pt>
    <dgm:pt modelId="{BC17397F-9F8B-4351-9CB0-A230DB49132D}" type="pres">
      <dgm:prSet presAssocID="{AD2B1859-A828-471A-A733-7B504BD07827}" presName="Name0" presStyleCnt="0">
        <dgm:presLayoutVars>
          <dgm:chMax val="7"/>
          <dgm:resizeHandles val="exact"/>
        </dgm:presLayoutVars>
      </dgm:prSet>
      <dgm:spPr/>
    </dgm:pt>
    <dgm:pt modelId="{DAA6D2AD-21D0-4BC4-B106-75F62F6D6D85}" type="pres">
      <dgm:prSet presAssocID="{AD2B1859-A828-471A-A733-7B504BD07827}" presName="comp1" presStyleCnt="0"/>
      <dgm:spPr/>
    </dgm:pt>
    <dgm:pt modelId="{31F62B16-2C26-4977-A095-EC5053BFB46E}" type="pres">
      <dgm:prSet presAssocID="{AD2B1859-A828-471A-A733-7B504BD07827}" presName="circle1" presStyleLbl="node1" presStyleIdx="0" presStyleCnt="3"/>
      <dgm:spPr/>
    </dgm:pt>
    <dgm:pt modelId="{8F6918D9-FCE7-44F7-9318-3E54C2F6E8EC}" type="pres">
      <dgm:prSet presAssocID="{AD2B1859-A828-471A-A733-7B504BD07827}" presName="c1text" presStyleLbl="node1" presStyleIdx="0" presStyleCnt="3">
        <dgm:presLayoutVars>
          <dgm:bulletEnabled val="1"/>
        </dgm:presLayoutVars>
      </dgm:prSet>
      <dgm:spPr/>
    </dgm:pt>
    <dgm:pt modelId="{497BA9E8-AA29-4211-992F-053DDA57FA57}" type="pres">
      <dgm:prSet presAssocID="{AD2B1859-A828-471A-A733-7B504BD07827}" presName="comp2" presStyleCnt="0"/>
      <dgm:spPr/>
    </dgm:pt>
    <dgm:pt modelId="{C3EC8C04-722D-4A37-BCF0-26E55294B469}" type="pres">
      <dgm:prSet presAssocID="{AD2B1859-A828-471A-A733-7B504BD07827}" presName="circle2" presStyleLbl="node1" presStyleIdx="1" presStyleCnt="3"/>
      <dgm:spPr/>
    </dgm:pt>
    <dgm:pt modelId="{7EAA5BBF-B2F5-4EB7-A111-50E2B68EE4DF}" type="pres">
      <dgm:prSet presAssocID="{AD2B1859-A828-471A-A733-7B504BD07827}" presName="c2text" presStyleLbl="node1" presStyleIdx="1" presStyleCnt="3">
        <dgm:presLayoutVars>
          <dgm:bulletEnabled val="1"/>
        </dgm:presLayoutVars>
      </dgm:prSet>
      <dgm:spPr/>
    </dgm:pt>
    <dgm:pt modelId="{B787980D-049E-49C5-99E9-699C82398272}" type="pres">
      <dgm:prSet presAssocID="{AD2B1859-A828-471A-A733-7B504BD07827}" presName="comp3" presStyleCnt="0"/>
      <dgm:spPr/>
    </dgm:pt>
    <dgm:pt modelId="{43B1AC46-DD36-4A27-8C9A-D49CFF008916}" type="pres">
      <dgm:prSet presAssocID="{AD2B1859-A828-471A-A733-7B504BD07827}" presName="circle3" presStyleLbl="node1" presStyleIdx="2" presStyleCnt="3"/>
      <dgm:spPr/>
    </dgm:pt>
    <dgm:pt modelId="{89BBA222-CA24-404C-BD1F-59C671234482}" type="pres">
      <dgm:prSet presAssocID="{AD2B1859-A828-471A-A733-7B504BD07827}" presName="c3text" presStyleLbl="node1" presStyleIdx="2" presStyleCnt="3">
        <dgm:presLayoutVars>
          <dgm:bulletEnabled val="1"/>
        </dgm:presLayoutVars>
      </dgm:prSet>
      <dgm:spPr/>
    </dgm:pt>
  </dgm:ptLst>
  <dgm:cxnLst>
    <dgm:cxn modelId="{77867D05-6B87-41BC-A899-1A234B957185}" type="presOf" srcId="{AF1543DC-3073-4FCA-A681-3E21EBCBB154}" destId="{8F6918D9-FCE7-44F7-9318-3E54C2F6E8EC}" srcOrd="1" destOrd="0" presId="urn:microsoft.com/office/officeart/2005/8/layout/venn2"/>
    <dgm:cxn modelId="{8A709308-F8F3-4CB5-93EC-5B29E6302496}" srcId="{AD2B1859-A828-471A-A733-7B504BD07827}" destId="{AF1543DC-3073-4FCA-A681-3E21EBCBB154}" srcOrd="0" destOrd="0" parTransId="{CB2B6059-53CF-4987-988C-FE3428488B56}" sibTransId="{07A0D493-E136-46F6-971A-CBBAC4B2EDA1}"/>
    <dgm:cxn modelId="{DD6D331F-3D46-48BE-96D3-50AA505A443A}" type="presOf" srcId="{AD2B1859-A828-471A-A733-7B504BD07827}" destId="{BC17397F-9F8B-4351-9CB0-A230DB49132D}" srcOrd="0" destOrd="0" presId="urn:microsoft.com/office/officeart/2005/8/layout/venn2"/>
    <dgm:cxn modelId="{4AE39A6B-7E4A-4FBF-B479-8F646DAD1BB0}" type="presOf" srcId="{A48266A7-9C6C-49CB-A990-2E6B49D22CB8}" destId="{89BBA222-CA24-404C-BD1F-59C671234482}" srcOrd="1" destOrd="0" presId="urn:microsoft.com/office/officeart/2005/8/layout/venn2"/>
    <dgm:cxn modelId="{3E502B51-1919-4598-A8CB-B8A5AA376B58}" type="presOf" srcId="{A48266A7-9C6C-49CB-A990-2E6B49D22CB8}" destId="{43B1AC46-DD36-4A27-8C9A-D49CFF008916}" srcOrd="0" destOrd="0" presId="urn:microsoft.com/office/officeart/2005/8/layout/venn2"/>
    <dgm:cxn modelId="{96D9B68F-5AA3-4E70-B29E-020AA97E8BC5}" type="presOf" srcId="{C27D2FA7-1256-49C8-83EB-5ADA079C84E5}" destId="{C3EC8C04-722D-4A37-BCF0-26E55294B469}" srcOrd="0" destOrd="0" presId="urn:microsoft.com/office/officeart/2005/8/layout/venn2"/>
    <dgm:cxn modelId="{DD94D192-D77E-4DBA-8007-34CA1E5177B9}" srcId="{AD2B1859-A828-471A-A733-7B504BD07827}" destId="{C27D2FA7-1256-49C8-83EB-5ADA079C84E5}" srcOrd="1" destOrd="0" parTransId="{6840A736-3263-441C-88E5-4A494626AA2E}" sibTransId="{E7F76E68-9178-48BD-A3AE-D979BE2A8CC5}"/>
    <dgm:cxn modelId="{EA604FB6-EA39-4FE9-97B6-A73272944149}" type="presOf" srcId="{AF1543DC-3073-4FCA-A681-3E21EBCBB154}" destId="{31F62B16-2C26-4977-A095-EC5053BFB46E}" srcOrd="0" destOrd="0" presId="urn:microsoft.com/office/officeart/2005/8/layout/venn2"/>
    <dgm:cxn modelId="{4CF104B7-439F-4673-B75F-B053208DA70C}" type="presOf" srcId="{C27D2FA7-1256-49C8-83EB-5ADA079C84E5}" destId="{7EAA5BBF-B2F5-4EB7-A111-50E2B68EE4DF}" srcOrd="1" destOrd="0" presId="urn:microsoft.com/office/officeart/2005/8/layout/venn2"/>
    <dgm:cxn modelId="{6FF5AAB9-2D4F-45AD-AD8C-99085153C34A}" srcId="{AD2B1859-A828-471A-A733-7B504BD07827}" destId="{A48266A7-9C6C-49CB-A990-2E6B49D22CB8}" srcOrd="2" destOrd="0" parTransId="{A14AAD3B-2D42-4F2C-B444-E54689D30D92}" sibTransId="{3385EF6E-F501-4CCB-8828-A69E66484D0D}"/>
    <dgm:cxn modelId="{DE288072-72C7-4E06-A08A-66F6183C5718}" type="presParOf" srcId="{BC17397F-9F8B-4351-9CB0-A230DB49132D}" destId="{DAA6D2AD-21D0-4BC4-B106-75F62F6D6D85}" srcOrd="0" destOrd="0" presId="urn:microsoft.com/office/officeart/2005/8/layout/venn2"/>
    <dgm:cxn modelId="{606C7370-4362-4ECB-83B4-AAB13E6B0675}" type="presParOf" srcId="{DAA6D2AD-21D0-4BC4-B106-75F62F6D6D85}" destId="{31F62B16-2C26-4977-A095-EC5053BFB46E}" srcOrd="0" destOrd="0" presId="urn:microsoft.com/office/officeart/2005/8/layout/venn2"/>
    <dgm:cxn modelId="{9FB2DE9A-2A64-4908-B06D-73D2C39B2181}" type="presParOf" srcId="{DAA6D2AD-21D0-4BC4-B106-75F62F6D6D85}" destId="{8F6918D9-FCE7-44F7-9318-3E54C2F6E8EC}" srcOrd="1" destOrd="0" presId="urn:microsoft.com/office/officeart/2005/8/layout/venn2"/>
    <dgm:cxn modelId="{63015C8D-6E05-45F2-B89C-AFBB64463885}" type="presParOf" srcId="{BC17397F-9F8B-4351-9CB0-A230DB49132D}" destId="{497BA9E8-AA29-4211-992F-053DDA57FA57}" srcOrd="1" destOrd="0" presId="urn:microsoft.com/office/officeart/2005/8/layout/venn2"/>
    <dgm:cxn modelId="{0EB96940-D9F8-4C68-8B55-E6371654FE68}" type="presParOf" srcId="{497BA9E8-AA29-4211-992F-053DDA57FA57}" destId="{C3EC8C04-722D-4A37-BCF0-26E55294B469}" srcOrd="0" destOrd="0" presId="urn:microsoft.com/office/officeart/2005/8/layout/venn2"/>
    <dgm:cxn modelId="{0A9C986E-7C1F-405E-A13F-A82C73804981}" type="presParOf" srcId="{497BA9E8-AA29-4211-992F-053DDA57FA57}" destId="{7EAA5BBF-B2F5-4EB7-A111-50E2B68EE4DF}" srcOrd="1" destOrd="0" presId="urn:microsoft.com/office/officeart/2005/8/layout/venn2"/>
    <dgm:cxn modelId="{88E17FAF-1BAB-4E2C-AA20-E3759721304E}" type="presParOf" srcId="{BC17397F-9F8B-4351-9CB0-A230DB49132D}" destId="{B787980D-049E-49C5-99E9-699C82398272}" srcOrd="2" destOrd="0" presId="urn:microsoft.com/office/officeart/2005/8/layout/venn2"/>
    <dgm:cxn modelId="{D998C7D0-9F1F-4E2B-B445-C22EA17E866A}" type="presParOf" srcId="{B787980D-049E-49C5-99E9-699C82398272}" destId="{43B1AC46-DD36-4A27-8C9A-D49CFF008916}" srcOrd="0" destOrd="0" presId="urn:microsoft.com/office/officeart/2005/8/layout/venn2"/>
    <dgm:cxn modelId="{C8B72B68-FD11-48C0-A5F6-E05F235DBEAD}" type="presParOf" srcId="{B787980D-049E-49C5-99E9-699C82398272}" destId="{89BBA222-CA24-404C-BD1F-59C671234482}"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280833-06D1-448F-9037-27935C770B9D}" type="doc">
      <dgm:prSet loTypeId="urn:microsoft.com/office/officeart/2011/layout/TabList" loCatId="officeonline" qsTypeId="urn:microsoft.com/office/officeart/2005/8/quickstyle/simple1" qsCatId="simple" csTypeId="urn:microsoft.com/office/officeart/2005/8/colors/colorful5" csCatId="colorful" phldr="1"/>
      <dgm:spPr/>
      <dgm:t>
        <a:bodyPr/>
        <a:lstStyle/>
        <a:p>
          <a:endParaRPr lang="en-GB"/>
        </a:p>
      </dgm:t>
    </dgm:pt>
    <dgm:pt modelId="{ADC3EAF2-839B-46D6-BBAA-10C479C2921C}">
      <dgm:prSet phldrT="[Text]"/>
      <dgm:spPr/>
      <dgm:t>
        <a:bodyPr/>
        <a:lstStyle/>
        <a:p>
          <a:r>
            <a:rPr lang="en-GB" dirty="0"/>
            <a:t>Machine Learning</a:t>
          </a:r>
        </a:p>
      </dgm:t>
    </dgm:pt>
    <dgm:pt modelId="{E92DF927-32D4-4D45-B284-3083D8ECB8DA}" type="parTrans" cxnId="{B062EFAA-B4A8-496F-ABC0-420279CAF181}">
      <dgm:prSet/>
      <dgm:spPr/>
      <dgm:t>
        <a:bodyPr/>
        <a:lstStyle/>
        <a:p>
          <a:endParaRPr lang="en-GB"/>
        </a:p>
      </dgm:t>
    </dgm:pt>
    <dgm:pt modelId="{47289F78-31B6-49E5-B51E-D0126D9012DC}" type="sibTrans" cxnId="{B062EFAA-B4A8-496F-ABC0-420279CAF181}">
      <dgm:prSet/>
      <dgm:spPr/>
      <dgm:t>
        <a:bodyPr/>
        <a:lstStyle/>
        <a:p>
          <a:endParaRPr lang="en-GB"/>
        </a:p>
      </dgm:t>
    </dgm:pt>
    <dgm:pt modelId="{7BFD00A2-94C1-47B5-BC5E-491E68E4B835}">
      <dgm:prSet phldrT="[Text]"/>
      <dgm:spPr/>
      <dgm:t>
        <a:bodyPr/>
        <a:lstStyle/>
        <a:p>
          <a:r>
            <a:rPr lang="en-GB" dirty="0"/>
            <a:t>Machine learn from existing data and improve upon that data to make decisions or predictions</a:t>
          </a:r>
        </a:p>
      </dgm:t>
    </dgm:pt>
    <dgm:pt modelId="{6ABEFE9F-9745-4FDB-B082-374985252D16}" type="parTrans" cxnId="{44C5B30B-7CD3-406C-B959-8F04B6FB3DBA}">
      <dgm:prSet/>
      <dgm:spPr/>
      <dgm:t>
        <a:bodyPr/>
        <a:lstStyle/>
        <a:p>
          <a:endParaRPr lang="en-GB"/>
        </a:p>
      </dgm:t>
    </dgm:pt>
    <dgm:pt modelId="{E70CB08A-0A00-4599-BC99-4D04C64721D5}" type="sibTrans" cxnId="{44C5B30B-7CD3-406C-B959-8F04B6FB3DBA}">
      <dgm:prSet/>
      <dgm:spPr/>
      <dgm:t>
        <a:bodyPr/>
        <a:lstStyle/>
        <a:p>
          <a:endParaRPr lang="en-GB"/>
        </a:p>
      </dgm:t>
    </dgm:pt>
    <dgm:pt modelId="{9BB5D664-044C-43B6-B6BC-3873F9A5E87A}">
      <dgm:prSet phldrT="[Text]"/>
      <dgm:spPr/>
      <dgm:t>
        <a:bodyPr/>
        <a:lstStyle/>
        <a:p>
          <a:r>
            <a:rPr lang="en-GB" dirty="0"/>
            <a:t>Deep Learning</a:t>
          </a:r>
        </a:p>
      </dgm:t>
    </dgm:pt>
    <dgm:pt modelId="{9DA9EA75-C32F-4890-9C40-CCF34DDCC59F}" type="parTrans" cxnId="{5EEC65A2-151A-448C-8353-144E87FB35D1}">
      <dgm:prSet/>
      <dgm:spPr/>
      <dgm:t>
        <a:bodyPr/>
        <a:lstStyle/>
        <a:p>
          <a:endParaRPr lang="en-GB"/>
        </a:p>
      </dgm:t>
    </dgm:pt>
    <dgm:pt modelId="{29310923-4B61-4899-B378-E9DB3F1DF92F}" type="sibTrans" cxnId="{5EEC65A2-151A-448C-8353-144E87FB35D1}">
      <dgm:prSet/>
      <dgm:spPr/>
      <dgm:t>
        <a:bodyPr/>
        <a:lstStyle/>
        <a:p>
          <a:endParaRPr lang="en-GB"/>
        </a:p>
      </dgm:t>
    </dgm:pt>
    <dgm:pt modelId="{81892007-8DAE-49D5-A915-1413DB380D94}">
      <dgm:prSet phldrT="[Text]"/>
      <dgm:spPr/>
      <dgm:t>
        <a:bodyPr/>
        <a:lstStyle/>
        <a:p>
          <a:r>
            <a:rPr lang="en-GB" dirty="0"/>
            <a:t>A Machine Learning technique in which layers of neural networks are used to process data and make decisions</a:t>
          </a:r>
        </a:p>
      </dgm:t>
    </dgm:pt>
    <dgm:pt modelId="{7404E97B-316A-476C-80E3-2101CAA40896}" type="parTrans" cxnId="{2DF977F5-9254-4E96-9B23-E4F6B0632274}">
      <dgm:prSet/>
      <dgm:spPr/>
      <dgm:t>
        <a:bodyPr/>
        <a:lstStyle/>
        <a:p>
          <a:endParaRPr lang="en-GB"/>
        </a:p>
      </dgm:t>
    </dgm:pt>
    <dgm:pt modelId="{81230971-949F-4206-B564-97F7CCB0BB39}" type="sibTrans" cxnId="{2DF977F5-9254-4E96-9B23-E4F6B0632274}">
      <dgm:prSet/>
      <dgm:spPr/>
      <dgm:t>
        <a:bodyPr/>
        <a:lstStyle/>
        <a:p>
          <a:endParaRPr lang="en-GB"/>
        </a:p>
      </dgm:t>
    </dgm:pt>
    <dgm:pt modelId="{C16CF28E-ABB6-45BD-8BBB-B6BF6FC713DC}">
      <dgm:prSet phldrT="[Text]"/>
      <dgm:spPr/>
      <dgm:t>
        <a:bodyPr/>
        <a:lstStyle/>
        <a:p>
          <a:r>
            <a:rPr lang="en-GB" dirty="0"/>
            <a:t>Generative AI</a:t>
          </a:r>
        </a:p>
      </dgm:t>
    </dgm:pt>
    <dgm:pt modelId="{2D3906E4-A747-488D-8698-FB27A2881147}" type="parTrans" cxnId="{085D5FE6-B04B-4A35-BBF2-3997E22D68A8}">
      <dgm:prSet/>
      <dgm:spPr/>
      <dgm:t>
        <a:bodyPr/>
        <a:lstStyle/>
        <a:p>
          <a:endParaRPr lang="en-GB"/>
        </a:p>
      </dgm:t>
    </dgm:pt>
    <dgm:pt modelId="{0D7C3073-58F4-4E03-9DFC-CAD8924B3B56}" type="sibTrans" cxnId="{085D5FE6-B04B-4A35-BBF2-3997E22D68A8}">
      <dgm:prSet/>
      <dgm:spPr/>
      <dgm:t>
        <a:bodyPr/>
        <a:lstStyle/>
        <a:p>
          <a:endParaRPr lang="en-GB"/>
        </a:p>
      </dgm:t>
    </dgm:pt>
    <dgm:pt modelId="{A626205B-0939-4A20-BB4D-D7DD38EE6DB1}">
      <dgm:prSet phldrT="[Text]"/>
      <dgm:spPr/>
      <dgm:t>
        <a:bodyPr/>
        <a:lstStyle/>
        <a:p>
          <a:r>
            <a:rPr lang="en-GB" dirty="0"/>
            <a:t>Create a new written, visual, and auditory content given prompts  or existing data</a:t>
          </a:r>
        </a:p>
      </dgm:t>
    </dgm:pt>
    <dgm:pt modelId="{E1093347-E5AB-4BAE-BCD5-87914B4DAD34}" type="parTrans" cxnId="{2066B7DB-C84B-4343-8212-5F41CB3A78CD}">
      <dgm:prSet/>
      <dgm:spPr/>
      <dgm:t>
        <a:bodyPr/>
        <a:lstStyle/>
        <a:p>
          <a:endParaRPr lang="en-GB"/>
        </a:p>
      </dgm:t>
    </dgm:pt>
    <dgm:pt modelId="{D21FA1EB-3F88-44CB-B588-71BE18CDF27D}" type="sibTrans" cxnId="{2066B7DB-C84B-4343-8212-5F41CB3A78CD}">
      <dgm:prSet/>
      <dgm:spPr/>
      <dgm:t>
        <a:bodyPr/>
        <a:lstStyle/>
        <a:p>
          <a:endParaRPr lang="en-GB"/>
        </a:p>
      </dgm:t>
    </dgm:pt>
    <dgm:pt modelId="{43AED642-D3D9-440A-BAE8-E6A9572F81AB}" type="pres">
      <dgm:prSet presAssocID="{C0280833-06D1-448F-9037-27935C770B9D}" presName="Name0" presStyleCnt="0">
        <dgm:presLayoutVars>
          <dgm:chMax/>
          <dgm:chPref val="3"/>
          <dgm:dir/>
          <dgm:animOne val="branch"/>
          <dgm:animLvl val="lvl"/>
        </dgm:presLayoutVars>
      </dgm:prSet>
      <dgm:spPr/>
    </dgm:pt>
    <dgm:pt modelId="{5D6DBEB0-8963-494F-92FE-48493612C6C1}" type="pres">
      <dgm:prSet presAssocID="{ADC3EAF2-839B-46D6-BBAA-10C479C2921C}" presName="composite" presStyleCnt="0"/>
      <dgm:spPr/>
    </dgm:pt>
    <dgm:pt modelId="{90628ECB-67EC-4C33-87AB-9E44962B0D4E}" type="pres">
      <dgm:prSet presAssocID="{ADC3EAF2-839B-46D6-BBAA-10C479C2921C}" presName="FirstChild" presStyleLbl="revTx" presStyleIdx="0" presStyleCnt="3">
        <dgm:presLayoutVars>
          <dgm:chMax val="0"/>
          <dgm:chPref val="0"/>
          <dgm:bulletEnabled val="1"/>
        </dgm:presLayoutVars>
      </dgm:prSet>
      <dgm:spPr/>
    </dgm:pt>
    <dgm:pt modelId="{118E3AC3-4AB9-4C80-B852-44961A580F6F}" type="pres">
      <dgm:prSet presAssocID="{ADC3EAF2-839B-46D6-BBAA-10C479C2921C}" presName="Parent" presStyleLbl="alignNode1" presStyleIdx="0" presStyleCnt="3">
        <dgm:presLayoutVars>
          <dgm:chMax val="3"/>
          <dgm:chPref val="3"/>
          <dgm:bulletEnabled val="1"/>
        </dgm:presLayoutVars>
      </dgm:prSet>
      <dgm:spPr/>
    </dgm:pt>
    <dgm:pt modelId="{F7396007-8EE2-4B7D-9CBA-DBC0C5A8385A}" type="pres">
      <dgm:prSet presAssocID="{ADC3EAF2-839B-46D6-BBAA-10C479C2921C}" presName="Accent" presStyleLbl="parChTrans1D1" presStyleIdx="0" presStyleCnt="3"/>
      <dgm:spPr/>
    </dgm:pt>
    <dgm:pt modelId="{A896D48F-D5E1-46ED-8ED2-4370517C2496}" type="pres">
      <dgm:prSet presAssocID="{47289F78-31B6-49E5-B51E-D0126D9012DC}" presName="sibTrans" presStyleCnt="0"/>
      <dgm:spPr/>
    </dgm:pt>
    <dgm:pt modelId="{FB0F1082-AC5C-44FC-AC12-02429690C5A4}" type="pres">
      <dgm:prSet presAssocID="{9BB5D664-044C-43B6-B6BC-3873F9A5E87A}" presName="composite" presStyleCnt="0"/>
      <dgm:spPr/>
    </dgm:pt>
    <dgm:pt modelId="{A6C5049B-3C84-4697-A804-9BD0E7B63732}" type="pres">
      <dgm:prSet presAssocID="{9BB5D664-044C-43B6-B6BC-3873F9A5E87A}" presName="FirstChild" presStyleLbl="revTx" presStyleIdx="1" presStyleCnt="3">
        <dgm:presLayoutVars>
          <dgm:chMax val="0"/>
          <dgm:chPref val="0"/>
          <dgm:bulletEnabled val="1"/>
        </dgm:presLayoutVars>
      </dgm:prSet>
      <dgm:spPr/>
    </dgm:pt>
    <dgm:pt modelId="{D9036FB3-73C6-495F-97E0-9742D46A1F24}" type="pres">
      <dgm:prSet presAssocID="{9BB5D664-044C-43B6-B6BC-3873F9A5E87A}" presName="Parent" presStyleLbl="alignNode1" presStyleIdx="1" presStyleCnt="3">
        <dgm:presLayoutVars>
          <dgm:chMax val="3"/>
          <dgm:chPref val="3"/>
          <dgm:bulletEnabled val="1"/>
        </dgm:presLayoutVars>
      </dgm:prSet>
      <dgm:spPr/>
    </dgm:pt>
    <dgm:pt modelId="{43829BE2-0B88-4BEB-A6BC-CC6A1C84CA87}" type="pres">
      <dgm:prSet presAssocID="{9BB5D664-044C-43B6-B6BC-3873F9A5E87A}" presName="Accent" presStyleLbl="parChTrans1D1" presStyleIdx="1" presStyleCnt="3"/>
      <dgm:spPr/>
    </dgm:pt>
    <dgm:pt modelId="{310E07D0-1F1B-409A-A4A7-EE5CCDB653DE}" type="pres">
      <dgm:prSet presAssocID="{29310923-4B61-4899-B378-E9DB3F1DF92F}" presName="sibTrans" presStyleCnt="0"/>
      <dgm:spPr/>
    </dgm:pt>
    <dgm:pt modelId="{5E2D636D-DBDC-4B9A-A575-DD0FB16C3BFC}" type="pres">
      <dgm:prSet presAssocID="{C16CF28E-ABB6-45BD-8BBB-B6BF6FC713DC}" presName="composite" presStyleCnt="0"/>
      <dgm:spPr/>
    </dgm:pt>
    <dgm:pt modelId="{9D3A63BA-B96A-42E1-B453-0A936819B0AB}" type="pres">
      <dgm:prSet presAssocID="{C16CF28E-ABB6-45BD-8BBB-B6BF6FC713DC}" presName="FirstChild" presStyleLbl="revTx" presStyleIdx="2" presStyleCnt="3">
        <dgm:presLayoutVars>
          <dgm:chMax val="0"/>
          <dgm:chPref val="0"/>
          <dgm:bulletEnabled val="1"/>
        </dgm:presLayoutVars>
      </dgm:prSet>
      <dgm:spPr/>
    </dgm:pt>
    <dgm:pt modelId="{1E50ED58-2720-4C4F-9B86-272BF6A0826F}" type="pres">
      <dgm:prSet presAssocID="{C16CF28E-ABB6-45BD-8BBB-B6BF6FC713DC}" presName="Parent" presStyleLbl="alignNode1" presStyleIdx="2" presStyleCnt="3">
        <dgm:presLayoutVars>
          <dgm:chMax val="3"/>
          <dgm:chPref val="3"/>
          <dgm:bulletEnabled val="1"/>
        </dgm:presLayoutVars>
      </dgm:prSet>
      <dgm:spPr/>
    </dgm:pt>
    <dgm:pt modelId="{4D5D0E7E-3A89-4B5D-806E-5CFDE0FD944A}" type="pres">
      <dgm:prSet presAssocID="{C16CF28E-ABB6-45BD-8BBB-B6BF6FC713DC}" presName="Accent" presStyleLbl="parChTrans1D1" presStyleIdx="2" presStyleCnt="3"/>
      <dgm:spPr/>
    </dgm:pt>
  </dgm:ptLst>
  <dgm:cxnLst>
    <dgm:cxn modelId="{44C5B30B-7CD3-406C-B959-8F04B6FB3DBA}" srcId="{ADC3EAF2-839B-46D6-BBAA-10C479C2921C}" destId="{7BFD00A2-94C1-47B5-BC5E-491E68E4B835}" srcOrd="0" destOrd="0" parTransId="{6ABEFE9F-9745-4FDB-B082-374985252D16}" sibTransId="{E70CB08A-0A00-4599-BC99-4D04C64721D5}"/>
    <dgm:cxn modelId="{97BDE01A-D5A4-4196-85C4-13898BBAD987}" type="presOf" srcId="{ADC3EAF2-839B-46D6-BBAA-10C479C2921C}" destId="{118E3AC3-4AB9-4C80-B852-44961A580F6F}" srcOrd="0" destOrd="0" presId="urn:microsoft.com/office/officeart/2011/layout/TabList"/>
    <dgm:cxn modelId="{3619CB2A-B903-4D4E-B22E-079300080511}" type="presOf" srcId="{A626205B-0939-4A20-BB4D-D7DD38EE6DB1}" destId="{9D3A63BA-B96A-42E1-B453-0A936819B0AB}" srcOrd="0" destOrd="0" presId="urn:microsoft.com/office/officeart/2011/layout/TabList"/>
    <dgm:cxn modelId="{64114C3F-948C-4744-8266-6D1FA4937057}" type="presOf" srcId="{7BFD00A2-94C1-47B5-BC5E-491E68E4B835}" destId="{90628ECB-67EC-4C33-87AB-9E44962B0D4E}" srcOrd="0" destOrd="0" presId="urn:microsoft.com/office/officeart/2011/layout/TabList"/>
    <dgm:cxn modelId="{9A625D46-3124-4EC0-B2C8-142CA8B7880F}" type="presOf" srcId="{C0280833-06D1-448F-9037-27935C770B9D}" destId="{43AED642-D3D9-440A-BAE8-E6A9572F81AB}" srcOrd="0" destOrd="0" presId="urn:microsoft.com/office/officeart/2011/layout/TabList"/>
    <dgm:cxn modelId="{5EEC65A2-151A-448C-8353-144E87FB35D1}" srcId="{C0280833-06D1-448F-9037-27935C770B9D}" destId="{9BB5D664-044C-43B6-B6BC-3873F9A5E87A}" srcOrd="1" destOrd="0" parTransId="{9DA9EA75-C32F-4890-9C40-CCF34DDCC59F}" sibTransId="{29310923-4B61-4899-B378-E9DB3F1DF92F}"/>
    <dgm:cxn modelId="{B062EFAA-B4A8-496F-ABC0-420279CAF181}" srcId="{C0280833-06D1-448F-9037-27935C770B9D}" destId="{ADC3EAF2-839B-46D6-BBAA-10C479C2921C}" srcOrd="0" destOrd="0" parTransId="{E92DF927-32D4-4D45-B284-3083D8ECB8DA}" sibTransId="{47289F78-31B6-49E5-B51E-D0126D9012DC}"/>
    <dgm:cxn modelId="{E3A984B6-1151-41B8-B60F-FA3D5E57EDB5}" type="presOf" srcId="{9BB5D664-044C-43B6-B6BC-3873F9A5E87A}" destId="{D9036FB3-73C6-495F-97E0-9742D46A1F24}" srcOrd="0" destOrd="0" presId="urn:microsoft.com/office/officeart/2011/layout/TabList"/>
    <dgm:cxn modelId="{2066B7DB-C84B-4343-8212-5F41CB3A78CD}" srcId="{C16CF28E-ABB6-45BD-8BBB-B6BF6FC713DC}" destId="{A626205B-0939-4A20-BB4D-D7DD38EE6DB1}" srcOrd="0" destOrd="0" parTransId="{E1093347-E5AB-4BAE-BCD5-87914B4DAD34}" sibTransId="{D21FA1EB-3F88-44CB-B588-71BE18CDF27D}"/>
    <dgm:cxn modelId="{085D5FE6-B04B-4A35-BBF2-3997E22D68A8}" srcId="{C0280833-06D1-448F-9037-27935C770B9D}" destId="{C16CF28E-ABB6-45BD-8BBB-B6BF6FC713DC}" srcOrd="2" destOrd="0" parTransId="{2D3906E4-A747-488D-8698-FB27A2881147}" sibTransId="{0D7C3073-58F4-4E03-9DFC-CAD8924B3B56}"/>
    <dgm:cxn modelId="{82F22FE8-E6A2-45B5-95C4-CDF52C54344A}" type="presOf" srcId="{C16CF28E-ABB6-45BD-8BBB-B6BF6FC713DC}" destId="{1E50ED58-2720-4C4F-9B86-272BF6A0826F}" srcOrd="0" destOrd="0" presId="urn:microsoft.com/office/officeart/2011/layout/TabList"/>
    <dgm:cxn modelId="{2DF977F5-9254-4E96-9B23-E4F6B0632274}" srcId="{9BB5D664-044C-43B6-B6BC-3873F9A5E87A}" destId="{81892007-8DAE-49D5-A915-1413DB380D94}" srcOrd="0" destOrd="0" parTransId="{7404E97B-316A-476C-80E3-2101CAA40896}" sibTransId="{81230971-949F-4206-B564-97F7CCB0BB39}"/>
    <dgm:cxn modelId="{0195CBF8-7A01-4D96-B10A-86ECFABD36BF}" type="presOf" srcId="{81892007-8DAE-49D5-A915-1413DB380D94}" destId="{A6C5049B-3C84-4697-A804-9BD0E7B63732}" srcOrd="0" destOrd="0" presId="urn:microsoft.com/office/officeart/2011/layout/TabList"/>
    <dgm:cxn modelId="{79297978-9770-48A5-A234-41701C8D978E}" type="presParOf" srcId="{43AED642-D3D9-440A-BAE8-E6A9572F81AB}" destId="{5D6DBEB0-8963-494F-92FE-48493612C6C1}" srcOrd="0" destOrd="0" presId="urn:microsoft.com/office/officeart/2011/layout/TabList"/>
    <dgm:cxn modelId="{56B065FA-0553-4B0A-AB91-9BFC129FD083}" type="presParOf" srcId="{5D6DBEB0-8963-494F-92FE-48493612C6C1}" destId="{90628ECB-67EC-4C33-87AB-9E44962B0D4E}" srcOrd="0" destOrd="0" presId="urn:microsoft.com/office/officeart/2011/layout/TabList"/>
    <dgm:cxn modelId="{DCA0BBB4-FEC6-4636-96E3-8B9AB1D7C976}" type="presParOf" srcId="{5D6DBEB0-8963-494F-92FE-48493612C6C1}" destId="{118E3AC3-4AB9-4C80-B852-44961A580F6F}" srcOrd="1" destOrd="0" presId="urn:microsoft.com/office/officeart/2011/layout/TabList"/>
    <dgm:cxn modelId="{52C331AC-5214-43C1-99A1-E6F09A7F503A}" type="presParOf" srcId="{5D6DBEB0-8963-494F-92FE-48493612C6C1}" destId="{F7396007-8EE2-4B7D-9CBA-DBC0C5A8385A}" srcOrd="2" destOrd="0" presId="urn:microsoft.com/office/officeart/2011/layout/TabList"/>
    <dgm:cxn modelId="{D7336141-AC64-4825-8288-59D8713D6BFE}" type="presParOf" srcId="{43AED642-D3D9-440A-BAE8-E6A9572F81AB}" destId="{A896D48F-D5E1-46ED-8ED2-4370517C2496}" srcOrd="1" destOrd="0" presId="urn:microsoft.com/office/officeart/2011/layout/TabList"/>
    <dgm:cxn modelId="{3CFC2DF0-8B03-411E-B153-F119BB8363FF}" type="presParOf" srcId="{43AED642-D3D9-440A-BAE8-E6A9572F81AB}" destId="{FB0F1082-AC5C-44FC-AC12-02429690C5A4}" srcOrd="2" destOrd="0" presId="urn:microsoft.com/office/officeart/2011/layout/TabList"/>
    <dgm:cxn modelId="{A9A835D2-3823-4433-AE71-6F8E921B2075}" type="presParOf" srcId="{FB0F1082-AC5C-44FC-AC12-02429690C5A4}" destId="{A6C5049B-3C84-4697-A804-9BD0E7B63732}" srcOrd="0" destOrd="0" presId="urn:microsoft.com/office/officeart/2011/layout/TabList"/>
    <dgm:cxn modelId="{9A259BAD-C32B-48F7-80FE-386A8776E544}" type="presParOf" srcId="{FB0F1082-AC5C-44FC-AC12-02429690C5A4}" destId="{D9036FB3-73C6-495F-97E0-9742D46A1F24}" srcOrd="1" destOrd="0" presId="urn:microsoft.com/office/officeart/2011/layout/TabList"/>
    <dgm:cxn modelId="{2B0C27AF-C6BF-4EE1-9BB6-B60D500C2BE6}" type="presParOf" srcId="{FB0F1082-AC5C-44FC-AC12-02429690C5A4}" destId="{43829BE2-0B88-4BEB-A6BC-CC6A1C84CA87}" srcOrd="2" destOrd="0" presId="urn:microsoft.com/office/officeart/2011/layout/TabList"/>
    <dgm:cxn modelId="{F2F6B78C-90BD-4A0B-8074-1BE53C33814B}" type="presParOf" srcId="{43AED642-D3D9-440A-BAE8-E6A9572F81AB}" destId="{310E07D0-1F1B-409A-A4A7-EE5CCDB653DE}" srcOrd="3" destOrd="0" presId="urn:microsoft.com/office/officeart/2011/layout/TabList"/>
    <dgm:cxn modelId="{31C7C5D5-C792-47E9-835B-129BDB820866}" type="presParOf" srcId="{43AED642-D3D9-440A-BAE8-E6A9572F81AB}" destId="{5E2D636D-DBDC-4B9A-A575-DD0FB16C3BFC}" srcOrd="4" destOrd="0" presId="urn:microsoft.com/office/officeart/2011/layout/TabList"/>
    <dgm:cxn modelId="{0FEA020B-4149-41CD-A906-F3153D22A8BD}" type="presParOf" srcId="{5E2D636D-DBDC-4B9A-A575-DD0FB16C3BFC}" destId="{9D3A63BA-B96A-42E1-B453-0A936819B0AB}" srcOrd="0" destOrd="0" presId="urn:microsoft.com/office/officeart/2011/layout/TabList"/>
    <dgm:cxn modelId="{77808A21-BD4B-440B-9308-B38467419B73}" type="presParOf" srcId="{5E2D636D-DBDC-4B9A-A575-DD0FB16C3BFC}" destId="{1E50ED58-2720-4C4F-9B86-272BF6A0826F}" srcOrd="1" destOrd="0" presId="urn:microsoft.com/office/officeart/2011/layout/TabList"/>
    <dgm:cxn modelId="{7563F2EA-B0F2-467F-BEA1-24F41D5DC65B}" type="presParOf" srcId="{5E2D636D-DBDC-4B9A-A575-DD0FB16C3BFC}" destId="{4D5D0E7E-3A89-4B5D-806E-5CFDE0FD944A}" srcOrd="2" destOrd="0" presId="urn:microsoft.com/office/officeart/2011/layout/Tab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F62B16-2C26-4977-A095-EC5053BFB46E}">
      <dsp:nvSpPr>
        <dsp:cNvPr id="0" name=""/>
        <dsp:cNvSpPr/>
      </dsp:nvSpPr>
      <dsp:spPr>
        <a:xfrm>
          <a:off x="750248" y="0"/>
          <a:ext cx="4374107" cy="437410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GB" sz="2000" kern="1200" dirty="0"/>
            <a:t>Machine Learning</a:t>
          </a:r>
        </a:p>
      </dsp:txBody>
      <dsp:txXfrm>
        <a:off x="2172926" y="218705"/>
        <a:ext cx="1528750" cy="656116"/>
      </dsp:txXfrm>
    </dsp:sp>
    <dsp:sp modelId="{C3EC8C04-722D-4A37-BCF0-26E55294B469}">
      <dsp:nvSpPr>
        <dsp:cNvPr id="0" name=""/>
        <dsp:cNvSpPr/>
      </dsp:nvSpPr>
      <dsp:spPr>
        <a:xfrm>
          <a:off x="1297011" y="1093526"/>
          <a:ext cx="3280580" cy="3280580"/>
        </a:xfrm>
        <a:prstGeom prst="ellipse">
          <a:avLst/>
        </a:prstGeom>
        <a:solidFill>
          <a:schemeClr val="accent5">
            <a:hueOff val="800821"/>
            <a:satOff val="-411"/>
            <a:lumOff val="1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GB" sz="2000" kern="1200" dirty="0"/>
            <a:t>Deep Learning</a:t>
          </a:r>
        </a:p>
      </dsp:txBody>
      <dsp:txXfrm>
        <a:off x="2172926" y="1298563"/>
        <a:ext cx="1528750" cy="615108"/>
      </dsp:txXfrm>
    </dsp:sp>
    <dsp:sp modelId="{43B1AC46-DD36-4A27-8C9A-D49CFF008916}">
      <dsp:nvSpPr>
        <dsp:cNvPr id="0" name=""/>
        <dsp:cNvSpPr/>
      </dsp:nvSpPr>
      <dsp:spPr>
        <a:xfrm>
          <a:off x="1843775" y="2187053"/>
          <a:ext cx="2187053" cy="2187053"/>
        </a:xfrm>
        <a:prstGeom prst="ellipse">
          <a:avLst/>
        </a:prstGeom>
        <a:solidFill>
          <a:schemeClr val="accent5">
            <a:hueOff val="1601641"/>
            <a:satOff val="-823"/>
            <a:lumOff val="3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GB" sz="2000" kern="1200" dirty="0"/>
            <a:t>Generative AI</a:t>
          </a:r>
        </a:p>
      </dsp:txBody>
      <dsp:txXfrm>
        <a:off x="2164061" y="2733816"/>
        <a:ext cx="1546480" cy="10935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D0E7E-3A89-4B5D-806E-5CFDE0FD944A}">
      <dsp:nvSpPr>
        <dsp:cNvPr id="0" name=""/>
        <dsp:cNvSpPr/>
      </dsp:nvSpPr>
      <dsp:spPr>
        <a:xfrm>
          <a:off x="0" y="4141071"/>
          <a:ext cx="5540991"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829BE2-0B88-4BEB-A6BC-CC6A1C84CA87}">
      <dsp:nvSpPr>
        <dsp:cNvPr id="0" name=""/>
        <dsp:cNvSpPr/>
      </dsp:nvSpPr>
      <dsp:spPr>
        <a:xfrm>
          <a:off x="0" y="2738497"/>
          <a:ext cx="5540991"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396007-8EE2-4B7D-9CBA-DBC0C5A8385A}">
      <dsp:nvSpPr>
        <dsp:cNvPr id="0" name=""/>
        <dsp:cNvSpPr/>
      </dsp:nvSpPr>
      <dsp:spPr>
        <a:xfrm>
          <a:off x="0" y="1335924"/>
          <a:ext cx="5540991"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628ECB-67EC-4C33-87AB-9E44962B0D4E}">
      <dsp:nvSpPr>
        <dsp:cNvPr id="0" name=""/>
        <dsp:cNvSpPr/>
      </dsp:nvSpPr>
      <dsp:spPr>
        <a:xfrm>
          <a:off x="1440657" y="139"/>
          <a:ext cx="4100333" cy="1335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b" anchorCtr="0">
          <a:noAutofit/>
        </a:bodyPr>
        <a:lstStyle/>
        <a:p>
          <a:pPr marL="0" lvl="0" indent="0" algn="l" defTabSz="844550">
            <a:lnSpc>
              <a:spcPct val="90000"/>
            </a:lnSpc>
            <a:spcBef>
              <a:spcPct val="0"/>
            </a:spcBef>
            <a:spcAft>
              <a:spcPct val="35000"/>
            </a:spcAft>
            <a:buNone/>
          </a:pPr>
          <a:r>
            <a:rPr lang="en-GB" sz="1900" kern="1200" dirty="0"/>
            <a:t>Machine learn from existing data and improve upon that data to make decisions or predictions</a:t>
          </a:r>
        </a:p>
      </dsp:txBody>
      <dsp:txXfrm>
        <a:off x="1440657" y="139"/>
        <a:ext cx="4100333" cy="1335784"/>
      </dsp:txXfrm>
    </dsp:sp>
    <dsp:sp modelId="{118E3AC3-4AB9-4C80-B852-44961A580F6F}">
      <dsp:nvSpPr>
        <dsp:cNvPr id="0" name=""/>
        <dsp:cNvSpPr/>
      </dsp:nvSpPr>
      <dsp:spPr>
        <a:xfrm>
          <a:off x="0" y="139"/>
          <a:ext cx="1440657" cy="1335784"/>
        </a:xfrm>
        <a:prstGeom prst="round2SameRect">
          <a:avLst>
            <a:gd name="adj1" fmla="val 16670"/>
            <a:gd name="adj2" fmla="val 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GB" sz="1900" kern="1200" dirty="0"/>
            <a:t>Machine Learning</a:t>
          </a:r>
        </a:p>
      </dsp:txBody>
      <dsp:txXfrm>
        <a:off x="65219" y="65358"/>
        <a:ext cx="1310219" cy="1270565"/>
      </dsp:txXfrm>
    </dsp:sp>
    <dsp:sp modelId="{A6C5049B-3C84-4697-A804-9BD0E7B63732}">
      <dsp:nvSpPr>
        <dsp:cNvPr id="0" name=""/>
        <dsp:cNvSpPr/>
      </dsp:nvSpPr>
      <dsp:spPr>
        <a:xfrm>
          <a:off x="1440657" y="1402713"/>
          <a:ext cx="4100333" cy="1335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b" anchorCtr="0">
          <a:noAutofit/>
        </a:bodyPr>
        <a:lstStyle/>
        <a:p>
          <a:pPr marL="0" lvl="0" indent="0" algn="l" defTabSz="844550">
            <a:lnSpc>
              <a:spcPct val="90000"/>
            </a:lnSpc>
            <a:spcBef>
              <a:spcPct val="0"/>
            </a:spcBef>
            <a:spcAft>
              <a:spcPct val="35000"/>
            </a:spcAft>
            <a:buNone/>
          </a:pPr>
          <a:r>
            <a:rPr lang="en-GB" sz="1900" kern="1200" dirty="0"/>
            <a:t>A Machine Learning technique in which layers of neural networks are used to process data and make decisions</a:t>
          </a:r>
        </a:p>
      </dsp:txBody>
      <dsp:txXfrm>
        <a:off x="1440657" y="1402713"/>
        <a:ext cx="4100333" cy="1335784"/>
      </dsp:txXfrm>
    </dsp:sp>
    <dsp:sp modelId="{D9036FB3-73C6-495F-97E0-9742D46A1F24}">
      <dsp:nvSpPr>
        <dsp:cNvPr id="0" name=""/>
        <dsp:cNvSpPr/>
      </dsp:nvSpPr>
      <dsp:spPr>
        <a:xfrm>
          <a:off x="0" y="1402713"/>
          <a:ext cx="1440657" cy="1335784"/>
        </a:xfrm>
        <a:prstGeom prst="round2SameRect">
          <a:avLst>
            <a:gd name="adj1" fmla="val 16670"/>
            <a:gd name="adj2" fmla="val 0"/>
          </a:avLst>
        </a:prstGeom>
        <a:solidFill>
          <a:schemeClr val="accent5">
            <a:hueOff val="800821"/>
            <a:satOff val="-411"/>
            <a:lumOff val="193"/>
            <a:alphaOff val="0"/>
          </a:schemeClr>
        </a:solidFill>
        <a:ln w="12700" cap="flat" cmpd="sng" algn="ctr">
          <a:solidFill>
            <a:schemeClr val="accent5">
              <a:hueOff val="800821"/>
              <a:satOff val="-411"/>
              <a:lumOff val="19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GB" sz="1900" kern="1200" dirty="0"/>
            <a:t>Deep Learning</a:t>
          </a:r>
        </a:p>
      </dsp:txBody>
      <dsp:txXfrm>
        <a:off x="65219" y="1467932"/>
        <a:ext cx="1310219" cy="1270565"/>
      </dsp:txXfrm>
    </dsp:sp>
    <dsp:sp modelId="{9D3A63BA-B96A-42E1-B453-0A936819B0AB}">
      <dsp:nvSpPr>
        <dsp:cNvPr id="0" name=""/>
        <dsp:cNvSpPr/>
      </dsp:nvSpPr>
      <dsp:spPr>
        <a:xfrm>
          <a:off x="1440657" y="2805286"/>
          <a:ext cx="4100333" cy="1335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b" anchorCtr="0">
          <a:noAutofit/>
        </a:bodyPr>
        <a:lstStyle/>
        <a:p>
          <a:pPr marL="0" lvl="0" indent="0" algn="l" defTabSz="844550">
            <a:lnSpc>
              <a:spcPct val="90000"/>
            </a:lnSpc>
            <a:spcBef>
              <a:spcPct val="0"/>
            </a:spcBef>
            <a:spcAft>
              <a:spcPct val="35000"/>
            </a:spcAft>
            <a:buNone/>
          </a:pPr>
          <a:r>
            <a:rPr lang="en-GB" sz="1900" kern="1200" dirty="0"/>
            <a:t>Create a new written, visual, and auditory content given prompts  or existing data</a:t>
          </a:r>
        </a:p>
      </dsp:txBody>
      <dsp:txXfrm>
        <a:off x="1440657" y="2805286"/>
        <a:ext cx="4100333" cy="1335784"/>
      </dsp:txXfrm>
    </dsp:sp>
    <dsp:sp modelId="{1E50ED58-2720-4C4F-9B86-272BF6A0826F}">
      <dsp:nvSpPr>
        <dsp:cNvPr id="0" name=""/>
        <dsp:cNvSpPr/>
      </dsp:nvSpPr>
      <dsp:spPr>
        <a:xfrm>
          <a:off x="0" y="2805286"/>
          <a:ext cx="1440657" cy="1335784"/>
        </a:xfrm>
        <a:prstGeom prst="round2SameRect">
          <a:avLst>
            <a:gd name="adj1" fmla="val 16670"/>
            <a:gd name="adj2" fmla="val 0"/>
          </a:avLst>
        </a:prstGeom>
        <a:solidFill>
          <a:schemeClr val="accent5">
            <a:hueOff val="1601641"/>
            <a:satOff val="-823"/>
            <a:lumOff val="386"/>
            <a:alphaOff val="0"/>
          </a:schemeClr>
        </a:solidFill>
        <a:ln w="12700" cap="flat" cmpd="sng" algn="ctr">
          <a:solidFill>
            <a:schemeClr val="accent5">
              <a:hueOff val="1601641"/>
              <a:satOff val="-823"/>
              <a:lumOff val="38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GB" sz="1900" kern="1200" dirty="0"/>
            <a:t>Generative AI</a:t>
          </a:r>
        </a:p>
      </dsp:txBody>
      <dsp:txXfrm>
        <a:off x="65219" y="2870505"/>
        <a:ext cx="1310219" cy="1270565"/>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9399D9-8FE3-40DD-8C0F-D909839B3A40}" type="datetimeFigureOut">
              <a:rPr lang="en-GB" smtClean="0"/>
              <a:t>21/03/2024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969331-261F-4D5F-ADFB-FB3B736C5794}" type="slidenum">
              <a:rPr lang="en-GB" smtClean="0"/>
              <a:t>‹#›</a:t>
            </a:fld>
            <a:endParaRPr lang="en-GB"/>
          </a:p>
        </p:txBody>
      </p:sp>
    </p:spTree>
    <p:extLst>
      <p:ext uri="{BB962C8B-B14F-4D97-AF65-F5344CB8AC3E}">
        <p14:creationId xmlns:p14="http://schemas.microsoft.com/office/powerpoint/2010/main" val="1329659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fontAlgn="base">
              <a:spcBef>
                <a:spcPts val="0"/>
              </a:spcBef>
              <a:spcAft>
                <a:spcPts val="0"/>
              </a:spcAft>
            </a:pPr>
            <a:r>
              <a:rPr lang="en-CA" sz="1800" dirty="0">
                <a:solidFill>
                  <a:srgbClr val="000000"/>
                </a:solidFill>
                <a:effectLst/>
                <a:latin typeface="Calibri" panose="020F0502020204030204" pitchFamily="34" charset="0"/>
                <a:ea typeface="Times New Roman" panose="02020603050405020304" pitchFamily="18" charset="0"/>
              </a:rPr>
              <a:t>Throughout the course of this deck, we will show you how organizations are already transforming productivity with AI experience, and how you can build powerful AI applications with Microsoft Fabric and Azure AI Studio. </a:t>
            </a:r>
            <a:endParaRPr lang="en-US" sz="1800" dirty="0">
              <a:effectLst/>
              <a:latin typeface="Times New Roman" panose="02020603050405020304" pitchFamily="18" charset="0"/>
              <a:ea typeface="Times New Roman" panose="02020603050405020304" pitchFamily="18" charset="0"/>
            </a:endParaRPr>
          </a:p>
          <a:p>
            <a:pPr marL="0" marR="0" fontAlgn="base">
              <a:spcBef>
                <a:spcPts val="0"/>
              </a:spcBef>
              <a:spcAft>
                <a:spcPts val="0"/>
              </a:spcAft>
            </a:pPr>
            <a:r>
              <a:rPr lang="en-CA" sz="1800" dirty="0">
                <a:solidFill>
                  <a:srgbClr val="000000"/>
                </a:solidFill>
                <a:effectLst/>
                <a:latin typeface="Calibri" panose="020F0502020204030204"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fontAlgn="base">
              <a:spcBef>
                <a:spcPts val="0"/>
              </a:spcBef>
              <a:spcAft>
                <a:spcPts val="0"/>
              </a:spcAft>
            </a:pPr>
            <a:r>
              <a:rPr lang="en-CA" sz="1800" dirty="0">
                <a:solidFill>
                  <a:srgbClr val="000000"/>
                </a:solidFill>
                <a:effectLst/>
                <a:latin typeface="Calibri" panose="020F0502020204030204" pitchFamily="34" charset="0"/>
                <a:ea typeface="Times New Roman" panose="02020603050405020304" pitchFamily="18" charset="0"/>
              </a:rPr>
              <a:t>What </a:t>
            </a:r>
            <a:r>
              <a:rPr lang="en-US" sz="1800" dirty="0">
                <a:effectLst/>
                <a:latin typeface="Times New Roman" panose="02020603050405020304" pitchFamily="18" charset="0"/>
                <a:ea typeface="Times New Roman" panose="02020603050405020304" pitchFamily="18" charset="0"/>
              </a:rPr>
              <a:t>you’ll take away from this presentation is an understanding of:​ </a:t>
            </a:r>
          </a:p>
          <a:p>
            <a:pPr marL="342900" marR="0" lvl="0" indent="-342900" fontAlgn="base">
              <a:spcBef>
                <a:spcPts val="0"/>
              </a:spcBef>
              <a:spcAft>
                <a:spcPts val="0"/>
              </a:spcAft>
              <a:buFont typeface="+mj-lt"/>
              <a:buAutoNum type="arabicParenR"/>
            </a:pPr>
            <a:r>
              <a:rPr lang="en-CA" sz="1800" dirty="0">
                <a:solidFill>
                  <a:srgbClr val="000000"/>
                </a:solidFill>
                <a:effectLst/>
                <a:latin typeface="Calibri" panose="020F0502020204030204" pitchFamily="34" charset="0"/>
                <a:ea typeface="Times New Roman" panose="02020603050405020304" pitchFamily="18" charset="0"/>
              </a:rPr>
              <a:t>The impact of AI on the data analytics landscape</a:t>
            </a:r>
            <a:endParaRPr lang="en-US" sz="18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mj-lt"/>
              <a:buAutoNum type="arabicParenR"/>
            </a:pPr>
            <a:r>
              <a:rPr lang="en-CA" sz="1800" dirty="0">
                <a:solidFill>
                  <a:srgbClr val="000000"/>
                </a:solidFill>
                <a:effectLst/>
                <a:latin typeface="Calibri" panose="020F0502020204030204" pitchFamily="34" charset="0"/>
                <a:ea typeface="Times New Roman" panose="02020603050405020304" pitchFamily="18" charset="0"/>
              </a:rPr>
              <a:t>How Microsoft Fabric is the center of data gravity</a:t>
            </a:r>
            <a:endParaRPr lang="en-US" sz="18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mj-lt"/>
              <a:buAutoNum type="arabicParenR"/>
            </a:pPr>
            <a:r>
              <a:rPr lang="en-CA" sz="1800" dirty="0">
                <a:solidFill>
                  <a:srgbClr val="000000"/>
                </a:solidFill>
                <a:effectLst/>
                <a:latin typeface="Calibri" panose="020F0502020204030204" pitchFamily="34" charset="0"/>
                <a:ea typeface="Times New Roman" panose="02020603050405020304" pitchFamily="18" charset="0"/>
              </a:rPr>
              <a:t>How to integrate AI-Powered experiences with co-pilot in Microsoft Fabric</a:t>
            </a:r>
            <a:endParaRPr lang="en-US" sz="18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mj-lt"/>
              <a:buAutoNum type="arabicParenR"/>
            </a:pPr>
            <a:r>
              <a:rPr lang="en-CA" sz="1800" dirty="0">
                <a:solidFill>
                  <a:srgbClr val="000000"/>
                </a:solidFill>
                <a:effectLst/>
                <a:latin typeface="Calibri" panose="020F0502020204030204" pitchFamily="34" charset="0"/>
                <a:ea typeface="Times New Roman" panose="02020603050405020304" pitchFamily="18" charset="0"/>
              </a:rPr>
              <a:t>An introduction of Azure AI Studio and it’s AI capabilities for developers</a:t>
            </a:r>
            <a:endParaRPr lang="en-US" sz="18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mj-lt"/>
              <a:buAutoNum type="arabicParenR"/>
            </a:pPr>
            <a:r>
              <a:rPr lang="en-CA" sz="1800" dirty="0">
                <a:solidFill>
                  <a:srgbClr val="000000"/>
                </a:solidFill>
                <a:effectLst/>
                <a:latin typeface="Calibri" panose="020F0502020204030204" pitchFamily="34" charset="0"/>
                <a:ea typeface="Times New Roman" panose="02020603050405020304" pitchFamily="18" charset="0"/>
              </a:rPr>
              <a:t>How to Accelerate your ML journey with Microsoft Fabric and AML</a:t>
            </a:r>
            <a:endParaRPr lang="en-US" sz="18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mj-lt"/>
              <a:buAutoNum type="arabicParenR"/>
            </a:pPr>
            <a:r>
              <a:rPr lang="en-CA" sz="1800" dirty="0">
                <a:solidFill>
                  <a:srgbClr val="000000"/>
                </a:solidFill>
                <a:effectLst/>
                <a:latin typeface="Calibri" panose="020F0502020204030204" pitchFamily="34" charset="0"/>
                <a:ea typeface="Times New Roman" panose="02020603050405020304" pitchFamily="18" charset="0"/>
              </a:rPr>
              <a:t>Microsoft’s approach to sage and responsible AI</a:t>
            </a:r>
            <a:endParaRPr lang="en-US" sz="18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mj-lt"/>
              <a:buAutoNum type="arabicParenR"/>
            </a:pPr>
            <a:r>
              <a:rPr lang="en-CA" sz="1800" dirty="0">
                <a:solidFill>
                  <a:srgbClr val="000000"/>
                </a:solidFill>
                <a:effectLst/>
                <a:latin typeface="Calibri" panose="020F0502020204030204" pitchFamily="34" charset="0"/>
                <a:ea typeface="Times New Roman" panose="02020603050405020304" pitchFamily="18" charset="0"/>
              </a:rPr>
              <a:t>And next steps on how to begin your AI integration with Microsoft</a:t>
            </a: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54A4EC1-C524-ED45-A185-10510AA0C8D1}" type="slidenum">
              <a:rPr lang="en-US" smtClean="0"/>
              <a:t>2</a:t>
            </a:fld>
            <a:endParaRPr lang="en-US"/>
          </a:p>
        </p:txBody>
      </p:sp>
    </p:spTree>
    <p:extLst>
      <p:ext uri="{BB962C8B-B14F-4D97-AF65-F5344CB8AC3E}">
        <p14:creationId xmlns:p14="http://schemas.microsoft.com/office/powerpoint/2010/main" val="3859048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7195903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91381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365522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endParaRPr lang="en-US" dirty="0"/>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9975220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endParaRPr lang="en-US" dirty="0"/>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6818327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38999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755811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64665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6996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3066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086464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6600524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27599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63595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6790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340340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A frame with cartoon characters&#10;&#10;Description automatically generated">
            <a:extLst>
              <a:ext uri="{FF2B5EF4-FFF2-40B4-BE49-F238E27FC236}">
                <a16:creationId xmlns:a16="http://schemas.microsoft.com/office/drawing/2014/main" id="{D9E760CC-CFDD-0CF7-CE51-B9598C21F3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103C3B6-8566-66EF-73C7-3F6966B9639C}"/>
              </a:ext>
            </a:extLst>
          </p:cNvPr>
          <p:cNvSpPr>
            <a:spLocks noGrp="1"/>
          </p:cNvSpPr>
          <p:nvPr>
            <p:ph type="ctrTitle" hasCustomPrompt="1"/>
          </p:nvPr>
        </p:nvSpPr>
        <p:spPr>
          <a:xfrm>
            <a:off x="1524000" y="2002444"/>
            <a:ext cx="9144000" cy="1522152"/>
          </a:xfrm>
        </p:spPr>
        <p:txBody>
          <a:bodyPr anchor="ctr">
            <a:normAutofit/>
          </a:bodyPr>
          <a:lstStyle>
            <a:lvl1pPr algn="ctr">
              <a:defRPr sz="8000" b="1">
                <a:solidFill>
                  <a:srgbClr val="19083B"/>
                </a:solidFill>
                <a:latin typeface="Congenial" panose="020F0502020204030204" pitchFamily="2" charset="0"/>
              </a:defRPr>
            </a:lvl1pPr>
          </a:lstStyle>
          <a:p>
            <a:r>
              <a:rPr lang="en-US" dirty="0"/>
              <a:t>Session Title!</a:t>
            </a:r>
            <a:endParaRPr lang="en-GB" dirty="0"/>
          </a:p>
        </p:txBody>
      </p:sp>
      <p:pic>
        <p:nvPicPr>
          <p:cNvPr id="12" name="Picture 11" descr="A black and orange text&#10;&#10;Description automatically generated">
            <a:extLst>
              <a:ext uri="{FF2B5EF4-FFF2-40B4-BE49-F238E27FC236}">
                <a16:creationId xmlns:a16="http://schemas.microsoft.com/office/drawing/2014/main" id="{049790D6-B249-E184-D8FA-7FBC22CA55B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
        <p:nvSpPr>
          <p:cNvPr id="13" name="Text Placeholder 2">
            <a:extLst>
              <a:ext uri="{FF2B5EF4-FFF2-40B4-BE49-F238E27FC236}">
                <a16:creationId xmlns:a16="http://schemas.microsoft.com/office/drawing/2014/main" id="{A59AD991-F09F-FA8D-E768-B2146623F1A4}"/>
              </a:ext>
            </a:extLst>
          </p:cNvPr>
          <p:cNvSpPr>
            <a:spLocks noGrp="1"/>
          </p:cNvSpPr>
          <p:nvPr>
            <p:ph type="body" idx="1" hasCustomPrompt="1"/>
          </p:nvPr>
        </p:nvSpPr>
        <p:spPr>
          <a:xfrm>
            <a:off x="3232958" y="3754955"/>
            <a:ext cx="5726082" cy="555193"/>
          </a:xfrm>
        </p:spPr>
        <p:txBody>
          <a:bodyPr>
            <a:normAutofit/>
          </a:bodyPr>
          <a:lstStyle>
            <a:lvl1pPr marL="0" indent="0" algn="ctr">
              <a:buNone/>
              <a:defRPr sz="2800">
                <a:solidFill>
                  <a:srgbClr val="F3840E"/>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Speaker Name(s)</a:t>
            </a:r>
          </a:p>
        </p:txBody>
      </p:sp>
    </p:spTree>
    <p:extLst>
      <p:ext uri="{BB962C8B-B14F-4D97-AF65-F5344CB8AC3E}">
        <p14:creationId xmlns:p14="http://schemas.microsoft.com/office/powerpoint/2010/main" val="37647280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Bullet Points">
    <p:spTree>
      <p:nvGrpSpPr>
        <p:cNvPr id="1" name=""/>
        <p:cNvGrpSpPr/>
        <p:nvPr/>
      </p:nvGrpSpPr>
      <p:grpSpPr>
        <a:xfrm>
          <a:off x="0" y="0"/>
          <a:ext cx="0" cy="0"/>
          <a:chOff x="0" y="0"/>
          <a:chExt cx="0" cy="0"/>
        </a:xfrm>
      </p:grpSpPr>
      <p:pic>
        <p:nvPicPr>
          <p:cNvPr id="8" name="Picture 7" descr="A frame with a couple of people holding parachutes&#10;&#10;Description automatically generated">
            <a:extLst>
              <a:ext uri="{FF2B5EF4-FFF2-40B4-BE49-F238E27FC236}">
                <a16:creationId xmlns:a16="http://schemas.microsoft.com/office/drawing/2014/main" id="{F2A1CD88-3994-EA71-8A24-E6958FF496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7F3F277-5255-58B5-6B17-D3FEB77327F2}"/>
              </a:ext>
            </a:extLst>
          </p:cNvPr>
          <p:cNvSpPr>
            <a:spLocks noGrp="1"/>
          </p:cNvSpPr>
          <p:nvPr>
            <p:ph type="title" hasCustomPrompt="1"/>
          </p:nvPr>
        </p:nvSpPr>
        <p:spPr>
          <a:xfrm>
            <a:off x="3132513" y="755823"/>
            <a:ext cx="7481364" cy="1325563"/>
          </a:xfrm>
        </p:spPr>
        <p:txBody>
          <a:bodyPr>
            <a:normAutofit/>
          </a:bodyPr>
          <a:lstStyle>
            <a:lvl1pPr>
              <a:defRPr sz="6600" b="1">
                <a:solidFill>
                  <a:srgbClr val="19083B"/>
                </a:solidFill>
                <a:latin typeface="Congenial" panose="02000503040000020004" pitchFamily="2" charset="0"/>
              </a:defRPr>
            </a:lvl1pPr>
          </a:lstStyle>
          <a:p>
            <a:r>
              <a:rPr lang="en-US" dirty="0"/>
              <a:t>Slide title</a:t>
            </a:r>
            <a:endParaRPr lang="en-GB" dirty="0"/>
          </a:p>
        </p:txBody>
      </p:sp>
      <p:sp>
        <p:nvSpPr>
          <p:cNvPr id="3" name="Content Placeholder 2">
            <a:extLst>
              <a:ext uri="{FF2B5EF4-FFF2-40B4-BE49-F238E27FC236}">
                <a16:creationId xmlns:a16="http://schemas.microsoft.com/office/drawing/2014/main" id="{AA3891D8-337E-853E-82A4-2912BCEE0FE3}"/>
              </a:ext>
            </a:extLst>
          </p:cNvPr>
          <p:cNvSpPr>
            <a:spLocks noGrp="1"/>
          </p:cNvSpPr>
          <p:nvPr>
            <p:ph idx="1" hasCustomPrompt="1"/>
          </p:nvPr>
        </p:nvSpPr>
        <p:spPr>
          <a:xfrm>
            <a:off x="2316623" y="2506662"/>
            <a:ext cx="7938330" cy="3082288"/>
          </a:xfrm>
        </p:spPr>
        <p:txBody>
          <a:bodyPr anchor="ctr"/>
          <a:lstStyle>
            <a:lvl1pPr marL="457200" indent="-457200">
              <a:buFont typeface="Arial" panose="020B0604020202020204" pitchFamily="34" charset="0"/>
              <a:buChar char="•"/>
              <a:defRPr>
                <a:solidFill>
                  <a:srgbClr val="19083B"/>
                </a:solidFill>
                <a:latin typeface="+mn-lt"/>
              </a:defRPr>
            </a:lvl1pPr>
          </a:lstStyle>
          <a:p>
            <a:pPr lvl="0"/>
            <a:r>
              <a:rPr lang="en-US" dirty="0"/>
              <a:t>Bullet Point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Bullet Point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Bullet Point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Bullet Point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Bullet Point</a:t>
            </a:r>
          </a:p>
          <a:p>
            <a:pPr lvl="0"/>
            <a:endParaRPr lang="en-US" dirty="0"/>
          </a:p>
        </p:txBody>
      </p:sp>
      <p:sp>
        <p:nvSpPr>
          <p:cNvPr id="4" name="Date Placeholder 3">
            <a:extLst>
              <a:ext uri="{FF2B5EF4-FFF2-40B4-BE49-F238E27FC236}">
                <a16:creationId xmlns:a16="http://schemas.microsoft.com/office/drawing/2014/main" id="{6A71562A-0789-F7A0-999A-8A89F7B0EAB9}"/>
              </a:ext>
            </a:extLst>
          </p:cNvPr>
          <p:cNvSpPr>
            <a:spLocks noGrp="1"/>
          </p:cNvSpPr>
          <p:nvPr>
            <p:ph type="dt" sz="half" idx="10"/>
          </p:nvPr>
        </p:nvSpPr>
        <p:spPr/>
        <p:txBody>
          <a:bodyPr/>
          <a:lstStyle/>
          <a:p>
            <a:fld id="{4BDE9B71-A489-4F60-B00B-1C8D688AA8A2}" type="datetimeFigureOut">
              <a:rPr lang="en-GB" smtClean="0"/>
              <a:t>20/03/2024</a:t>
            </a:fld>
            <a:endParaRPr lang="en-GB"/>
          </a:p>
        </p:txBody>
      </p:sp>
      <p:sp>
        <p:nvSpPr>
          <p:cNvPr id="5" name="Footer Placeholder 4">
            <a:extLst>
              <a:ext uri="{FF2B5EF4-FFF2-40B4-BE49-F238E27FC236}">
                <a16:creationId xmlns:a16="http://schemas.microsoft.com/office/drawing/2014/main" id="{F596F5D9-60D3-C8EB-1FA0-5CC5CFE285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2E33FE-BA52-B198-5CF1-8119E2EDD662}"/>
              </a:ext>
            </a:extLst>
          </p:cNvPr>
          <p:cNvSpPr>
            <a:spLocks noGrp="1"/>
          </p:cNvSpPr>
          <p:nvPr>
            <p:ph type="sldNum" sz="quarter" idx="12"/>
          </p:nvPr>
        </p:nvSpPr>
        <p:spPr/>
        <p:txBody>
          <a:bodyPr/>
          <a:lstStyle/>
          <a:p>
            <a:fld id="{4154D069-E595-401A-B618-C6C1F0B490F7}" type="slidenum">
              <a:rPr lang="en-GB" smtClean="0"/>
              <a:t>‹#›</a:t>
            </a:fld>
            <a:endParaRPr lang="en-GB"/>
          </a:p>
        </p:txBody>
      </p:sp>
      <p:pic>
        <p:nvPicPr>
          <p:cNvPr id="9" name="Picture 8" descr="A black and orange text&#10;&#10;Description automatically generated">
            <a:extLst>
              <a:ext uri="{FF2B5EF4-FFF2-40B4-BE49-F238E27FC236}">
                <a16:creationId xmlns:a16="http://schemas.microsoft.com/office/drawing/2014/main" id="{B99C6A76-3918-9A96-A0FF-C2EA2821994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Tree>
    <p:extLst>
      <p:ext uri="{BB962C8B-B14F-4D97-AF65-F5344CB8AC3E}">
        <p14:creationId xmlns:p14="http://schemas.microsoft.com/office/powerpoint/2010/main" val="42621319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A cartoon helicopter and a moon&#10;&#10;Description automatically generated">
            <a:extLst>
              <a:ext uri="{FF2B5EF4-FFF2-40B4-BE49-F238E27FC236}">
                <a16:creationId xmlns:a16="http://schemas.microsoft.com/office/drawing/2014/main" id="{03326393-5B17-4DF5-6101-0A62623233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2FAAA47-563B-D68F-0D17-BC3761D8F168}"/>
              </a:ext>
            </a:extLst>
          </p:cNvPr>
          <p:cNvSpPr>
            <a:spLocks noGrp="1"/>
          </p:cNvSpPr>
          <p:nvPr>
            <p:ph type="title" hasCustomPrompt="1"/>
          </p:nvPr>
        </p:nvSpPr>
        <p:spPr>
          <a:xfrm>
            <a:off x="1047981" y="1900931"/>
            <a:ext cx="8037830" cy="1208029"/>
          </a:xfrm>
        </p:spPr>
        <p:txBody>
          <a:bodyPr anchor="b"/>
          <a:lstStyle>
            <a:lvl1pPr>
              <a:defRPr sz="6600" b="1">
                <a:solidFill>
                  <a:srgbClr val="19083B"/>
                </a:solidFill>
                <a:latin typeface="Congenial" panose="02000503040000020004" pitchFamily="2" charset="0"/>
              </a:defRPr>
            </a:lvl1pPr>
          </a:lstStyle>
          <a:p>
            <a:r>
              <a:rPr lang="en-US" dirty="0"/>
              <a:t>Slide title</a:t>
            </a:r>
            <a:endParaRPr lang="en-GB" dirty="0"/>
          </a:p>
        </p:txBody>
      </p:sp>
      <p:sp>
        <p:nvSpPr>
          <p:cNvPr id="3" name="Text Placeholder 2">
            <a:extLst>
              <a:ext uri="{FF2B5EF4-FFF2-40B4-BE49-F238E27FC236}">
                <a16:creationId xmlns:a16="http://schemas.microsoft.com/office/drawing/2014/main" id="{7C183A4D-25DB-E584-B925-FA085BB44658}"/>
              </a:ext>
            </a:extLst>
          </p:cNvPr>
          <p:cNvSpPr>
            <a:spLocks noGrp="1"/>
          </p:cNvSpPr>
          <p:nvPr>
            <p:ph type="body" idx="1" hasCustomPrompt="1"/>
          </p:nvPr>
        </p:nvSpPr>
        <p:spPr>
          <a:xfrm>
            <a:off x="1047981" y="3266902"/>
            <a:ext cx="8037830" cy="2394066"/>
          </a:xfrm>
        </p:spPr>
        <p:txBody>
          <a:bodyPr/>
          <a:lstStyle>
            <a:lvl1pPr marL="0" indent="0">
              <a:buNone/>
              <a:defRPr sz="2400">
                <a:solidFill>
                  <a:srgbClr val="19083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Add Content here</a:t>
            </a:r>
          </a:p>
        </p:txBody>
      </p:sp>
      <p:sp>
        <p:nvSpPr>
          <p:cNvPr id="4" name="Date Placeholder 3">
            <a:extLst>
              <a:ext uri="{FF2B5EF4-FFF2-40B4-BE49-F238E27FC236}">
                <a16:creationId xmlns:a16="http://schemas.microsoft.com/office/drawing/2014/main" id="{23B1018B-8C3E-AA30-D743-8A88355B56A4}"/>
              </a:ext>
            </a:extLst>
          </p:cNvPr>
          <p:cNvSpPr>
            <a:spLocks noGrp="1"/>
          </p:cNvSpPr>
          <p:nvPr>
            <p:ph type="dt" sz="half" idx="10"/>
          </p:nvPr>
        </p:nvSpPr>
        <p:spPr/>
        <p:txBody>
          <a:bodyPr/>
          <a:lstStyle/>
          <a:p>
            <a:fld id="{4BDE9B71-A489-4F60-B00B-1C8D688AA8A2}" type="datetimeFigureOut">
              <a:rPr lang="en-GB" smtClean="0"/>
              <a:t>20/03/2024</a:t>
            </a:fld>
            <a:endParaRPr lang="en-GB"/>
          </a:p>
        </p:txBody>
      </p:sp>
      <p:sp>
        <p:nvSpPr>
          <p:cNvPr id="5" name="Footer Placeholder 4">
            <a:extLst>
              <a:ext uri="{FF2B5EF4-FFF2-40B4-BE49-F238E27FC236}">
                <a16:creationId xmlns:a16="http://schemas.microsoft.com/office/drawing/2014/main" id="{4C4C941D-7874-2E08-3BA2-6A22DD80CE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D73035-DC61-8A96-107F-045214211C94}"/>
              </a:ext>
            </a:extLst>
          </p:cNvPr>
          <p:cNvSpPr>
            <a:spLocks noGrp="1"/>
          </p:cNvSpPr>
          <p:nvPr>
            <p:ph type="sldNum" sz="quarter" idx="12"/>
          </p:nvPr>
        </p:nvSpPr>
        <p:spPr/>
        <p:txBody>
          <a:bodyPr/>
          <a:lstStyle/>
          <a:p>
            <a:fld id="{4154D069-E595-401A-B618-C6C1F0B490F7}" type="slidenum">
              <a:rPr lang="en-GB" smtClean="0"/>
              <a:t>‹#›</a:t>
            </a:fld>
            <a:endParaRPr lang="en-GB"/>
          </a:p>
        </p:txBody>
      </p:sp>
      <p:pic>
        <p:nvPicPr>
          <p:cNvPr id="11" name="Picture 10" descr="A black and orange text&#10;&#10;Description automatically generated">
            <a:extLst>
              <a:ext uri="{FF2B5EF4-FFF2-40B4-BE49-F238E27FC236}">
                <a16:creationId xmlns:a16="http://schemas.microsoft.com/office/drawing/2014/main" id="{1F5BB742-10E7-E129-E0E2-00790C7FF7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Tree>
    <p:extLst>
      <p:ext uri="{BB962C8B-B14F-4D97-AF65-F5344CB8AC3E}">
        <p14:creationId xmlns:p14="http://schemas.microsoft.com/office/powerpoint/2010/main" val="12499308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A frame with clouds and a green object&#10;&#10;Description automatically generated">
            <a:extLst>
              <a:ext uri="{FF2B5EF4-FFF2-40B4-BE49-F238E27FC236}">
                <a16:creationId xmlns:a16="http://schemas.microsoft.com/office/drawing/2014/main" id="{12C8543D-225D-6001-F604-5BC2ACA72C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7B46021-E79E-137F-3A3A-C23A007A3588}"/>
              </a:ext>
            </a:extLst>
          </p:cNvPr>
          <p:cNvSpPr>
            <a:spLocks noGrp="1"/>
          </p:cNvSpPr>
          <p:nvPr>
            <p:ph type="title" hasCustomPrompt="1"/>
          </p:nvPr>
        </p:nvSpPr>
        <p:spPr>
          <a:xfrm>
            <a:off x="3352800" y="830637"/>
            <a:ext cx="7389264" cy="1325563"/>
          </a:xfrm>
        </p:spPr>
        <p:txBody>
          <a:bodyPr>
            <a:normAutofit/>
          </a:bodyPr>
          <a:lstStyle>
            <a:lvl1pPr>
              <a:defRPr sz="6600" b="1">
                <a:solidFill>
                  <a:srgbClr val="19083B"/>
                </a:solidFill>
                <a:latin typeface="Congenial" panose="02000503040000020004" pitchFamily="2" charset="0"/>
              </a:defRPr>
            </a:lvl1pPr>
          </a:lstStyle>
          <a:p>
            <a:r>
              <a:rPr lang="en-US" dirty="0"/>
              <a:t>Slide title</a:t>
            </a:r>
            <a:endParaRPr lang="en-GB" dirty="0"/>
          </a:p>
        </p:txBody>
      </p:sp>
      <p:sp>
        <p:nvSpPr>
          <p:cNvPr id="3" name="Content Placeholder 2">
            <a:extLst>
              <a:ext uri="{FF2B5EF4-FFF2-40B4-BE49-F238E27FC236}">
                <a16:creationId xmlns:a16="http://schemas.microsoft.com/office/drawing/2014/main" id="{FCB2CA2D-3B37-8F9E-EFEB-FA1DD3AFF9A5}"/>
              </a:ext>
            </a:extLst>
          </p:cNvPr>
          <p:cNvSpPr>
            <a:spLocks noGrp="1"/>
          </p:cNvSpPr>
          <p:nvPr>
            <p:ph sz="half" idx="1"/>
          </p:nvPr>
        </p:nvSpPr>
        <p:spPr>
          <a:xfrm>
            <a:off x="1170709" y="2410690"/>
            <a:ext cx="4049684" cy="3184381"/>
          </a:xfrm>
        </p:spPr>
        <p:txBody>
          <a:bodyPr/>
          <a:lstStyle>
            <a:lvl1pPr>
              <a:defRPr>
                <a:solidFill>
                  <a:srgbClr val="19083B"/>
                </a:solidFill>
              </a:defRPr>
            </a:lvl1pPr>
            <a:lvl2pPr>
              <a:defRPr>
                <a:solidFill>
                  <a:srgbClr val="19083B"/>
                </a:solidFill>
              </a:defRPr>
            </a:lvl2pPr>
            <a:lvl3pPr>
              <a:defRPr>
                <a:solidFill>
                  <a:srgbClr val="19083B"/>
                </a:solidFill>
              </a:defRPr>
            </a:lvl3pPr>
            <a:lvl4pPr>
              <a:defRPr>
                <a:solidFill>
                  <a:srgbClr val="19083B"/>
                </a:solidFill>
              </a:defRPr>
            </a:lvl4pPr>
            <a:lvl5pPr>
              <a:defRPr>
                <a:solidFill>
                  <a:srgbClr val="19083B"/>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074FB38-8DBE-ED26-9A2F-B07CE74FB454}"/>
              </a:ext>
            </a:extLst>
          </p:cNvPr>
          <p:cNvSpPr>
            <a:spLocks noGrp="1"/>
          </p:cNvSpPr>
          <p:nvPr>
            <p:ph sz="half" idx="2"/>
          </p:nvPr>
        </p:nvSpPr>
        <p:spPr>
          <a:xfrm>
            <a:off x="5562600" y="2410689"/>
            <a:ext cx="4049684" cy="3184382"/>
          </a:xfrm>
        </p:spPr>
        <p:txBody>
          <a:bodyPr/>
          <a:lstStyle>
            <a:lvl1pPr>
              <a:defRPr>
                <a:solidFill>
                  <a:srgbClr val="19083B"/>
                </a:solidFill>
              </a:defRPr>
            </a:lvl1pPr>
            <a:lvl2pPr>
              <a:defRPr>
                <a:solidFill>
                  <a:srgbClr val="19083B"/>
                </a:solidFill>
              </a:defRPr>
            </a:lvl2pPr>
            <a:lvl3pPr>
              <a:defRPr>
                <a:solidFill>
                  <a:srgbClr val="19083B"/>
                </a:solidFill>
              </a:defRPr>
            </a:lvl3pPr>
            <a:lvl4pPr>
              <a:defRPr>
                <a:solidFill>
                  <a:srgbClr val="19083B"/>
                </a:solidFill>
              </a:defRPr>
            </a:lvl4pPr>
            <a:lvl5pPr>
              <a:defRPr>
                <a:solidFill>
                  <a:srgbClr val="19083B"/>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F1542115-D260-FCEA-178C-5DB10E6455E6}"/>
              </a:ext>
            </a:extLst>
          </p:cNvPr>
          <p:cNvSpPr>
            <a:spLocks noGrp="1"/>
          </p:cNvSpPr>
          <p:nvPr>
            <p:ph type="dt" sz="half" idx="10"/>
          </p:nvPr>
        </p:nvSpPr>
        <p:spPr/>
        <p:txBody>
          <a:bodyPr/>
          <a:lstStyle/>
          <a:p>
            <a:fld id="{4BDE9B71-A489-4F60-B00B-1C8D688AA8A2}" type="datetimeFigureOut">
              <a:rPr lang="en-GB" smtClean="0"/>
              <a:t>20/03/2024</a:t>
            </a:fld>
            <a:endParaRPr lang="en-GB"/>
          </a:p>
        </p:txBody>
      </p:sp>
      <p:sp>
        <p:nvSpPr>
          <p:cNvPr id="6" name="Footer Placeholder 5">
            <a:extLst>
              <a:ext uri="{FF2B5EF4-FFF2-40B4-BE49-F238E27FC236}">
                <a16:creationId xmlns:a16="http://schemas.microsoft.com/office/drawing/2014/main" id="{3F5B9A42-DF8A-9381-080F-D8619432385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B66983C-A583-A49B-C8B5-FFABAA0A5B82}"/>
              </a:ext>
            </a:extLst>
          </p:cNvPr>
          <p:cNvSpPr>
            <a:spLocks noGrp="1"/>
          </p:cNvSpPr>
          <p:nvPr>
            <p:ph type="sldNum" sz="quarter" idx="12"/>
          </p:nvPr>
        </p:nvSpPr>
        <p:spPr/>
        <p:txBody>
          <a:bodyPr/>
          <a:lstStyle/>
          <a:p>
            <a:fld id="{4154D069-E595-401A-B618-C6C1F0B490F7}" type="slidenum">
              <a:rPr lang="en-GB" smtClean="0"/>
              <a:t>‹#›</a:t>
            </a:fld>
            <a:endParaRPr lang="en-GB"/>
          </a:p>
        </p:txBody>
      </p:sp>
      <p:pic>
        <p:nvPicPr>
          <p:cNvPr id="10" name="Picture 9" descr="A black and orange text&#10;&#10;Description automatically generated">
            <a:extLst>
              <a:ext uri="{FF2B5EF4-FFF2-40B4-BE49-F238E27FC236}">
                <a16:creationId xmlns:a16="http://schemas.microsoft.com/office/drawing/2014/main" id="{B83450CE-3CC8-7DC2-FDA1-CE2918B903E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Tree>
    <p:extLst>
      <p:ext uri="{BB962C8B-B14F-4D97-AF65-F5344CB8AC3E}">
        <p14:creationId xmlns:p14="http://schemas.microsoft.com/office/powerpoint/2010/main" val="36959670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1" name="Picture 10" descr="A blue and white border with clouds and a blue object&#10;&#10;Description automatically generated">
            <a:extLst>
              <a:ext uri="{FF2B5EF4-FFF2-40B4-BE49-F238E27FC236}">
                <a16:creationId xmlns:a16="http://schemas.microsoft.com/office/drawing/2014/main" id="{DA4C2832-368D-6DA4-3C17-74B3B49FDC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F8B0548-48C0-51D5-05E0-A7811DBF3647}"/>
              </a:ext>
            </a:extLst>
          </p:cNvPr>
          <p:cNvSpPr>
            <a:spLocks noGrp="1"/>
          </p:cNvSpPr>
          <p:nvPr>
            <p:ph type="title" hasCustomPrompt="1"/>
          </p:nvPr>
        </p:nvSpPr>
        <p:spPr>
          <a:xfrm>
            <a:off x="1022668" y="938704"/>
            <a:ext cx="9933507" cy="1325563"/>
          </a:xfrm>
        </p:spPr>
        <p:txBody>
          <a:bodyPr>
            <a:normAutofit/>
          </a:bodyPr>
          <a:lstStyle>
            <a:lvl1pPr>
              <a:defRPr sz="6600" b="1">
                <a:solidFill>
                  <a:srgbClr val="19083B"/>
                </a:solidFill>
                <a:latin typeface="Congenial" panose="02000503040000020004" pitchFamily="2" charset="0"/>
              </a:defRPr>
            </a:lvl1pPr>
          </a:lstStyle>
          <a:p>
            <a:r>
              <a:rPr lang="en-US" dirty="0"/>
              <a:t>Slide title</a:t>
            </a:r>
            <a:endParaRPr lang="en-GB" dirty="0"/>
          </a:p>
        </p:txBody>
      </p:sp>
      <p:sp>
        <p:nvSpPr>
          <p:cNvPr id="7" name="Date Placeholder 6">
            <a:extLst>
              <a:ext uri="{FF2B5EF4-FFF2-40B4-BE49-F238E27FC236}">
                <a16:creationId xmlns:a16="http://schemas.microsoft.com/office/drawing/2014/main" id="{B5F8B8EB-5BD4-88B8-79B9-F1A53FA33B1F}"/>
              </a:ext>
            </a:extLst>
          </p:cNvPr>
          <p:cNvSpPr>
            <a:spLocks noGrp="1"/>
          </p:cNvSpPr>
          <p:nvPr>
            <p:ph type="dt" sz="half" idx="10"/>
          </p:nvPr>
        </p:nvSpPr>
        <p:spPr/>
        <p:txBody>
          <a:bodyPr/>
          <a:lstStyle/>
          <a:p>
            <a:fld id="{4BDE9B71-A489-4F60-B00B-1C8D688AA8A2}" type="datetimeFigureOut">
              <a:rPr lang="en-GB" smtClean="0"/>
              <a:t>20/03/2024</a:t>
            </a:fld>
            <a:endParaRPr lang="en-GB"/>
          </a:p>
        </p:txBody>
      </p:sp>
      <p:sp>
        <p:nvSpPr>
          <p:cNvPr id="8" name="Footer Placeholder 7">
            <a:extLst>
              <a:ext uri="{FF2B5EF4-FFF2-40B4-BE49-F238E27FC236}">
                <a16:creationId xmlns:a16="http://schemas.microsoft.com/office/drawing/2014/main" id="{FE9513FD-F207-7055-BA35-79BB21B7B2B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6C1D69E-FF7D-0784-39C7-EC80B8971588}"/>
              </a:ext>
            </a:extLst>
          </p:cNvPr>
          <p:cNvSpPr>
            <a:spLocks noGrp="1"/>
          </p:cNvSpPr>
          <p:nvPr>
            <p:ph type="sldNum" sz="quarter" idx="12"/>
          </p:nvPr>
        </p:nvSpPr>
        <p:spPr/>
        <p:txBody>
          <a:bodyPr/>
          <a:lstStyle/>
          <a:p>
            <a:fld id="{4154D069-E595-401A-B618-C6C1F0B490F7}" type="slidenum">
              <a:rPr lang="en-GB" smtClean="0"/>
              <a:t>‹#›</a:t>
            </a:fld>
            <a:endParaRPr lang="en-GB"/>
          </a:p>
        </p:txBody>
      </p:sp>
      <p:sp>
        <p:nvSpPr>
          <p:cNvPr id="13" name="Text Placeholder 2">
            <a:extLst>
              <a:ext uri="{FF2B5EF4-FFF2-40B4-BE49-F238E27FC236}">
                <a16:creationId xmlns:a16="http://schemas.microsoft.com/office/drawing/2014/main" id="{D32BAFC9-0046-A48D-DCAB-F08408194BDD}"/>
              </a:ext>
            </a:extLst>
          </p:cNvPr>
          <p:cNvSpPr>
            <a:spLocks noGrp="1"/>
          </p:cNvSpPr>
          <p:nvPr>
            <p:ph type="body" idx="1" hasCustomPrompt="1"/>
          </p:nvPr>
        </p:nvSpPr>
        <p:spPr>
          <a:xfrm>
            <a:off x="2427893" y="2576945"/>
            <a:ext cx="6383598" cy="2967644"/>
          </a:xfrm>
        </p:spPr>
        <p:txBody>
          <a:bodyPr/>
          <a:lstStyle>
            <a:lvl1pPr marL="0" indent="0">
              <a:buNone/>
              <a:defRPr sz="2400">
                <a:solidFill>
                  <a:srgbClr val="19083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Add Content here</a:t>
            </a:r>
          </a:p>
        </p:txBody>
      </p:sp>
      <p:pic>
        <p:nvPicPr>
          <p:cNvPr id="14" name="Picture 13" descr="A black and orange text&#10;&#10;Description automatically generated">
            <a:extLst>
              <a:ext uri="{FF2B5EF4-FFF2-40B4-BE49-F238E27FC236}">
                <a16:creationId xmlns:a16="http://schemas.microsoft.com/office/drawing/2014/main" id="{142EB508-338C-6E7F-0B30-04675EBFFE5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Tree>
    <p:extLst>
      <p:ext uri="{BB962C8B-B14F-4D97-AF65-F5344CB8AC3E}">
        <p14:creationId xmlns:p14="http://schemas.microsoft.com/office/powerpoint/2010/main" val="11045107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7" name="Picture 6" descr="A blue and white rectangle with clouds&#10;&#10;Description automatically generated">
            <a:extLst>
              <a:ext uri="{FF2B5EF4-FFF2-40B4-BE49-F238E27FC236}">
                <a16:creationId xmlns:a16="http://schemas.microsoft.com/office/drawing/2014/main" id="{78F022E2-8379-7983-8357-46A45938142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BD76598-1B1A-7391-561D-9A0DE3F0018A}"/>
              </a:ext>
            </a:extLst>
          </p:cNvPr>
          <p:cNvSpPr>
            <a:spLocks noGrp="1"/>
          </p:cNvSpPr>
          <p:nvPr>
            <p:ph type="title" hasCustomPrompt="1"/>
          </p:nvPr>
        </p:nvSpPr>
        <p:spPr>
          <a:xfrm>
            <a:off x="1062644" y="905452"/>
            <a:ext cx="9793778" cy="1325563"/>
          </a:xfrm>
        </p:spPr>
        <p:txBody>
          <a:bodyPr/>
          <a:lstStyle>
            <a:lvl1pPr>
              <a:defRPr sz="6600" b="1">
                <a:solidFill>
                  <a:srgbClr val="19083B"/>
                </a:solidFill>
                <a:latin typeface="Congenial" panose="02000503040000020004" pitchFamily="2" charset="0"/>
              </a:defRPr>
            </a:lvl1pPr>
          </a:lstStyle>
          <a:p>
            <a:r>
              <a:rPr lang="en-US" dirty="0"/>
              <a:t>Title slide</a:t>
            </a:r>
            <a:endParaRPr lang="en-GB" dirty="0"/>
          </a:p>
        </p:txBody>
      </p:sp>
      <p:sp>
        <p:nvSpPr>
          <p:cNvPr id="3" name="Date Placeholder 2">
            <a:extLst>
              <a:ext uri="{FF2B5EF4-FFF2-40B4-BE49-F238E27FC236}">
                <a16:creationId xmlns:a16="http://schemas.microsoft.com/office/drawing/2014/main" id="{50AC2138-C2FF-2E26-EB68-474A5D56A51D}"/>
              </a:ext>
            </a:extLst>
          </p:cNvPr>
          <p:cNvSpPr>
            <a:spLocks noGrp="1"/>
          </p:cNvSpPr>
          <p:nvPr>
            <p:ph type="dt" sz="half" idx="10"/>
          </p:nvPr>
        </p:nvSpPr>
        <p:spPr/>
        <p:txBody>
          <a:bodyPr/>
          <a:lstStyle/>
          <a:p>
            <a:fld id="{4BDE9B71-A489-4F60-B00B-1C8D688AA8A2}" type="datetimeFigureOut">
              <a:rPr lang="en-GB" smtClean="0"/>
              <a:t>20/03/2024</a:t>
            </a:fld>
            <a:endParaRPr lang="en-GB"/>
          </a:p>
        </p:txBody>
      </p:sp>
      <p:sp>
        <p:nvSpPr>
          <p:cNvPr id="4" name="Footer Placeholder 3">
            <a:extLst>
              <a:ext uri="{FF2B5EF4-FFF2-40B4-BE49-F238E27FC236}">
                <a16:creationId xmlns:a16="http://schemas.microsoft.com/office/drawing/2014/main" id="{0FFB8FEE-A0AF-8730-356C-7DE17A873DC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17BECC6-BC1E-0519-1F2F-1FE08A575362}"/>
              </a:ext>
            </a:extLst>
          </p:cNvPr>
          <p:cNvSpPr>
            <a:spLocks noGrp="1"/>
          </p:cNvSpPr>
          <p:nvPr>
            <p:ph type="sldNum" sz="quarter" idx="12"/>
          </p:nvPr>
        </p:nvSpPr>
        <p:spPr/>
        <p:txBody>
          <a:bodyPr/>
          <a:lstStyle/>
          <a:p>
            <a:fld id="{4154D069-E595-401A-B618-C6C1F0B490F7}" type="slidenum">
              <a:rPr lang="en-GB" smtClean="0"/>
              <a:t>‹#›</a:t>
            </a:fld>
            <a:endParaRPr lang="en-GB"/>
          </a:p>
        </p:txBody>
      </p:sp>
      <p:sp>
        <p:nvSpPr>
          <p:cNvPr id="8" name="Text Placeholder 2">
            <a:extLst>
              <a:ext uri="{FF2B5EF4-FFF2-40B4-BE49-F238E27FC236}">
                <a16:creationId xmlns:a16="http://schemas.microsoft.com/office/drawing/2014/main" id="{A5EE1671-594A-4F6A-5D28-22AB43E01F57}"/>
              </a:ext>
            </a:extLst>
          </p:cNvPr>
          <p:cNvSpPr>
            <a:spLocks noGrp="1"/>
          </p:cNvSpPr>
          <p:nvPr>
            <p:ph type="body" idx="1" hasCustomPrompt="1"/>
          </p:nvPr>
        </p:nvSpPr>
        <p:spPr>
          <a:xfrm>
            <a:off x="1062644" y="2474796"/>
            <a:ext cx="9793778" cy="3169545"/>
          </a:xfrm>
        </p:spPr>
        <p:txBody>
          <a:bodyPr/>
          <a:lstStyle>
            <a:lvl1pPr marL="0" indent="0">
              <a:buNone/>
              <a:defRPr sz="2400">
                <a:solidFill>
                  <a:srgbClr val="19083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Add Content here</a:t>
            </a:r>
          </a:p>
        </p:txBody>
      </p:sp>
      <p:pic>
        <p:nvPicPr>
          <p:cNvPr id="9" name="Picture 8" descr="A black and orange text&#10;&#10;Description automatically generated">
            <a:extLst>
              <a:ext uri="{FF2B5EF4-FFF2-40B4-BE49-F238E27FC236}">
                <a16:creationId xmlns:a16="http://schemas.microsoft.com/office/drawing/2014/main" id="{B92EF478-0542-2B5B-838B-7F630640D64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Tree>
    <p:extLst>
      <p:ext uri="{BB962C8B-B14F-4D97-AF65-F5344CB8AC3E}">
        <p14:creationId xmlns:p14="http://schemas.microsoft.com/office/powerpoint/2010/main" val="2157598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5900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9D764A-C0EA-BE5C-D2C1-A345A0DE29BC}"/>
              </a:ext>
            </a:extLst>
          </p:cNvPr>
          <p:cNvSpPr>
            <a:spLocks noGrp="1"/>
          </p:cNvSpPr>
          <p:nvPr>
            <p:ph type="dt" sz="half" idx="10"/>
          </p:nvPr>
        </p:nvSpPr>
        <p:spPr/>
        <p:txBody>
          <a:bodyPr/>
          <a:lstStyle/>
          <a:p>
            <a:fld id="{4BDE9B71-A489-4F60-B00B-1C8D688AA8A2}" type="datetimeFigureOut">
              <a:rPr lang="en-GB" smtClean="0"/>
              <a:t>20/03/2024</a:t>
            </a:fld>
            <a:endParaRPr lang="en-GB"/>
          </a:p>
        </p:txBody>
      </p:sp>
      <p:sp>
        <p:nvSpPr>
          <p:cNvPr id="3" name="Footer Placeholder 2">
            <a:extLst>
              <a:ext uri="{FF2B5EF4-FFF2-40B4-BE49-F238E27FC236}">
                <a16:creationId xmlns:a16="http://schemas.microsoft.com/office/drawing/2014/main" id="{AE9B9E98-FC00-73AD-C0B3-5A3EBB07D72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050CF7B-A84E-B54A-1643-EA967951E848}"/>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32015952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9C212-E20E-4F3B-AB9B-2939BEE97A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33F1FF2-36AD-57F7-DB46-E08DCCBEF7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5BBAABF-EDA9-7566-AFC3-CF4A6B41D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E1614F-E7FC-D89C-1095-DF93313DA4C5}"/>
              </a:ext>
            </a:extLst>
          </p:cNvPr>
          <p:cNvSpPr>
            <a:spLocks noGrp="1"/>
          </p:cNvSpPr>
          <p:nvPr>
            <p:ph type="dt" sz="half" idx="10"/>
          </p:nvPr>
        </p:nvSpPr>
        <p:spPr/>
        <p:txBody>
          <a:bodyPr/>
          <a:lstStyle/>
          <a:p>
            <a:fld id="{4BDE9B71-A489-4F60-B00B-1C8D688AA8A2}" type="datetimeFigureOut">
              <a:rPr lang="en-GB" smtClean="0"/>
              <a:t>20/03/2024</a:t>
            </a:fld>
            <a:endParaRPr lang="en-GB"/>
          </a:p>
        </p:txBody>
      </p:sp>
      <p:sp>
        <p:nvSpPr>
          <p:cNvPr id="6" name="Footer Placeholder 5">
            <a:extLst>
              <a:ext uri="{FF2B5EF4-FFF2-40B4-BE49-F238E27FC236}">
                <a16:creationId xmlns:a16="http://schemas.microsoft.com/office/drawing/2014/main" id="{9856D257-F61B-123B-83C5-D0D5A92B4C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3B5D72-5379-EFE6-1D9E-02C284716EC4}"/>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15605065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4040-8781-8D96-C116-BD10C46F58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F13DAD2-CD3B-1E59-AB32-ACF6FB10E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107F613-482A-00A5-35E2-AF1884D338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901AE5-5399-FB6F-1879-7D74FA5656DE}"/>
              </a:ext>
            </a:extLst>
          </p:cNvPr>
          <p:cNvSpPr>
            <a:spLocks noGrp="1"/>
          </p:cNvSpPr>
          <p:nvPr>
            <p:ph type="dt" sz="half" idx="10"/>
          </p:nvPr>
        </p:nvSpPr>
        <p:spPr/>
        <p:txBody>
          <a:bodyPr/>
          <a:lstStyle/>
          <a:p>
            <a:fld id="{4BDE9B71-A489-4F60-B00B-1C8D688AA8A2}" type="datetimeFigureOut">
              <a:rPr lang="en-GB" smtClean="0"/>
              <a:t>20/03/2024</a:t>
            </a:fld>
            <a:endParaRPr lang="en-GB"/>
          </a:p>
        </p:txBody>
      </p:sp>
      <p:sp>
        <p:nvSpPr>
          <p:cNvPr id="6" name="Footer Placeholder 5">
            <a:extLst>
              <a:ext uri="{FF2B5EF4-FFF2-40B4-BE49-F238E27FC236}">
                <a16:creationId xmlns:a16="http://schemas.microsoft.com/office/drawing/2014/main" id="{5A0987ED-19EE-CA99-4DB2-11E19CD3F3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C99F7F-FA40-2698-60BC-9FBBB49189EC}"/>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40003345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D970B-1B67-9721-81C7-E331653973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611B36-21DC-BC0B-EDD5-4B56C66427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D2891E8-4365-0E49-3F88-EAEE6969664D}"/>
              </a:ext>
            </a:extLst>
          </p:cNvPr>
          <p:cNvSpPr>
            <a:spLocks noGrp="1"/>
          </p:cNvSpPr>
          <p:nvPr>
            <p:ph type="dt" sz="half" idx="10"/>
          </p:nvPr>
        </p:nvSpPr>
        <p:spPr/>
        <p:txBody>
          <a:bodyPr/>
          <a:lstStyle/>
          <a:p>
            <a:fld id="{4BDE9B71-A489-4F60-B00B-1C8D688AA8A2}" type="datetimeFigureOut">
              <a:rPr lang="en-GB" smtClean="0"/>
              <a:t>20/03/2024</a:t>
            </a:fld>
            <a:endParaRPr lang="en-GB"/>
          </a:p>
        </p:txBody>
      </p:sp>
      <p:sp>
        <p:nvSpPr>
          <p:cNvPr id="5" name="Footer Placeholder 4">
            <a:extLst>
              <a:ext uri="{FF2B5EF4-FFF2-40B4-BE49-F238E27FC236}">
                <a16:creationId xmlns:a16="http://schemas.microsoft.com/office/drawing/2014/main" id="{9B5D63DA-4290-7BA3-CCE3-3653C1BC71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CD7842-287B-547F-C857-9A1FC33C762E}"/>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16664214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7CB774-2722-4BCF-259D-8D644F7342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2E8D62-840A-DC0B-643E-40BF993448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E0C06C-3332-8EE5-05A0-93030DF23EF0}"/>
              </a:ext>
            </a:extLst>
          </p:cNvPr>
          <p:cNvSpPr>
            <a:spLocks noGrp="1"/>
          </p:cNvSpPr>
          <p:nvPr>
            <p:ph type="dt" sz="half" idx="10"/>
          </p:nvPr>
        </p:nvSpPr>
        <p:spPr/>
        <p:txBody>
          <a:bodyPr/>
          <a:lstStyle/>
          <a:p>
            <a:fld id="{4BDE9B71-A489-4F60-B00B-1C8D688AA8A2}" type="datetimeFigureOut">
              <a:rPr lang="en-GB" smtClean="0"/>
              <a:t>20/03/2024</a:t>
            </a:fld>
            <a:endParaRPr lang="en-GB"/>
          </a:p>
        </p:txBody>
      </p:sp>
      <p:sp>
        <p:nvSpPr>
          <p:cNvPr id="5" name="Footer Placeholder 4">
            <a:extLst>
              <a:ext uri="{FF2B5EF4-FFF2-40B4-BE49-F238E27FC236}">
                <a16:creationId xmlns:a16="http://schemas.microsoft.com/office/drawing/2014/main" id="{CB43602C-C96F-BE1B-AE31-B05FE30CAB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2083B6-2921-0457-FDFB-60AA2604A26E}"/>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20142671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41643984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5022052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6330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7779975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9594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1564968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601299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9892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4753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96947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7476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81258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endParaRPr lang="en-US" dirty="0"/>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85060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endParaRPr lang="en-US" dirty="0"/>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361080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14761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275918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58753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0702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1_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07263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1_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55514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1_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80101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1_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6229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1_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24979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1_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788024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698160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Content slide">
    <p:bg>
      <p:bgPr>
        <a:solidFill>
          <a:srgbClr val="FDFDFD"/>
        </a:solidFill>
        <a:effectLst/>
      </p:bgPr>
    </p:bg>
    <p:spTree>
      <p:nvGrpSpPr>
        <p:cNvPr id="1" name=""/>
        <p:cNvGrpSpPr/>
        <p:nvPr/>
      </p:nvGrpSpPr>
      <p:grpSpPr>
        <a:xfrm>
          <a:off x="0" y="0"/>
          <a:ext cx="0" cy="0"/>
          <a:chOff x="0" y="0"/>
          <a:chExt cx="0" cy="0"/>
        </a:xfrm>
      </p:grpSpPr>
      <p:sp>
        <p:nvSpPr>
          <p:cNvPr id="5" name="Text Placeholder 102">
            <a:extLst>
              <a:ext uri="{FF2B5EF4-FFF2-40B4-BE49-F238E27FC236}">
                <a16:creationId xmlns:a16="http://schemas.microsoft.com/office/drawing/2014/main" id="{E3E107AA-78FC-65E0-CC15-6AD93D975F45}"/>
              </a:ext>
            </a:extLst>
          </p:cNvPr>
          <p:cNvSpPr>
            <a:spLocks noGrp="1"/>
          </p:cNvSpPr>
          <p:nvPr>
            <p:ph type="body" sz="quarter" idx="22" hasCustomPrompt="1"/>
          </p:nvPr>
        </p:nvSpPr>
        <p:spPr>
          <a:xfrm>
            <a:off x="8582533" y="2874536"/>
            <a:ext cx="2258469" cy="491539"/>
          </a:xfrm>
          <a:prstGeom prst="rect">
            <a:avLst/>
          </a:prstGeom>
        </p:spPr>
        <p:txBody>
          <a:bodyPr>
            <a:normAutofit/>
          </a:bodyPr>
          <a:lstStyle>
            <a:lvl1pPr marL="0" indent="0">
              <a:buNone/>
              <a:defRPr sz="1400" b="0" i="0">
                <a:solidFill>
                  <a:schemeClr val="bg1">
                    <a:lumMod val="50000"/>
                  </a:schemeClr>
                </a:solidFill>
                <a:latin typeface="Segoe Sans Text Light" pitchFamily="2" charset="0"/>
                <a:cs typeface="Segoe Sans Text Light" pitchFamily="2" charset="0"/>
              </a:defRPr>
            </a:lvl1pPr>
          </a:lstStyle>
          <a:p>
            <a:pPr lvl="0"/>
            <a:r>
              <a:rPr lang="en-US"/>
              <a:t>Agenda item 6</a:t>
            </a:r>
          </a:p>
        </p:txBody>
      </p:sp>
      <p:sp>
        <p:nvSpPr>
          <p:cNvPr id="7" name="Text Placeholder 102">
            <a:extLst>
              <a:ext uri="{FF2B5EF4-FFF2-40B4-BE49-F238E27FC236}">
                <a16:creationId xmlns:a16="http://schemas.microsoft.com/office/drawing/2014/main" id="{469B92E2-CE76-01D6-4FFB-4AFBCCAF486E}"/>
              </a:ext>
            </a:extLst>
          </p:cNvPr>
          <p:cNvSpPr>
            <a:spLocks noGrp="1"/>
          </p:cNvSpPr>
          <p:nvPr>
            <p:ph type="body" sz="quarter" idx="26" hasCustomPrompt="1"/>
          </p:nvPr>
        </p:nvSpPr>
        <p:spPr>
          <a:xfrm>
            <a:off x="8579714" y="1469682"/>
            <a:ext cx="2258469" cy="491539"/>
          </a:xfrm>
          <a:prstGeom prst="rect">
            <a:avLst/>
          </a:prstGeom>
        </p:spPr>
        <p:txBody>
          <a:bodyPr>
            <a:normAutofit/>
          </a:bodyPr>
          <a:lstStyle>
            <a:lvl1pPr marL="0" indent="0">
              <a:buNone/>
              <a:defRPr sz="1400" b="0" i="0">
                <a:solidFill>
                  <a:schemeClr val="bg1">
                    <a:lumMod val="50000"/>
                  </a:schemeClr>
                </a:solidFill>
                <a:latin typeface="Segoe Sans Text Light" pitchFamily="2" charset="0"/>
                <a:cs typeface="Segoe Sans Text Light" pitchFamily="2" charset="0"/>
              </a:defRPr>
            </a:lvl1pPr>
          </a:lstStyle>
          <a:p>
            <a:pPr lvl="0"/>
            <a:r>
              <a:rPr lang="en-US"/>
              <a:t>Agenda item 5</a:t>
            </a:r>
          </a:p>
        </p:txBody>
      </p:sp>
      <p:sp>
        <p:nvSpPr>
          <p:cNvPr id="9" name="Text Placeholder 102">
            <a:extLst>
              <a:ext uri="{FF2B5EF4-FFF2-40B4-BE49-F238E27FC236}">
                <a16:creationId xmlns:a16="http://schemas.microsoft.com/office/drawing/2014/main" id="{09EB693E-AFD2-DA4D-65E7-DAC4C311D88D}"/>
              </a:ext>
            </a:extLst>
          </p:cNvPr>
          <p:cNvSpPr>
            <a:spLocks noGrp="1"/>
          </p:cNvSpPr>
          <p:nvPr>
            <p:ph type="body" sz="quarter" idx="29" hasCustomPrompt="1"/>
          </p:nvPr>
        </p:nvSpPr>
        <p:spPr>
          <a:xfrm>
            <a:off x="5573980" y="1469682"/>
            <a:ext cx="2258469" cy="491539"/>
          </a:xfrm>
          <a:prstGeom prst="rect">
            <a:avLst/>
          </a:prstGeom>
        </p:spPr>
        <p:txBody>
          <a:bodyPr>
            <a:normAutofit/>
          </a:bodyPr>
          <a:lstStyle>
            <a:lvl1pPr marL="0" indent="0">
              <a:buNone/>
              <a:defRPr sz="1400" b="0" i="0">
                <a:solidFill>
                  <a:schemeClr val="bg1">
                    <a:lumMod val="50000"/>
                  </a:schemeClr>
                </a:solidFill>
                <a:latin typeface="Segoe Sans Text Light" pitchFamily="2" charset="0"/>
                <a:cs typeface="Segoe Sans Text Light" pitchFamily="2" charset="0"/>
              </a:defRPr>
            </a:lvl1pPr>
          </a:lstStyle>
          <a:p>
            <a:pPr lvl="0"/>
            <a:r>
              <a:rPr lang="en-US"/>
              <a:t>Agenda item 1</a:t>
            </a:r>
          </a:p>
        </p:txBody>
      </p:sp>
      <p:sp>
        <p:nvSpPr>
          <p:cNvPr id="11" name="Text Placeholder 102">
            <a:extLst>
              <a:ext uri="{FF2B5EF4-FFF2-40B4-BE49-F238E27FC236}">
                <a16:creationId xmlns:a16="http://schemas.microsoft.com/office/drawing/2014/main" id="{B3E2FF9C-1D98-949B-6775-F9F676B038F6}"/>
              </a:ext>
            </a:extLst>
          </p:cNvPr>
          <p:cNvSpPr>
            <a:spLocks noGrp="1"/>
          </p:cNvSpPr>
          <p:nvPr>
            <p:ph type="body" sz="quarter" idx="32" hasCustomPrompt="1"/>
          </p:nvPr>
        </p:nvSpPr>
        <p:spPr>
          <a:xfrm>
            <a:off x="5573980" y="2874536"/>
            <a:ext cx="2258469" cy="491539"/>
          </a:xfrm>
          <a:prstGeom prst="rect">
            <a:avLst/>
          </a:prstGeom>
        </p:spPr>
        <p:txBody>
          <a:bodyPr>
            <a:normAutofit/>
          </a:bodyPr>
          <a:lstStyle>
            <a:lvl1pPr marL="0" indent="0">
              <a:buNone/>
              <a:defRPr sz="1400" b="0" i="0">
                <a:solidFill>
                  <a:schemeClr val="bg1">
                    <a:lumMod val="50000"/>
                  </a:schemeClr>
                </a:solidFill>
                <a:latin typeface="Segoe Sans Text Light" pitchFamily="2" charset="0"/>
                <a:cs typeface="Segoe Sans Text Light" pitchFamily="2" charset="0"/>
              </a:defRPr>
            </a:lvl1pPr>
          </a:lstStyle>
          <a:p>
            <a:pPr lvl="0"/>
            <a:r>
              <a:rPr lang="en-US"/>
              <a:t>Agenda item 2</a:t>
            </a:r>
          </a:p>
        </p:txBody>
      </p:sp>
      <p:sp>
        <p:nvSpPr>
          <p:cNvPr id="14" name="Text Placeholder 102">
            <a:extLst>
              <a:ext uri="{FF2B5EF4-FFF2-40B4-BE49-F238E27FC236}">
                <a16:creationId xmlns:a16="http://schemas.microsoft.com/office/drawing/2014/main" id="{C6139151-4CF0-BC78-4163-EB56DB9E5CF5}"/>
              </a:ext>
            </a:extLst>
          </p:cNvPr>
          <p:cNvSpPr>
            <a:spLocks noGrp="1"/>
          </p:cNvSpPr>
          <p:nvPr>
            <p:ph type="body" sz="quarter" idx="35" hasCustomPrompt="1"/>
          </p:nvPr>
        </p:nvSpPr>
        <p:spPr>
          <a:xfrm>
            <a:off x="5573980" y="4254553"/>
            <a:ext cx="2258469" cy="491539"/>
          </a:xfrm>
          <a:prstGeom prst="rect">
            <a:avLst/>
          </a:prstGeom>
        </p:spPr>
        <p:txBody>
          <a:bodyPr>
            <a:normAutofit/>
          </a:bodyPr>
          <a:lstStyle>
            <a:lvl1pPr marL="0" indent="0">
              <a:buNone/>
              <a:defRPr sz="1400" b="0" i="0">
                <a:solidFill>
                  <a:schemeClr val="bg1">
                    <a:lumMod val="50000"/>
                  </a:schemeClr>
                </a:solidFill>
                <a:latin typeface="Segoe Sans Text Light" pitchFamily="2" charset="0"/>
                <a:cs typeface="Segoe Sans Text Light" pitchFamily="2" charset="0"/>
              </a:defRPr>
            </a:lvl1pPr>
          </a:lstStyle>
          <a:p>
            <a:pPr lvl="0"/>
            <a:r>
              <a:rPr lang="en-US"/>
              <a:t>Agenda item 3</a:t>
            </a:r>
          </a:p>
        </p:txBody>
      </p:sp>
      <p:sp>
        <p:nvSpPr>
          <p:cNvPr id="16" name="Text Placeholder 102">
            <a:extLst>
              <a:ext uri="{FF2B5EF4-FFF2-40B4-BE49-F238E27FC236}">
                <a16:creationId xmlns:a16="http://schemas.microsoft.com/office/drawing/2014/main" id="{5C673D86-C7D7-73B4-CA39-343FCE11128A}"/>
              </a:ext>
            </a:extLst>
          </p:cNvPr>
          <p:cNvSpPr>
            <a:spLocks noGrp="1"/>
          </p:cNvSpPr>
          <p:nvPr>
            <p:ph type="body" sz="quarter" idx="38" hasCustomPrompt="1"/>
          </p:nvPr>
        </p:nvSpPr>
        <p:spPr>
          <a:xfrm>
            <a:off x="5573980" y="5659407"/>
            <a:ext cx="2258469" cy="491539"/>
          </a:xfrm>
          <a:prstGeom prst="rect">
            <a:avLst/>
          </a:prstGeom>
        </p:spPr>
        <p:txBody>
          <a:bodyPr>
            <a:normAutofit/>
          </a:bodyPr>
          <a:lstStyle>
            <a:lvl1pPr marL="0" indent="0">
              <a:buNone/>
              <a:defRPr sz="1400" b="0" i="0">
                <a:solidFill>
                  <a:schemeClr val="bg1">
                    <a:lumMod val="50000"/>
                  </a:schemeClr>
                </a:solidFill>
                <a:latin typeface="Segoe Sans Text Light" pitchFamily="2" charset="0"/>
                <a:cs typeface="Segoe Sans Text Light" pitchFamily="2" charset="0"/>
              </a:defRPr>
            </a:lvl1pPr>
          </a:lstStyle>
          <a:p>
            <a:pPr lvl="0"/>
            <a:r>
              <a:rPr lang="en-US"/>
              <a:t>Agenda item 4</a:t>
            </a:r>
          </a:p>
        </p:txBody>
      </p:sp>
      <p:sp>
        <p:nvSpPr>
          <p:cNvPr id="18" name="Text Placeholder 102">
            <a:extLst>
              <a:ext uri="{FF2B5EF4-FFF2-40B4-BE49-F238E27FC236}">
                <a16:creationId xmlns:a16="http://schemas.microsoft.com/office/drawing/2014/main" id="{1BA8EB36-4CB0-2176-1043-3CF64CB151DB}"/>
              </a:ext>
            </a:extLst>
          </p:cNvPr>
          <p:cNvSpPr>
            <a:spLocks noGrp="1"/>
          </p:cNvSpPr>
          <p:nvPr>
            <p:ph type="body" sz="quarter" idx="41" hasCustomPrompt="1"/>
          </p:nvPr>
        </p:nvSpPr>
        <p:spPr>
          <a:xfrm>
            <a:off x="8576895" y="4254553"/>
            <a:ext cx="2258469" cy="491539"/>
          </a:xfrm>
          <a:prstGeom prst="rect">
            <a:avLst/>
          </a:prstGeom>
        </p:spPr>
        <p:txBody>
          <a:bodyPr>
            <a:normAutofit/>
          </a:bodyPr>
          <a:lstStyle>
            <a:lvl1pPr marL="0" indent="0">
              <a:buNone/>
              <a:defRPr sz="1400" b="0" i="0">
                <a:solidFill>
                  <a:schemeClr val="bg1">
                    <a:lumMod val="50000"/>
                  </a:schemeClr>
                </a:solidFill>
                <a:latin typeface="Segoe Sans Text Light" pitchFamily="2" charset="0"/>
                <a:cs typeface="Segoe Sans Text Light" pitchFamily="2" charset="0"/>
              </a:defRPr>
            </a:lvl1pPr>
          </a:lstStyle>
          <a:p>
            <a:pPr lvl="0"/>
            <a:r>
              <a:rPr lang="en-US"/>
              <a:t>Agenda item 7</a:t>
            </a:r>
          </a:p>
        </p:txBody>
      </p:sp>
      <p:sp>
        <p:nvSpPr>
          <p:cNvPr id="19" name="Vertical Text Placeholder 3">
            <a:extLst>
              <a:ext uri="{FF2B5EF4-FFF2-40B4-BE49-F238E27FC236}">
                <a16:creationId xmlns:a16="http://schemas.microsoft.com/office/drawing/2014/main" id="{7DB5842A-6769-6042-73E5-E96E58986DC7}"/>
              </a:ext>
            </a:extLst>
          </p:cNvPr>
          <p:cNvSpPr>
            <a:spLocks noGrp="1"/>
          </p:cNvSpPr>
          <p:nvPr>
            <p:ph type="body" orient="vert" sz="quarter" idx="43" hasCustomPrompt="1"/>
          </p:nvPr>
        </p:nvSpPr>
        <p:spPr>
          <a:xfrm rot="10800000">
            <a:off x="4099201" y="2133600"/>
            <a:ext cx="733158" cy="4017346"/>
          </a:xfrm>
          <a:prstGeom prst="rect">
            <a:avLst/>
          </a:prstGeom>
        </p:spPr>
        <p:txBody>
          <a:bodyPr vert="eaVert">
            <a:noAutofit/>
          </a:bodyPr>
          <a:lstStyle>
            <a:lvl1pPr marL="0" indent="0">
              <a:buNone/>
              <a:defRPr sz="5400" b="0" i="0">
                <a:gradFill flip="none" rotWithShape="1">
                  <a:gsLst>
                    <a:gs pos="50000">
                      <a:srgbClr val="0F5CCA"/>
                    </a:gs>
                    <a:gs pos="100000">
                      <a:srgbClr val="B238BA"/>
                    </a:gs>
                    <a:gs pos="0">
                      <a:srgbClr val="49C5B1"/>
                    </a:gs>
                  </a:gsLst>
                  <a:lin ang="10800000" scaled="1"/>
                  <a:tileRect/>
                </a:gradFill>
                <a:latin typeface="Segoe Sans Display" pitchFamily="2" charset="0"/>
                <a:cs typeface="Segoe Sans Display" pitchFamily="2" charset="0"/>
              </a:defRPr>
            </a:lvl1pPr>
          </a:lstStyle>
          <a:p>
            <a:pPr lvl="0"/>
            <a:r>
              <a:rPr lang="en-US"/>
              <a:t>Content</a:t>
            </a:r>
          </a:p>
        </p:txBody>
      </p:sp>
      <p:sp>
        <p:nvSpPr>
          <p:cNvPr id="23" name="Text Placeholder 102">
            <a:extLst>
              <a:ext uri="{FF2B5EF4-FFF2-40B4-BE49-F238E27FC236}">
                <a16:creationId xmlns:a16="http://schemas.microsoft.com/office/drawing/2014/main" id="{BDDDB236-C91E-787B-E5D7-62DE55BBD108}"/>
              </a:ext>
            </a:extLst>
          </p:cNvPr>
          <p:cNvSpPr>
            <a:spLocks noGrp="1"/>
          </p:cNvSpPr>
          <p:nvPr>
            <p:ph type="body" sz="quarter" idx="45" hasCustomPrompt="1"/>
          </p:nvPr>
        </p:nvSpPr>
        <p:spPr>
          <a:xfrm>
            <a:off x="8576895" y="5659407"/>
            <a:ext cx="2258469" cy="491539"/>
          </a:xfrm>
          <a:prstGeom prst="rect">
            <a:avLst/>
          </a:prstGeom>
        </p:spPr>
        <p:txBody>
          <a:bodyPr>
            <a:normAutofit/>
          </a:bodyPr>
          <a:lstStyle>
            <a:lvl1pPr marL="0" indent="0">
              <a:buNone/>
              <a:defRPr sz="1400" b="0" i="0">
                <a:solidFill>
                  <a:schemeClr val="bg1">
                    <a:lumMod val="50000"/>
                  </a:schemeClr>
                </a:solidFill>
                <a:latin typeface="Segoe Sans Text Light" pitchFamily="2" charset="0"/>
                <a:cs typeface="Segoe Sans Text Light" pitchFamily="2" charset="0"/>
              </a:defRPr>
            </a:lvl1pPr>
          </a:lstStyle>
          <a:p>
            <a:pPr lvl="0"/>
            <a:r>
              <a:rPr lang="en-US"/>
              <a:t>Agenda item 7</a:t>
            </a:r>
          </a:p>
        </p:txBody>
      </p:sp>
      <p:sp>
        <p:nvSpPr>
          <p:cNvPr id="2" name="Text Placeholder 11">
            <a:extLst>
              <a:ext uri="{FF2B5EF4-FFF2-40B4-BE49-F238E27FC236}">
                <a16:creationId xmlns:a16="http://schemas.microsoft.com/office/drawing/2014/main" id="{4F46BD62-6610-222D-413D-8C18FD4D4E3C}"/>
              </a:ext>
            </a:extLst>
          </p:cNvPr>
          <p:cNvSpPr>
            <a:spLocks noGrp="1"/>
          </p:cNvSpPr>
          <p:nvPr>
            <p:ph type="body" sz="quarter" idx="46" hasCustomPrompt="1"/>
          </p:nvPr>
        </p:nvSpPr>
        <p:spPr>
          <a:xfrm>
            <a:off x="5582443" y="1007270"/>
            <a:ext cx="560387" cy="400050"/>
          </a:xfrm>
          <a:prstGeom prst="rect">
            <a:avLst/>
          </a:prstGeom>
        </p:spPr>
        <p:txBody>
          <a:bodyPr/>
          <a:lstStyle>
            <a:lvl1pPr marL="0" indent="0">
              <a:buNone/>
              <a:defRPr sz="2000" b="0" i="0">
                <a:solidFill>
                  <a:srgbClr val="2087AB"/>
                </a:solidFill>
                <a:latin typeface="Segoe Sans Small" pitchFamily="2" charset="0"/>
                <a:cs typeface="Segoe Sans Small"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01</a:t>
            </a:r>
          </a:p>
        </p:txBody>
      </p:sp>
      <p:sp>
        <p:nvSpPr>
          <p:cNvPr id="4" name="Text Placeholder 11">
            <a:extLst>
              <a:ext uri="{FF2B5EF4-FFF2-40B4-BE49-F238E27FC236}">
                <a16:creationId xmlns:a16="http://schemas.microsoft.com/office/drawing/2014/main" id="{4CA619D5-4591-F538-DC7C-948B9555D2A1}"/>
              </a:ext>
            </a:extLst>
          </p:cNvPr>
          <p:cNvSpPr>
            <a:spLocks noGrp="1"/>
          </p:cNvSpPr>
          <p:nvPr>
            <p:ph type="body" sz="quarter" idx="47" hasCustomPrompt="1"/>
          </p:nvPr>
        </p:nvSpPr>
        <p:spPr>
          <a:xfrm>
            <a:off x="8571408" y="1007270"/>
            <a:ext cx="560387" cy="400050"/>
          </a:xfrm>
          <a:prstGeom prst="rect">
            <a:avLst/>
          </a:prstGeom>
        </p:spPr>
        <p:txBody>
          <a:bodyPr/>
          <a:lstStyle>
            <a:lvl1pPr marL="0" indent="0">
              <a:buNone/>
              <a:defRPr sz="2000" b="0" i="0">
                <a:solidFill>
                  <a:srgbClr val="2087AB"/>
                </a:solidFill>
                <a:latin typeface="Segoe Sans Small" pitchFamily="2" charset="0"/>
                <a:cs typeface="Segoe Sans Small"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05</a:t>
            </a:r>
          </a:p>
        </p:txBody>
      </p:sp>
      <p:sp>
        <p:nvSpPr>
          <p:cNvPr id="12" name="Text Placeholder 11">
            <a:extLst>
              <a:ext uri="{FF2B5EF4-FFF2-40B4-BE49-F238E27FC236}">
                <a16:creationId xmlns:a16="http://schemas.microsoft.com/office/drawing/2014/main" id="{1303CCA3-9BC2-7828-8C83-774987606E98}"/>
              </a:ext>
            </a:extLst>
          </p:cNvPr>
          <p:cNvSpPr>
            <a:spLocks noGrp="1"/>
          </p:cNvSpPr>
          <p:nvPr>
            <p:ph type="body" sz="quarter" idx="48" hasCustomPrompt="1"/>
          </p:nvPr>
        </p:nvSpPr>
        <p:spPr>
          <a:xfrm>
            <a:off x="5582443" y="2396222"/>
            <a:ext cx="560387" cy="400050"/>
          </a:xfrm>
          <a:prstGeom prst="rect">
            <a:avLst/>
          </a:prstGeom>
        </p:spPr>
        <p:txBody>
          <a:bodyPr/>
          <a:lstStyle>
            <a:lvl1pPr marL="0" indent="0">
              <a:buNone/>
              <a:defRPr sz="2000" b="0" i="0">
                <a:solidFill>
                  <a:schemeClr val="bg2"/>
                </a:solidFill>
                <a:latin typeface="Segoe Sans Small" pitchFamily="2" charset="0"/>
                <a:cs typeface="Segoe Sans Small"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02</a:t>
            </a:r>
          </a:p>
        </p:txBody>
      </p:sp>
      <p:sp>
        <p:nvSpPr>
          <p:cNvPr id="20" name="Text Placeholder 11">
            <a:extLst>
              <a:ext uri="{FF2B5EF4-FFF2-40B4-BE49-F238E27FC236}">
                <a16:creationId xmlns:a16="http://schemas.microsoft.com/office/drawing/2014/main" id="{DED7CED9-5CD5-DD76-804E-5F1825291031}"/>
              </a:ext>
            </a:extLst>
          </p:cNvPr>
          <p:cNvSpPr>
            <a:spLocks noGrp="1"/>
          </p:cNvSpPr>
          <p:nvPr>
            <p:ph type="body" sz="quarter" idx="49" hasCustomPrompt="1"/>
          </p:nvPr>
        </p:nvSpPr>
        <p:spPr>
          <a:xfrm>
            <a:off x="8571408" y="2396222"/>
            <a:ext cx="560387" cy="400050"/>
          </a:xfrm>
          <a:prstGeom prst="rect">
            <a:avLst/>
          </a:prstGeom>
        </p:spPr>
        <p:txBody>
          <a:bodyPr/>
          <a:lstStyle>
            <a:lvl1pPr marL="0" indent="0">
              <a:buNone/>
              <a:defRPr sz="2000" b="0" i="0">
                <a:solidFill>
                  <a:schemeClr val="bg2"/>
                </a:solidFill>
                <a:latin typeface="Segoe Sans Small" pitchFamily="2" charset="0"/>
                <a:cs typeface="Segoe Sans Small"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06</a:t>
            </a:r>
          </a:p>
        </p:txBody>
      </p:sp>
      <p:sp>
        <p:nvSpPr>
          <p:cNvPr id="22" name="Text Placeholder 11">
            <a:extLst>
              <a:ext uri="{FF2B5EF4-FFF2-40B4-BE49-F238E27FC236}">
                <a16:creationId xmlns:a16="http://schemas.microsoft.com/office/drawing/2014/main" id="{2D1CDCB1-09AE-CA26-F74A-651A4CBB822C}"/>
              </a:ext>
            </a:extLst>
          </p:cNvPr>
          <p:cNvSpPr>
            <a:spLocks noGrp="1"/>
          </p:cNvSpPr>
          <p:nvPr>
            <p:ph type="body" sz="quarter" idx="50" hasCustomPrompt="1"/>
          </p:nvPr>
        </p:nvSpPr>
        <p:spPr>
          <a:xfrm>
            <a:off x="5582443" y="3779723"/>
            <a:ext cx="560387" cy="400050"/>
          </a:xfrm>
          <a:prstGeom prst="rect">
            <a:avLst/>
          </a:prstGeom>
        </p:spPr>
        <p:txBody>
          <a:bodyPr/>
          <a:lstStyle>
            <a:lvl1pPr marL="0" indent="0">
              <a:buNone/>
              <a:defRPr sz="2000" b="0" i="0">
                <a:solidFill>
                  <a:schemeClr val="accent2"/>
                </a:solidFill>
                <a:latin typeface="Segoe Sans Small" pitchFamily="2" charset="0"/>
                <a:cs typeface="Segoe Sans Small"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03</a:t>
            </a:r>
          </a:p>
        </p:txBody>
      </p:sp>
      <p:sp>
        <p:nvSpPr>
          <p:cNvPr id="26" name="Text Placeholder 11">
            <a:extLst>
              <a:ext uri="{FF2B5EF4-FFF2-40B4-BE49-F238E27FC236}">
                <a16:creationId xmlns:a16="http://schemas.microsoft.com/office/drawing/2014/main" id="{C1A275E2-D7A8-0359-303F-59D68F80088C}"/>
              </a:ext>
            </a:extLst>
          </p:cNvPr>
          <p:cNvSpPr>
            <a:spLocks noGrp="1"/>
          </p:cNvSpPr>
          <p:nvPr>
            <p:ph type="body" sz="quarter" idx="51" hasCustomPrompt="1"/>
          </p:nvPr>
        </p:nvSpPr>
        <p:spPr>
          <a:xfrm>
            <a:off x="8571408" y="3779723"/>
            <a:ext cx="560387" cy="400050"/>
          </a:xfrm>
          <a:prstGeom prst="rect">
            <a:avLst/>
          </a:prstGeom>
        </p:spPr>
        <p:txBody>
          <a:bodyPr/>
          <a:lstStyle>
            <a:lvl1pPr marL="0" indent="0">
              <a:buNone/>
              <a:defRPr sz="2000" b="0" i="0">
                <a:solidFill>
                  <a:schemeClr val="accent2"/>
                </a:solidFill>
                <a:latin typeface="Segoe Sans Small" pitchFamily="2" charset="0"/>
                <a:cs typeface="Segoe Sans Small"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07</a:t>
            </a:r>
          </a:p>
        </p:txBody>
      </p:sp>
      <p:sp>
        <p:nvSpPr>
          <p:cNvPr id="27" name="Text Placeholder 11">
            <a:extLst>
              <a:ext uri="{FF2B5EF4-FFF2-40B4-BE49-F238E27FC236}">
                <a16:creationId xmlns:a16="http://schemas.microsoft.com/office/drawing/2014/main" id="{BA587012-BD4A-2795-8AC3-50156A0A8F22}"/>
              </a:ext>
            </a:extLst>
          </p:cNvPr>
          <p:cNvSpPr>
            <a:spLocks noGrp="1"/>
          </p:cNvSpPr>
          <p:nvPr>
            <p:ph type="body" sz="quarter" idx="52" hasCustomPrompt="1"/>
          </p:nvPr>
        </p:nvSpPr>
        <p:spPr>
          <a:xfrm>
            <a:off x="5582443" y="5202148"/>
            <a:ext cx="560387" cy="400050"/>
          </a:xfrm>
          <a:prstGeom prst="rect">
            <a:avLst/>
          </a:prstGeom>
        </p:spPr>
        <p:txBody>
          <a:bodyPr/>
          <a:lstStyle>
            <a:lvl1pPr marL="0" indent="0">
              <a:buNone/>
              <a:defRPr sz="2000" b="0" i="0">
                <a:solidFill>
                  <a:schemeClr val="accent4"/>
                </a:solidFill>
                <a:latin typeface="Segoe Sans Small" pitchFamily="2" charset="0"/>
                <a:cs typeface="Segoe Sans Small"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04</a:t>
            </a:r>
          </a:p>
        </p:txBody>
      </p:sp>
      <p:sp>
        <p:nvSpPr>
          <p:cNvPr id="28" name="Text Placeholder 11">
            <a:extLst>
              <a:ext uri="{FF2B5EF4-FFF2-40B4-BE49-F238E27FC236}">
                <a16:creationId xmlns:a16="http://schemas.microsoft.com/office/drawing/2014/main" id="{D76B1DFF-94E8-2C8F-797E-A905F268B72D}"/>
              </a:ext>
            </a:extLst>
          </p:cNvPr>
          <p:cNvSpPr>
            <a:spLocks noGrp="1"/>
          </p:cNvSpPr>
          <p:nvPr>
            <p:ph type="body" sz="quarter" idx="53" hasCustomPrompt="1"/>
          </p:nvPr>
        </p:nvSpPr>
        <p:spPr>
          <a:xfrm>
            <a:off x="8571408" y="5202148"/>
            <a:ext cx="560387" cy="400050"/>
          </a:xfrm>
          <a:prstGeom prst="rect">
            <a:avLst/>
          </a:prstGeom>
        </p:spPr>
        <p:txBody>
          <a:bodyPr/>
          <a:lstStyle>
            <a:lvl1pPr marL="0" indent="0">
              <a:buNone/>
              <a:defRPr sz="2000" b="0" i="0">
                <a:solidFill>
                  <a:schemeClr val="accent4"/>
                </a:solidFill>
                <a:latin typeface="Segoe Sans Small" pitchFamily="2" charset="0"/>
                <a:cs typeface="Segoe Sans Small"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08</a:t>
            </a:r>
          </a:p>
        </p:txBody>
      </p:sp>
      <p:pic>
        <p:nvPicPr>
          <p:cNvPr id="3" name="Picture 2">
            <a:extLst>
              <a:ext uri="{FF2B5EF4-FFF2-40B4-BE49-F238E27FC236}">
                <a16:creationId xmlns:a16="http://schemas.microsoft.com/office/drawing/2014/main" id="{98701349-E8BF-6C63-2589-4030A2A34E4D}"/>
              </a:ext>
            </a:extLst>
          </p:cNvPr>
          <p:cNvPicPr>
            <a:picLocks noChangeAspect="1"/>
          </p:cNvPicPr>
          <p:nvPr userDrawn="1"/>
        </p:nvPicPr>
        <p:blipFill rotWithShape="1">
          <a:blip r:embed="rId2"/>
          <a:srcRect l="13319" r="31733"/>
          <a:stretch/>
        </p:blipFill>
        <p:spPr>
          <a:xfrm>
            <a:off x="677896" y="1574853"/>
            <a:ext cx="1236135" cy="2679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90102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73876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0232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08047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4673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34" Type="http://schemas.openxmlformats.org/officeDocument/2006/relationships/slideLayout" Target="../slideLayouts/slideLayout57.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33" Type="http://schemas.openxmlformats.org/officeDocument/2006/relationships/slideLayout" Target="../slideLayouts/slideLayout56.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32" Type="http://schemas.openxmlformats.org/officeDocument/2006/relationships/slideLayout" Target="../slideLayouts/slideLayout55.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36" Type="http://schemas.openxmlformats.org/officeDocument/2006/relationships/theme" Target="../theme/theme3.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slideLayout" Target="../slideLayouts/slideLayout54.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slideLayout" Target="../slideLayouts/slideLayout53.xml"/><Relationship Id="rId35" Type="http://schemas.openxmlformats.org/officeDocument/2006/relationships/slideLayout" Target="../slideLayouts/slideLayout58.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342174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73848"/>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11AFEE-2A42-A69D-978B-742FDEA842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5A27AE8-6768-A874-853C-25F5D88152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A6AF67-3197-BB8A-3B29-1F9C185516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DE9B71-A489-4F60-B00B-1C8D688AA8A2}" type="datetimeFigureOut">
              <a:rPr lang="en-GB" smtClean="0"/>
              <a:t>20/03/2024</a:t>
            </a:fld>
            <a:endParaRPr lang="en-GB"/>
          </a:p>
        </p:txBody>
      </p:sp>
      <p:sp>
        <p:nvSpPr>
          <p:cNvPr id="5" name="Footer Placeholder 4">
            <a:extLst>
              <a:ext uri="{FF2B5EF4-FFF2-40B4-BE49-F238E27FC236}">
                <a16:creationId xmlns:a16="http://schemas.microsoft.com/office/drawing/2014/main" id="{67A59365-4A18-1D0D-DBC6-3ADE9EECEC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7DD6AD6-9249-9788-BCA9-4C57E993D8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54D069-E595-401A-B618-C6C1F0B490F7}" type="slidenum">
              <a:rPr lang="en-GB" smtClean="0"/>
              <a:t>‹#›</a:t>
            </a:fld>
            <a:endParaRPr lang="en-GB"/>
          </a:p>
        </p:txBody>
      </p:sp>
    </p:spTree>
    <p:extLst>
      <p:ext uri="{BB962C8B-B14F-4D97-AF65-F5344CB8AC3E}">
        <p14:creationId xmlns:p14="http://schemas.microsoft.com/office/powerpoint/2010/main" val="1505775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708" r:id="rId3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8.xml"/><Relationship Id="rId5" Type="http://schemas.openxmlformats.org/officeDocument/2006/relationships/image" Target="../media/image12.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1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84700-34CE-937A-3E61-92BFA8ACDB0F}"/>
              </a:ext>
            </a:extLst>
          </p:cNvPr>
          <p:cNvSpPr>
            <a:spLocks noGrp="1"/>
          </p:cNvSpPr>
          <p:nvPr>
            <p:ph type="ctrTitle"/>
          </p:nvPr>
        </p:nvSpPr>
        <p:spPr/>
        <p:txBody>
          <a:bodyPr>
            <a:noAutofit/>
          </a:bodyPr>
          <a:lstStyle/>
          <a:p>
            <a:r>
              <a:rPr lang="en-GB" sz="4000" dirty="0"/>
              <a:t>Data Quality Revolution  The Fabric-OpenAI Approach</a:t>
            </a:r>
          </a:p>
        </p:txBody>
      </p:sp>
      <p:sp>
        <p:nvSpPr>
          <p:cNvPr id="3" name="Text Placeholder 2">
            <a:extLst>
              <a:ext uri="{FF2B5EF4-FFF2-40B4-BE49-F238E27FC236}">
                <a16:creationId xmlns:a16="http://schemas.microsoft.com/office/drawing/2014/main" id="{5DF442D2-27C0-AE2F-7D73-FBE46392357A}"/>
              </a:ext>
            </a:extLst>
          </p:cNvPr>
          <p:cNvSpPr>
            <a:spLocks noGrp="1"/>
          </p:cNvSpPr>
          <p:nvPr>
            <p:ph type="body" idx="1"/>
          </p:nvPr>
        </p:nvSpPr>
        <p:spPr/>
        <p:txBody>
          <a:bodyPr/>
          <a:lstStyle/>
          <a:p>
            <a:r>
              <a:rPr lang="en-GB" dirty="0"/>
              <a:t>Nagaraj </a:t>
            </a:r>
            <a:r>
              <a:rPr lang="en-GB" dirty="0" err="1"/>
              <a:t>Sengodan</a:t>
            </a:r>
            <a:r>
              <a:rPr lang="en-GB" dirty="0"/>
              <a:t>, </a:t>
            </a:r>
            <a:r>
              <a:rPr lang="en-GB" dirty="0" err="1"/>
              <a:t>Alpa</a:t>
            </a:r>
            <a:r>
              <a:rPr lang="en-GB" dirty="0"/>
              <a:t> </a:t>
            </a:r>
            <a:r>
              <a:rPr lang="en-GB" dirty="0" err="1"/>
              <a:t>Buddhabhatti</a:t>
            </a:r>
            <a:endParaRPr lang="en-GB" dirty="0"/>
          </a:p>
        </p:txBody>
      </p:sp>
    </p:spTree>
    <p:extLst>
      <p:ext uri="{BB962C8B-B14F-4D97-AF65-F5344CB8AC3E}">
        <p14:creationId xmlns:p14="http://schemas.microsoft.com/office/powerpoint/2010/main" val="4189479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Vertical Text Placeholder 8">
            <a:extLst>
              <a:ext uri="{FF2B5EF4-FFF2-40B4-BE49-F238E27FC236}">
                <a16:creationId xmlns:a16="http://schemas.microsoft.com/office/drawing/2014/main" id="{F4258EE4-9AB5-60A3-B517-903D01018BC4}"/>
              </a:ext>
            </a:extLst>
          </p:cNvPr>
          <p:cNvSpPr>
            <a:spLocks noGrp="1"/>
          </p:cNvSpPr>
          <p:nvPr>
            <p:ph type="title" idx="4294967295"/>
          </p:nvPr>
        </p:nvSpPr>
        <p:spPr>
          <a:xfrm rot="10800000">
            <a:off x="3104092" y="2504040"/>
            <a:ext cx="733425" cy="4017963"/>
          </a:xfrm>
          <a:prstGeom prst="rect">
            <a:avLst/>
          </a:prstGeom>
          <a:noFill/>
          <a:ln>
            <a:noFill/>
            <a:prstDash/>
          </a:ln>
          <a:effectLst/>
        </p:spPr>
        <p:txBody>
          <a:bodyPr rot="0" spcFirstLastPara="0" vertOverflow="overflow" horzOverflow="overflow" vert="eaVert"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5400" b="0" i="0" u="none" strike="noStrike" kern="1200" cap="none" spc="0" normalizeH="0" baseline="0" noProof="0" dirty="0">
                <a:ln>
                  <a:noFill/>
                </a:ln>
                <a:gradFill flip="none" rotWithShape="1">
                  <a:gsLst>
                    <a:gs pos="50000">
                      <a:srgbClr val="0F5CCA"/>
                    </a:gs>
                    <a:gs pos="100000">
                      <a:srgbClr val="B238BA"/>
                    </a:gs>
                    <a:gs pos="0">
                      <a:srgbClr val="49C5B1"/>
                    </a:gs>
                  </a:gsLst>
                  <a:lin ang="10800000" scaled="1"/>
                  <a:tileRect/>
                </a:gradFill>
                <a:effectLst/>
                <a:uLnTx/>
                <a:uFillTx/>
                <a:latin typeface="Segoe Sans Display" pitchFamily="2" charset="0"/>
                <a:ea typeface="+mn-ea"/>
                <a:cs typeface="Segoe Sans Display" pitchFamily="2" charset="0"/>
              </a:rPr>
              <a:t>Contents</a:t>
            </a:r>
          </a:p>
        </p:txBody>
      </p:sp>
      <p:sp>
        <p:nvSpPr>
          <p:cNvPr id="11" name="Text Placeholder 10">
            <a:extLst>
              <a:ext uri="{FF2B5EF4-FFF2-40B4-BE49-F238E27FC236}">
                <a16:creationId xmlns:a16="http://schemas.microsoft.com/office/drawing/2014/main" id="{F2F46237-CCCF-2DB2-10E8-979ED6F55D04}"/>
              </a:ext>
            </a:extLst>
          </p:cNvPr>
          <p:cNvSpPr>
            <a:spLocks noGrp="1"/>
          </p:cNvSpPr>
          <p:nvPr>
            <p:ph type="body" sz="quarter" idx="46"/>
          </p:nvPr>
        </p:nvSpPr>
        <p:spPr>
          <a:xfrm>
            <a:off x="4977076" y="1045370"/>
            <a:ext cx="560387" cy="400050"/>
          </a:xfrm>
        </p:spPr>
        <p:txBody>
          <a:bodyPr/>
          <a:lstStyle/>
          <a:p>
            <a:r>
              <a:rPr lang="en-US"/>
              <a:t>01</a:t>
            </a:r>
          </a:p>
        </p:txBody>
      </p:sp>
      <p:sp>
        <p:nvSpPr>
          <p:cNvPr id="4" name="Text Placeholder 3">
            <a:extLst>
              <a:ext uri="{FF2B5EF4-FFF2-40B4-BE49-F238E27FC236}">
                <a16:creationId xmlns:a16="http://schemas.microsoft.com/office/drawing/2014/main" id="{C6411846-9B97-81FD-7896-E5D9AD720EAF}"/>
              </a:ext>
            </a:extLst>
          </p:cNvPr>
          <p:cNvSpPr>
            <a:spLocks noGrp="1"/>
          </p:cNvSpPr>
          <p:nvPr>
            <p:ph type="body" sz="quarter" idx="29"/>
          </p:nvPr>
        </p:nvSpPr>
        <p:spPr>
          <a:xfrm>
            <a:off x="4968613" y="1507782"/>
            <a:ext cx="2258469" cy="491539"/>
          </a:xfrm>
        </p:spPr>
        <p:txBody>
          <a:bodyPr>
            <a:normAutofit/>
          </a:bodyPr>
          <a:lstStyle/>
          <a:p>
            <a:r>
              <a:rPr lang="en-US" dirty="0"/>
              <a:t>Generative AI</a:t>
            </a:r>
          </a:p>
        </p:txBody>
      </p:sp>
      <p:sp>
        <p:nvSpPr>
          <p:cNvPr id="13" name="Text Placeholder 12">
            <a:extLst>
              <a:ext uri="{FF2B5EF4-FFF2-40B4-BE49-F238E27FC236}">
                <a16:creationId xmlns:a16="http://schemas.microsoft.com/office/drawing/2014/main" id="{9984876E-9604-289A-7B1A-6B3016EC81CA}"/>
              </a:ext>
            </a:extLst>
          </p:cNvPr>
          <p:cNvSpPr>
            <a:spLocks noGrp="1"/>
          </p:cNvSpPr>
          <p:nvPr>
            <p:ph type="body" sz="quarter" idx="48"/>
          </p:nvPr>
        </p:nvSpPr>
        <p:spPr>
          <a:xfrm>
            <a:off x="4977076" y="2434322"/>
            <a:ext cx="560387" cy="400050"/>
          </a:xfrm>
        </p:spPr>
        <p:txBody>
          <a:bodyPr/>
          <a:lstStyle/>
          <a:p>
            <a:r>
              <a:rPr lang="en-US"/>
              <a:t>02</a:t>
            </a:r>
          </a:p>
        </p:txBody>
      </p:sp>
      <p:sp>
        <p:nvSpPr>
          <p:cNvPr id="5" name="Text Placeholder 4">
            <a:extLst>
              <a:ext uri="{FF2B5EF4-FFF2-40B4-BE49-F238E27FC236}">
                <a16:creationId xmlns:a16="http://schemas.microsoft.com/office/drawing/2014/main" id="{89C2BD3A-4F6F-0486-306D-E511C206620E}"/>
              </a:ext>
            </a:extLst>
          </p:cNvPr>
          <p:cNvSpPr>
            <a:spLocks noGrp="1"/>
          </p:cNvSpPr>
          <p:nvPr>
            <p:ph type="body" sz="quarter" idx="32"/>
          </p:nvPr>
        </p:nvSpPr>
        <p:spPr>
          <a:xfrm>
            <a:off x="4968613" y="2912636"/>
            <a:ext cx="2258469" cy="491539"/>
          </a:xfrm>
        </p:spPr>
        <p:txBody>
          <a:bodyPr>
            <a:normAutofit/>
          </a:bodyPr>
          <a:lstStyle/>
          <a:p>
            <a:r>
              <a:rPr lang="en-US" dirty="0"/>
              <a:t>Large Language Model (LLM)</a:t>
            </a:r>
          </a:p>
        </p:txBody>
      </p:sp>
      <p:sp>
        <p:nvSpPr>
          <p:cNvPr id="15" name="Text Placeholder 14">
            <a:extLst>
              <a:ext uri="{FF2B5EF4-FFF2-40B4-BE49-F238E27FC236}">
                <a16:creationId xmlns:a16="http://schemas.microsoft.com/office/drawing/2014/main" id="{000DE111-3881-8A52-38AA-791D837F2CFA}"/>
              </a:ext>
            </a:extLst>
          </p:cNvPr>
          <p:cNvSpPr>
            <a:spLocks noGrp="1"/>
          </p:cNvSpPr>
          <p:nvPr>
            <p:ph type="body" sz="quarter" idx="50"/>
          </p:nvPr>
        </p:nvSpPr>
        <p:spPr>
          <a:xfrm>
            <a:off x="4977076" y="3817823"/>
            <a:ext cx="560387" cy="400050"/>
          </a:xfrm>
        </p:spPr>
        <p:txBody>
          <a:bodyPr/>
          <a:lstStyle/>
          <a:p>
            <a:r>
              <a:rPr lang="en-US"/>
              <a:t>03</a:t>
            </a:r>
          </a:p>
        </p:txBody>
      </p:sp>
      <p:sp>
        <p:nvSpPr>
          <p:cNvPr id="6" name="Text Placeholder 5">
            <a:extLst>
              <a:ext uri="{FF2B5EF4-FFF2-40B4-BE49-F238E27FC236}">
                <a16:creationId xmlns:a16="http://schemas.microsoft.com/office/drawing/2014/main" id="{994B4892-E286-6F4D-E915-B66F6F928C4A}"/>
              </a:ext>
            </a:extLst>
          </p:cNvPr>
          <p:cNvSpPr>
            <a:spLocks noGrp="1"/>
          </p:cNvSpPr>
          <p:nvPr>
            <p:ph type="body" sz="quarter" idx="35"/>
          </p:nvPr>
        </p:nvSpPr>
        <p:spPr>
          <a:xfrm>
            <a:off x="4968613" y="4292653"/>
            <a:ext cx="2458850" cy="491539"/>
          </a:xfrm>
        </p:spPr>
        <p:txBody>
          <a:bodyPr>
            <a:noAutofit/>
          </a:bodyPr>
          <a:lstStyle/>
          <a:p>
            <a:r>
              <a:rPr lang="en-US" dirty="0"/>
              <a:t>Fabric &amp; Open AI</a:t>
            </a:r>
          </a:p>
        </p:txBody>
      </p:sp>
      <p:sp>
        <p:nvSpPr>
          <p:cNvPr id="17" name="Text Placeholder 16">
            <a:extLst>
              <a:ext uri="{FF2B5EF4-FFF2-40B4-BE49-F238E27FC236}">
                <a16:creationId xmlns:a16="http://schemas.microsoft.com/office/drawing/2014/main" id="{F9DC7BE2-AB2A-4629-A6E3-2615D179CC11}"/>
              </a:ext>
            </a:extLst>
          </p:cNvPr>
          <p:cNvSpPr>
            <a:spLocks noGrp="1"/>
          </p:cNvSpPr>
          <p:nvPr>
            <p:ph type="body" sz="quarter" idx="52"/>
          </p:nvPr>
        </p:nvSpPr>
        <p:spPr>
          <a:xfrm>
            <a:off x="4977076" y="5240248"/>
            <a:ext cx="560387" cy="400050"/>
          </a:xfrm>
        </p:spPr>
        <p:txBody>
          <a:bodyPr/>
          <a:lstStyle/>
          <a:p>
            <a:r>
              <a:rPr lang="en-US"/>
              <a:t>04</a:t>
            </a:r>
          </a:p>
        </p:txBody>
      </p:sp>
      <p:sp>
        <p:nvSpPr>
          <p:cNvPr id="7" name="Text Placeholder 6">
            <a:extLst>
              <a:ext uri="{FF2B5EF4-FFF2-40B4-BE49-F238E27FC236}">
                <a16:creationId xmlns:a16="http://schemas.microsoft.com/office/drawing/2014/main" id="{DBE6BDB6-9AA6-BF38-E555-AB3443CD7292}"/>
              </a:ext>
            </a:extLst>
          </p:cNvPr>
          <p:cNvSpPr>
            <a:spLocks noGrp="1"/>
          </p:cNvSpPr>
          <p:nvPr>
            <p:ph type="body" sz="quarter" idx="38"/>
          </p:nvPr>
        </p:nvSpPr>
        <p:spPr>
          <a:xfrm>
            <a:off x="4968613" y="5697507"/>
            <a:ext cx="2458850" cy="491539"/>
          </a:xfrm>
        </p:spPr>
        <p:txBody>
          <a:bodyPr>
            <a:noAutofit/>
          </a:bodyPr>
          <a:lstStyle/>
          <a:p>
            <a:r>
              <a:rPr lang="en-US" dirty="0"/>
              <a:t>Demo / Q &amp; A</a:t>
            </a:r>
          </a:p>
        </p:txBody>
      </p:sp>
    </p:spTree>
    <p:extLst>
      <p:ext uri="{BB962C8B-B14F-4D97-AF65-F5344CB8AC3E}">
        <p14:creationId xmlns:p14="http://schemas.microsoft.com/office/powerpoint/2010/main" val="104878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0E17DD-0081-8E1D-1FCE-C164D4447C80}"/>
              </a:ext>
            </a:extLst>
          </p:cNvPr>
          <p:cNvSpPr>
            <a:spLocks noGrp="1"/>
          </p:cNvSpPr>
          <p:nvPr>
            <p:ph type="title"/>
          </p:nvPr>
        </p:nvSpPr>
        <p:spPr/>
        <p:txBody>
          <a:bodyPr/>
          <a:lstStyle/>
          <a:p>
            <a:endParaRPr lang="en-GB"/>
          </a:p>
        </p:txBody>
      </p:sp>
      <p:graphicFrame>
        <p:nvGraphicFramePr>
          <p:cNvPr id="3" name="Diagram 2">
            <a:extLst>
              <a:ext uri="{FF2B5EF4-FFF2-40B4-BE49-F238E27FC236}">
                <a16:creationId xmlns:a16="http://schemas.microsoft.com/office/drawing/2014/main" id="{341ED56B-558D-9577-4F68-E78279D3BD01}"/>
              </a:ext>
            </a:extLst>
          </p:cNvPr>
          <p:cNvGraphicFramePr/>
          <p:nvPr>
            <p:extLst>
              <p:ext uri="{D42A27DB-BD31-4B8C-83A1-F6EECF244321}">
                <p14:modId xmlns:p14="http://schemas.microsoft.com/office/powerpoint/2010/main" val="3556730282"/>
              </p:ext>
            </p:extLst>
          </p:nvPr>
        </p:nvGraphicFramePr>
        <p:xfrm>
          <a:off x="280537" y="2118768"/>
          <a:ext cx="5874604" cy="4374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7D0C3935-2504-3BF5-3F24-25FBCBEC06EB}"/>
              </a:ext>
            </a:extLst>
          </p:cNvPr>
          <p:cNvGraphicFramePr/>
          <p:nvPr>
            <p:extLst>
              <p:ext uri="{D42A27DB-BD31-4B8C-83A1-F6EECF244321}">
                <p14:modId xmlns:p14="http://schemas.microsoft.com/office/powerpoint/2010/main" val="3460930916"/>
              </p:ext>
            </p:extLst>
          </p:nvPr>
        </p:nvGraphicFramePr>
        <p:xfrm>
          <a:off x="5891283" y="1997121"/>
          <a:ext cx="5540991" cy="41412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485600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1A1F9-2B74-25F2-5150-21DB7B9BC212}"/>
              </a:ext>
            </a:extLst>
          </p:cNvPr>
          <p:cNvSpPr>
            <a:spLocks noGrp="1"/>
          </p:cNvSpPr>
          <p:nvPr>
            <p:ph type="title"/>
          </p:nvPr>
        </p:nvSpPr>
        <p:spPr/>
        <p:txBody>
          <a:bodyPr/>
          <a:lstStyle/>
          <a:p>
            <a:r>
              <a:rPr lang="en-GB" dirty="0"/>
              <a:t>Large Language Model</a:t>
            </a:r>
          </a:p>
        </p:txBody>
      </p:sp>
      <p:sp>
        <p:nvSpPr>
          <p:cNvPr id="5" name="Rectangle 4">
            <a:extLst>
              <a:ext uri="{FF2B5EF4-FFF2-40B4-BE49-F238E27FC236}">
                <a16:creationId xmlns:a16="http://schemas.microsoft.com/office/drawing/2014/main" id="{6E2CAFA7-14AD-5DFF-0B59-CA5FB2498D89}"/>
              </a:ext>
            </a:extLst>
          </p:cNvPr>
          <p:cNvSpPr/>
          <p:nvPr/>
        </p:nvSpPr>
        <p:spPr>
          <a:xfrm>
            <a:off x="491320" y="1990528"/>
            <a:ext cx="1599676" cy="476393"/>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1600" dirty="0"/>
              <a:t>Labelled Data</a:t>
            </a:r>
          </a:p>
        </p:txBody>
      </p:sp>
      <p:sp>
        <p:nvSpPr>
          <p:cNvPr id="6" name="Rectangle 5">
            <a:extLst>
              <a:ext uri="{FF2B5EF4-FFF2-40B4-BE49-F238E27FC236}">
                <a16:creationId xmlns:a16="http://schemas.microsoft.com/office/drawing/2014/main" id="{66DA5159-FF21-D66F-0B66-33B6BEAC2EC9}"/>
              </a:ext>
            </a:extLst>
          </p:cNvPr>
          <p:cNvSpPr/>
          <p:nvPr/>
        </p:nvSpPr>
        <p:spPr>
          <a:xfrm>
            <a:off x="457201" y="2679740"/>
            <a:ext cx="1599676" cy="476393"/>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1600" dirty="0"/>
              <a:t>Labelled Data</a:t>
            </a:r>
          </a:p>
        </p:txBody>
      </p:sp>
      <p:sp>
        <p:nvSpPr>
          <p:cNvPr id="7" name="Rectangle 6">
            <a:extLst>
              <a:ext uri="{FF2B5EF4-FFF2-40B4-BE49-F238E27FC236}">
                <a16:creationId xmlns:a16="http://schemas.microsoft.com/office/drawing/2014/main" id="{8438E73C-BAC1-50EC-6BB9-3A23256BC0ED}"/>
              </a:ext>
            </a:extLst>
          </p:cNvPr>
          <p:cNvSpPr/>
          <p:nvPr/>
        </p:nvSpPr>
        <p:spPr>
          <a:xfrm>
            <a:off x="457200" y="3770986"/>
            <a:ext cx="1599676" cy="476393"/>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1600" dirty="0"/>
              <a:t>Labelled Data</a:t>
            </a:r>
          </a:p>
        </p:txBody>
      </p:sp>
      <p:sp>
        <p:nvSpPr>
          <p:cNvPr id="8" name="Rectangle 7">
            <a:extLst>
              <a:ext uri="{FF2B5EF4-FFF2-40B4-BE49-F238E27FC236}">
                <a16:creationId xmlns:a16="http://schemas.microsoft.com/office/drawing/2014/main" id="{3A0B2836-00C8-D7E9-933F-0C5DBCBD9206}"/>
              </a:ext>
            </a:extLst>
          </p:cNvPr>
          <p:cNvSpPr/>
          <p:nvPr/>
        </p:nvSpPr>
        <p:spPr>
          <a:xfrm>
            <a:off x="2386082" y="1990528"/>
            <a:ext cx="1599676" cy="47639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600" dirty="0"/>
              <a:t>ML Model Training</a:t>
            </a:r>
          </a:p>
        </p:txBody>
      </p:sp>
      <p:sp>
        <p:nvSpPr>
          <p:cNvPr id="9" name="Rectangle 8">
            <a:extLst>
              <a:ext uri="{FF2B5EF4-FFF2-40B4-BE49-F238E27FC236}">
                <a16:creationId xmlns:a16="http://schemas.microsoft.com/office/drawing/2014/main" id="{C0ADC20C-3B39-F133-1FF7-A374CBAA38FC}"/>
              </a:ext>
            </a:extLst>
          </p:cNvPr>
          <p:cNvSpPr/>
          <p:nvPr/>
        </p:nvSpPr>
        <p:spPr>
          <a:xfrm>
            <a:off x="2342864" y="2684289"/>
            <a:ext cx="1599676" cy="47639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600" dirty="0"/>
              <a:t>ML Model Training</a:t>
            </a:r>
          </a:p>
        </p:txBody>
      </p:sp>
      <p:sp>
        <p:nvSpPr>
          <p:cNvPr id="10" name="Rectangle 9">
            <a:extLst>
              <a:ext uri="{FF2B5EF4-FFF2-40B4-BE49-F238E27FC236}">
                <a16:creationId xmlns:a16="http://schemas.microsoft.com/office/drawing/2014/main" id="{D9862FDF-16AA-47C7-88EA-2B9410CD3E4B}"/>
              </a:ext>
            </a:extLst>
          </p:cNvPr>
          <p:cNvSpPr/>
          <p:nvPr/>
        </p:nvSpPr>
        <p:spPr>
          <a:xfrm>
            <a:off x="2334246" y="3777235"/>
            <a:ext cx="1599676" cy="47639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600" dirty="0"/>
              <a:t>ML Model Training</a:t>
            </a:r>
          </a:p>
        </p:txBody>
      </p:sp>
      <p:sp>
        <p:nvSpPr>
          <p:cNvPr id="11" name="Rectangle 10">
            <a:extLst>
              <a:ext uri="{FF2B5EF4-FFF2-40B4-BE49-F238E27FC236}">
                <a16:creationId xmlns:a16="http://schemas.microsoft.com/office/drawing/2014/main" id="{ECDA3EB5-28F3-CED2-814A-58D36B6DC74C}"/>
              </a:ext>
            </a:extLst>
          </p:cNvPr>
          <p:cNvSpPr/>
          <p:nvPr/>
        </p:nvSpPr>
        <p:spPr>
          <a:xfrm>
            <a:off x="4230804" y="1990528"/>
            <a:ext cx="1599676" cy="47639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GB" sz="1600" dirty="0"/>
              <a:t>Classification</a:t>
            </a:r>
          </a:p>
        </p:txBody>
      </p:sp>
      <p:sp>
        <p:nvSpPr>
          <p:cNvPr id="12" name="Rectangle 11">
            <a:extLst>
              <a:ext uri="{FF2B5EF4-FFF2-40B4-BE49-F238E27FC236}">
                <a16:creationId xmlns:a16="http://schemas.microsoft.com/office/drawing/2014/main" id="{FC4F2459-D559-5A8C-A48D-84372B47B47E}"/>
              </a:ext>
            </a:extLst>
          </p:cNvPr>
          <p:cNvSpPr/>
          <p:nvPr/>
        </p:nvSpPr>
        <p:spPr>
          <a:xfrm>
            <a:off x="4230802" y="2679740"/>
            <a:ext cx="1599676" cy="47639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GB" sz="1600" dirty="0"/>
              <a:t>Entity Extraction</a:t>
            </a:r>
          </a:p>
        </p:txBody>
      </p:sp>
      <p:sp>
        <p:nvSpPr>
          <p:cNvPr id="13" name="Rectangle 12">
            <a:extLst>
              <a:ext uri="{FF2B5EF4-FFF2-40B4-BE49-F238E27FC236}">
                <a16:creationId xmlns:a16="http://schemas.microsoft.com/office/drawing/2014/main" id="{11D8B4E7-E685-3089-180D-50AF6FA164E7}"/>
              </a:ext>
            </a:extLst>
          </p:cNvPr>
          <p:cNvSpPr/>
          <p:nvPr/>
        </p:nvSpPr>
        <p:spPr>
          <a:xfrm>
            <a:off x="4230803" y="3770986"/>
            <a:ext cx="1599676" cy="47639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GB" sz="1600" dirty="0"/>
              <a:t>Summarization</a:t>
            </a:r>
          </a:p>
        </p:txBody>
      </p:sp>
      <p:cxnSp>
        <p:nvCxnSpPr>
          <p:cNvPr id="15" name="Straight Arrow Connector 14">
            <a:extLst>
              <a:ext uri="{FF2B5EF4-FFF2-40B4-BE49-F238E27FC236}">
                <a16:creationId xmlns:a16="http://schemas.microsoft.com/office/drawing/2014/main" id="{D4D2E9CA-66DA-32D3-E7AE-B2C1160E725D}"/>
              </a:ext>
            </a:extLst>
          </p:cNvPr>
          <p:cNvCxnSpPr>
            <a:stCxn id="5" idx="3"/>
            <a:endCxn id="8" idx="1"/>
          </p:cNvCxnSpPr>
          <p:nvPr/>
        </p:nvCxnSpPr>
        <p:spPr>
          <a:xfrm>
            <a:off x="2090996" y="2228725"/>
            <a:ext cx="2950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EF3F145-E739-FCAC-6A97-8FBD9ABF05FC}"/>
              </a:ext>
            </a:extLst>
          </p:cNvPr>
          <p:cNvCxnSpPr>
            <a:cxnSpLocks/>
            <a:stCxn id="6" idx="3"/>
            <a:endCxn id="9" idx="1"/>
          </p:cNvCxnSpPr>
          <p:nvPr/>
        </p:nvCxnSpPr>
        <p:spPr>
          <a:xfrm>
            <a:off x="2056877" y="2917937"/>
            <a:ext cx="285987" cy="4549"/>
          </a:xfrm>
          <a:prstGeom prst="straightConnector1">
            <a:avLst/>
          </a:prstGeom>
          <a:ln>
            <a:tailEnd type="triangle"/>
          </a:ln>
        </p:spPr>
        <p:style>
          <a:lnRef idx="3">
            <a:schemeClr val="lt1"/>
          </a:lnRef>
          <a:fillRef idx="1">
            <a:schemeClr val="accent3"/>
          </a:fillRef>
          <a:effectRef idx="1">
            <a:schemeClr val="accent3"/>
          </a:effectRef>
          <a:fontRef idx="minor">
            <a:schemeClr val="lt1"/>
          </a:fontRef>
        </p:style>
      </p:cxnSp>
      <p:cxnSp>
        <p:nvCxnSpPr>
          <p:cNvPr id="17" name="Straight Arrow Connector 16">
            <a:extLst>
              <a:ext uri="{FF2B5EF4-FFF2-40B4-BE49-F238E27FC236}">
                <a16:creationId xmlns:a16="http://schemas.microsoft.com/office/drawing/2014/main" id="{085B074E-1558-6A03-48DA-D76DF829557F}"/>
              </a:ext>
            </a:extLst>
          </p:cNvPr>
          <p:cNvCxnSpPr>
            <a:cxnSpLocks/>
            <a:stCxn id="7" idx="3"/>
            <a:endCxn id="10" idx="1"/>
          </p:cNvCxnSpPr>
          <p:nvPr/>
        </p:nvCxnSpPr>
        <p:spPr>
          <a:xfrm>
            <a:off x="2056876" y="4009183"/>
            <a:ext cx="277370" cy="6249"/>
          </a:xfrm>
          <a:prstGeom prst="straightConnector1">
            <a:avLst/>
          </a:prstGeom>
          <a:ln>
            <a:tailEnd type="triangle"/>
          </a:ln>
        </p:spPr>
        <p:style>
          <a:lnRef idx="3">
            <a:schemeClr val="lt1"/>
          </a:lnRef>
          <a:fillRef idx="1">
            <a:schemeClr val="accent3"/>
          </a:fillRef>
          <a:effectRef idx="1">
            <a:schemeClr val="accent3"/>
          </a:effectRef>
          <a:fontRef idx="minor">
            <a:schemeClr val="lt1"/>
          </a:fontRef>
        </p:style>
      </p:cxnSp>
      <p:cxnSp>
        <p:nvCxnSpPr>
          <p:cNvPr id="23" name="Straight Arrow Connector 22">
            <a:extLst>
              <a:ext uri="{FF2B5EF4-FFF2-40B4-BE49-F238E27FC236}">
                <a16:creationId xmlns:a16="http://schemas.microsoft.com/office/drawing/2014/main" id="{1E4994DD-3432-967C-CFC2-9D0C3D8E7AA4}"/>
              </a:ext>
            </a:extLst>
          </p:cNvPr>
          <p:cNvCxnSpPr>
            <a:cxnSpLocks/>
            <a:stCxn id="8" idx="3"/>
            <a:endCxn id="11" idx="1"/>
          </p:cNvCxnSpPr>
          <p:nvPr/>
        </p:nvCxnSpPr>
        <p:spPr>
          <a:xfrm>
            <a:off x="3985758" y="2228725"/>
            <a:ext cx="245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01B89D6-CBB6-E3E9-B250-7072FB58DA62}"/>
              </a:ext>
            </a:extLst>
          </p:cNvPr>
          <p:cNvCxnSpPr>
            <a:cxnSpLocks/>
            <a:stCxn id="9" idx="3"/>
            <a:endCxn id="12" idx="1"/>
          </p:cNvCxnSpPr>
          <p:nvPr/>
        </p:nvCxnSpPr>
        <p:spPr>
          <a:xfrm flipV="1">
            <a:off x="3942540" y="2917937"/>
            <a:ext cx="288262" cy="4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F84BE5C-E346-356E-3E33-8F948617061C}"/>
              </a:ext>
            </a:extLst>
          </p:cNvPr>
          <p:cNvCxnSpPr>
            <a:cxnSpLocks/>
            <a:stCxn id="10" idx="3"/>
            <a:endCxn id="13" idx="1"/>
          </p:cNvCxnSpPr>
          <p:nvPr/>
        </p:nvCxnSpPr>
        <p:spPr>
          <a:xfrm flipV="1">
            <a:off x="3933922" y="4009183"/>
            <a:ext cx="296881" cy="6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35259641-73F8-DADC-CEE1-76D05D370724}"/>
              </a:ext>
            </a:extLst>
          </p:cNvPr>
          <p:cNvSpPr/>
          <p:nvPr/>
        </p:nvSpPr>
        <p:spPr>
          <a:xfrm>
            <a:off x="6551671" y="1996777"/>
            <a:ext cx="1599676" cy="225060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1600" dirty="0"/>
              <a:t>Unlabelled Data</a:t>
            </a:r>
          </a:p>
          <a:p>
            <a:pPr algn="ctr"/>
            <a:r>
              <a:rPr lang="en-GB" sz="1600" dirty="0"/>
              <a:t>(Many TBs)</a:t>
            </a:r>
          </a:p>
        </p:txBody>
      </p:sp>
      <p:sp>
        <p:nvSpPr>
          <p:cNvPr id="42" name="Rectangle 41">
            <a:extLst>
              <a:ext uri="{FF2B5EF4-FFF2-40B4-BE49-F238E27FC236}">
                <a16:creationId xmlns:a16="http://schemas.microsoft.com/office/drawing/2014/main" id="{C6CB700E-21EF-9507-3FE2-03FA8F88C3F2}"/>
              </a:ext>
            </a:extLst>
          </p:cNvPr>
          <p:cNvSpPr/>
          <p:nvPr/>
        </p:nvSpPr>
        <p:spPr>
          <a:xfrm>
            <a:off x="8446433" y="1996777"/>
            <a:ext cx="1599676" cy="225060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600" dirty="0"/>
              <a:t>Large </a:t>
            </a:r>
            <a:r>
              <a:rPr lang="en-GB" sz="1600" dirty="0" err="1"/>
              <a:t>Launguage</a:t>
            </a:r>
            <a:r>
              <a:rPr lang="en-GB" sz="1600" dirty="0"/>
              <a:t> Model Training</a:t>
            </a:r>
          </a:p>
          <a:p>
            <a:pPr algn="ctr"/>
            <a:r>
              <a:rPr lang="en-GB" sz="1600" dirty="0"/>
              <a:t>(£££)</a:t>
            </a:r>
          </a:p>
        </p:txBody>
      </p:sp>
      <p:sp>
        <p:nvSpPr>
          <p:cNvPr id="45" name="Rectangle 44">
            <a:extLst>
              <a:ext uri="{FF2B5EF4-FFF2-40B4-BE49-F238E27FC236}">
                <a16:creationId xmlns:a16="http://schemas.microsoft.com/office/drawing/2014/main" id="{20A7FCF0-60C4-CA66-264E-E98CDAF63C59}"/>
              </a:ext>
            </a:extLst>
          </p:cNvPr>
          <p:cNvSpPr/>
          <p:nvPr/>
        </p:nvSpPr>
        <p:spPr>
          <a:xfrm>
            <a:off x="10291155" y="1996777"/>
            <a:ext cx="1599676" cy="47639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GB" sz="1600" dirty="0"/>
              <a:t>Classification</a:t>
            </a:r>
          </a:p>
        </p:txBody>
      </p:sp>
      <p:sp>
        <p:nvSpPr>
          <p:cNvPr id="46" name="Rectangle 45">
            <a:extLst>
              <a:ext uri="{FF2B5EF4-FFF2-40B4-BE49-F238E27FC236}">
                <a16:creationId xmlns:a16="http://schemas.microsoft.com/office/drawing/2014/main" id="{0E9A02F1-54B2-B8DC-6000-2DB50459D37F}"/>
              </a:ext>
            </a:extLst>
          </p:cNvPr>
          <p:cNvSpPr/>
          <p:nvPr/>
        </p:nvSpPr>
        <p:spPr>
          <a:xfrm>
            <a:off x="10291153" y="2685989"/>
            <a:ext cx="1599676" cy="47639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GB" sz="1600" dirty="0"/>
              <a:t>Entity Extraction</a:t>
            </a:r>
          </a:p>
        </p:txBody>
      </p:sp>
      <p:sp>
        <p:nvSpPr>
          <p:cNvPr id="47" name="Rectangle 46">
            <a:extLst>
              <a:ext uri="{FF2B5EF4-FFF2-40B4-BE49-F238E27FC236}">
                <a16:creationId xmlns:a16="http://schemas.microsoft.com/office/drawing/2014/main" id="{11CF43CD-E0BC-F00A-CED0-3274EAC3BBCC}"/>
              </a:ext>
            </a:extLst>
          </p:cNvPr>
          <p:cNvSpPr/>
          <p:nvPr/>
        </p:nvSpPr>
        <p:spPr>
          <a:xfrm>
            <a:off x="10291154" y="3777235"/>
            <a:ext cx="1599676" cy="47639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GB" sz="1600" dirty="0"/>
              <a:t>Summarization</a:t>
            </a:r>
          </a:p>
        </p:txBody>
      </p:sp>
      <p:cxnSp>
        <p:nvCxnSpPr>
          <p:cNvPr id="48" name="Straight Arrow Connector 47">
            <a:extLst>
              <a:ext uri="{FF2B5EF4-FFF2-40B4-BE49-F238E27FC236}">
                <a16:creationId xmlns:a16="http://schemas.microsoft.com/office/drawing/2014/main" id="{A66C72A5-7AA4-6BDC-6CE5-CCEE6F8A7D78}"/>
              </a:ext>
            </a:extLst>
          </p:cNvPr>
          <p:cNvCxnSpPr>
            <a:cxnSpLocks/>
            <a:stCxn id="39" idx="3"/>
            <a:endCxn id="42" idx="1"/>
          </p:cNvCxnSpPr>
          <p:nvPr/>
        </p:nvCxnSpPr>
        <p:spPr>
          <a:xfrm>
            <a:off x="8151347" y="3122078"/>
            <a:ext cx="2950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C86D503-3780-09F6-8A69-8F70F5B2B641}"/>
              </a:ext>
            </a:extLst>
          </p:cNvPr>
          <p:cNvCxnSpPr>
            <a:cxnSpLocks/>
            <a:endCxn id="45" idx="1"/>
          </p:cNvCxnSpPr>
          <p:nvPr/>
        </p:nvCxnSpPr>
        <p:spPr>
          <a:xfrm flipV="1">
            <a:off x="10046109" y="2234974"/>
            <a:ext cx="245046" cy="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93FEE76-D99F-1F91-F194-FFAD791554E6}"/>
              </a:ext>
            </a:extLst>
          </p:cNvPr>
          <p:cNvCxnSpPr>
            <a:cxnSpLocks/>
            <a:endCxn id="46" idx="1"/>
          </p:cNvCxnSpPr>
          <p:nvPr/>
        </p:nvCxnSpPr>
        <p:spPr>
          <a:xfrm flipV="1">
            <a:off x="10002891" y="2924186"/>
            <a:ext cx="288262" cy="4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CEF0AA7-DA7F-5CF0-2DC8-051DCBA28242}"/>
              </a:ext>
            </a:extLst>
          </p:cNvPr>
          <p:cNvCxnSpPr>
            <a:cxnSpLocks/>
            <a:endCxn id="47" idx="1"/>
          </p:cNvCxnSpPr>
          <p:nvPr/>
        </p:nvCxnSpPr>
        <p:spPr>
          <a:xfrm flipV="1">
            <a:off x="9994273" y="4015432"/>
            <a:ext cx="296881" cy="6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59169A98-A111-FEA2-B43A-384485218BF3}"/>
              </a:ext>
            </a:extLst>
          </p:cNvPr>
          <p:cNvSpPr txBox="1"/>
          <p:nvPr/>
        </p:nvSpPr>
        <p:spPr>
          <a:xfrm>
            <a:off x="542107" y="4384540"/>
            <a:ext cx="6096000" cy="923330"/>
          </a:xfrm>
          <a:prstGeom prst="rect">
            <a:avLst/>
          </a:prstGeom>
          <a:noFill/>
        </p:spPr>
        <p:txBody>
          <a:bodyPr wrap="square">
            <a:spAutoFit/>
          </a:bodyPr>
          <a:lstStyle/>
          <a:p>
            <a:pPr>
              <a:buFont typeface="+mj-lt"/>
              <a:buAutoNum type="arabicPeriod"/>
            </a:pPr>
            <a:r>
              <a:rPr lang="en-GB" dirty="0"/>
              <a:t>One model per capability </a:t>
            </a:r>
          </a:p>
          <a:p>
            <a:pPr>
              <a:buFont typeface="+mj-lt"/>
              <a:buAutoNum type="arabicPeriod"/>
            </a:pPr>
            <a:r>
              <a:rPr lang="en-GB" dirty="0"/>
              <a:t>Labelled data to train </a:t>
            </a:r>
          </a:p>
          <a:p>
            <a:pPr>
              <a:buFont typeface="+mj-lt"/>
              <a:buAutoNum type="arabicPeriod"/>
            </a:pPr>
            <a:r>
              <a:rPr lang="en-GB" dirty="0"/>
              <a:t>Highly optimizes for use case</a:t>
            </a:r>
          </a:p>
        </p:txBody>
      </p:sp>
      <p:sp>
        <p:nvSpPr>
          <p:cNvPr id="59" name="TextBox 58">
            <a:extLst>
              <a:ext uri="{FF2B5EF4-FFF2-40B4-BE49-F238E27FC236}">
                <a16:creationId xmlns:a16="http://schemas.microsoft.com/office/drawing/2014/main" id="{FB6E3692-88A2-BE83-D370-9F0BBA2666A7}"/>
              </a:ext>
            </a:extLst>
          </p:cNvPr>
          <p:cNvSpPr txBox="1"/>
          <p:nvPr/>
        </p:nvSpPr>
        <p:spPr>
          <a:xfrm>
            <a:off x="6499355" y="4385472"/>
            <a:ext cx="6096000" cy="646331"/>
          </a:xfrm>
          <a:prstGeom prst="rect">
            <a:avLst/>
          </a:prstGeom>
          <a:noFill/>
        </p:spPr>
        <p:txBody>
          <a:bodyPr wrap="square">
            <a:spAutoFit/>
          </a:bodyPr>
          <a:lstStyle/>
          <a:p>
            <a:pPr>
              <a:buFont typeface="+mj-lt"/>
              <a:buAutoNum type="arabicPeriod"/>
            </a:pPr>
            <a:r>
              <a:rPr lang="en-GB" dirty="0"/>
              <a:t>Single model for all use cases</a:t>
            </a:r>
          </a:p>
          <a:p>
            <a:pPr>
              <a:buFont typeface="+mj-lt"/>
              <a:buAutoNum type="arabicPeriod"/>
            </a:pPr>
            <a:r>
              <a:rPr lang="en-GB" dirty="0"/>
              <a:t>Describe in natural language what it should do</a:t>
            </a:r>
          </a:p>
        </p:txBody>
      </p:sp>
    </p:spTree>
    <p:extLst>
      <p:ext uri="{BB962C8B-B14F-4D97-AF65-F5344CB8AC3E}">
        <p14:creationId xmlns:p14="http://schemas.microsoft.com/office/powerpoint/2010/main" val="1810122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0F06-849D-7C68-E46C-D8FE21E07B72}"/>
              </a:ext>
            </a:extLst>
          </p:cNvPr>
          <p:cNvSpPr>
            <a:spLocks noGrp="1"/>
          </p:cNvSpPr>
          <p:nvPr>
            <p:ph type="title"/>
          </p:nvPr>
        </p:nvSpPr>
        <p:spPr/>
        <p:txBody>
          <a:bodyPr>
            <a:normAutofit fontScale="90000"/>
          </a:bodyPr>
          <a:lstStyle/>
          <a:p>
            <a:r>
              <a:rPr lang="en-GB" dirty="0"/>
              <a:t>Drive AI innovation across digital landscapes with the combined power of Microsoft Fabric and Azure AI Studio</a:t>
            </a:r>
            <a:br>
              <a:rPr lang="en-GB" dirty="0"/>
            </a:br>
            <a:endParaRPr lang="en-GB" dirty="0"/>
          </a:p>
        </p:txBody>
      </p:sp>
      <p:grpSp>
        <p:nvGrpSpPr>
          <p:cNvPr id="46" name="Group 45">
            <a:extLst>
              <a:ext uri="{FF2B5EF4-FFF2-40B4-BE49-F238E27FC236}">
                <a16:creationId xmlns:a16="http://schemas.microsoft.com/office/drawing/2014/main" id="{7476015D-1A47-A34F-A27C-EB3A7FFE026E}"/>
              </a:ext>
              <a:ext uri="{C183D7F6-B498-43B3-948B-1728B52AA6E4}">
                <adec:decorative xmlns:adec="http://schemas.microsoft.com/office/drawing/2017/decorative" val="1"/>
              </a:ext>
            </a:extLst>
          </p:cNvPr>
          <p:cNvGrpSpPr/>
          <p:nvPr/>
        </p:nvGrpSpPr>
        <p:grpSpPr>
          <a:xfrm>
            <a:off x="2638204" y="1283278"/>
            <a:ext cx="3241896" cy="3128914"/>
            <a:chOff x="2638204" y="1747886"/>
            <a:chExt cx="3241896" cy="3128914"/>
          </a:xfrm>
        </p:grpSpPr>
        <p:sp>
          <p:nvSpPr>
            <p:cNvPr id="58" name="Freeform: Shape 57">
              <a:extLst>
                <a:ext uri="{FF2B5EF4-FFF2-40B4-BE49-F238E27FC236}">
                  <a16:creationId xmlns:a16="http://schemas.microsoft.com/office/drawing/2014/main" id="{C6D9888B-396A-EC46-A0CA-73B96EE6DD6F}"/>
                </a:ext>
                <a:ext uri="{C183D7F6-B498-43B3-948B-1728B52AA6E4}">
                  <adec:decorative xmlns:adec="http://schemas.microsoft.com/office/drawing/2017/decorative" val="1"/>
                </a:ext>
              </a:extLst>
            </p:cNvPr>
            <p:cNvSpPr/>
            <p:nvPr/>
          </p:nvSpPr>
          <p:spPr bwMode="auto">
            <a:xfrm>
              <a:off x="2638204" y="1747886"/>
              <a:ext cx="3241896" cy="1681115"/>
            </a:xfrm>
            <a:custGeom>
              <a:avLst/>
              <a:gdLst>
                <a:gd name="connsiteX0" fmla="*/ 1620948 w 3241896"/>
                <a:gd name="connsiteY0" fmla="*/ 0 h 1681115"/>
                <a:gd name="connsiteX1" fmla="*/ 3241896 w 3241896"/>
                <a:gd name="connsiteY1" fmla="*/ 1620948 h 1681115"/>
                <a:gd name="connsiteX2" fmla="*/ 3238858 w 3241896"/>
                <a:gd name="connsiteY2" fmla="*/ 1681115 h 1681115"/>
                <a:gd name="connsiteX3" fmla="*/ 3038 w 3241896"/>
                <a:gd name="connsiteY3" fmla="*/ 1681115 h 1681115"/>
                <a:gd name="connsiteX4" fmla="*/ 0 w 3241896"/>
                <a:gd name="connsiteY4" fmla="*/ 1620948 h 1681115"/>
                <a:gd name="connsiteX5" fmla="*/ 1620948 w 3241896"/>
                <a:gd name="connsiteY5" fmla="*/ 0 h 168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1896" h="1681115">
                  <a:moveTo>
                    <a:pt x="1620948" y="0"/>
                  </a:moveTo>
                  <a:cubicBezTo>
                    <a:pt x="2516173" y="0"/>
                    <a:pt x="3241896" y="725723"/>
                    <a:pt x="3241896" y="1620948"/>
                  </a:cubicBezTo>
                  <a:lnTo>
                    <a:pt x="3238858" y="1681115"/>
                  </a:lnTo>
                  <a:lnTo>
                    <a:pt x="3038" y="1681115"/>
                  </a:lnTo>
                  <a:lnTo>
                    <a:pt x="0" y="1620948"/>
                  </a:lnTo>
                  <a:cubicBezTo>
                    <a:pt x="0" y="725723"/>
                    <a:pt x="725723" y="0"/>
                    <a:pt x="1620948" y="0"/>
                  </a:cubicBezTo>
                  <a:close/>
                </a:path>
              </a:pathLst>
            </a:custGeom>
            <a:gradFill>
              <a:gsLst>
                <a:gs pos="0">
                  <a:srgbClr val="225B61"/>
                </a:gs>
                <a:gs pos="100000">
                  <a:srgbClr val="49C5B1"/>
                </a:gs>
              </a:gsLst>
              <a:lin ang="0" scaled="1"/>
            </a:gradFill>
            <a:ln w="6350" cap="flat" cmpd="sng" algn="ctr">
              <a:noFill/>
              <a:prstDash val="solid"/>
              <a:headEnd type="none" w="med" len="med"/>
              <a:tailEnd type="none" w="med" len="med"/>
            </a:ln>
            <a:effectLst/>
          </p:spPr>
          <p:txBody>
            <a:bodyPr rot="0" spcFirstLastPara="0" vert="horz" wrap="square" lIns="91440" tIns="502920" rIns="91440" bIns="4572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a:ln w="3175">
                  <a:noFill/>
                </a:ln>
                <a:gradFill flip="none" rotWithShape="1">
                  <a:gsLst>
                    <a:gs pos="0">
                      <a:srgbClr val="CD9AD0"/>
                    </a:gs>
                    <a:gs pos="81000">
                      <a:srgbClr val="8EC8E8"/>
                    </a:gs>
                  </a:gsLst>
                  <a:lin ang="13500000" scaled="1"/>
                  <a:tileRect/>
                </a:gradFill>
                <a:effectLst/>
                <a:uLnTx/>
                <a:uFillTx/>
                <a:latin typeface="Segoe Sans Text" pitchFamily="2" charset="0"/>
                <a:ea typeface="+mj-lt"/>
                <a:cs typeface="Segoe Sans Text" pitchFamily="2" charset="0"/>
              </a:endParaRPr>
            </a:p>
          </p:txBody>
        </p:sp>
        <p:sp>
          <p:nvSpPr>
            <p:cNvPr id="59" name="Oval 58">
              <a:extLst>
                <a:ext uri="{FF2B5EF4-FFF2-40B4-BE49-F238E27FC236}">
                  <a16:creationId xmlns:a16="http://schemas.microsoft.com/office/drawing/2014/main" id="{08C5B338-CBD0-7140-BAB0-EEF8C10D6E07}"/>
                </a:ext>
                <a:ext uri="{C183D7F6-B498-43B3-948B-1728B52AA6E4}">
                  <adec:decorative xmlns:adec="http://schemas.microsoft.com/office/drawing/2017/decorative" val="1"/>
                </a:ext>
              </a:extLst>
            </p:cNvPr>
            <p:cNvSpPr/>
            <p:nvPr/>
          </p:nvSpPr>
          <p:spPr bwMode="auto">
            <a:xfrm>
              <a:off x="2751185" y="1860866"/>
              <a:ext cx="3015934" cy="3015934"/>
            </a:xfrm>
            <a:prstGeom prst="ellipse">
              <a:avLst/>
            </a:prstGeom>
            <a:solidFill>
              <a:srgbClr val="FFFFFF"/>
            </a:solidFill>
            <a:ln w="6350" cap="flat" cmpd="sng" algn="ctr">
              <a:noFill/>
              <a:prstDash val="solid"/>
              <a:headEnd type="none" w="med" len="med"/>
              <a:tailEnd type="none" w="med" len="med"/>
            </a:ln>
            <a:effectLst>
              <a:outerShdw blurRad="50800" algn="ctr" rotWithShape="0">
                <a:srgbClr val="000000">
                  <a:lumMod val="75000"/>
                  <a:alpha val="40000"/>
                </a:srgbClr>
              </a:outerShdw>
            </a:effectLst>
          </p:spPr>
          <p:txBody>
            <a:bodyPr rot="0" spcFirstLastPara="0" vert="horz" wrap="square" lIns="91440" tIns="502920" rIns="91440" bIns="4572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a:ln w="3175">
                  <a:noFill/>
                </a:ln>
                <a:gradFill flip="none" rotWithShape="1">
                  <a:gsLst>
                    <a:gs pos="0">
                      <a:srgbClr val="CD9AD0"/>
                    </a:gs>
                    <a:gs pos="81000">
                      <a:srgbClr val="8EC8E8"/>
                    </a:gs>
                  </a:gsLst>
                  <a:lin ang="13500000" scaled="1"/>
                  <a:tileRect/>
                </a:gradFill>
                <a:effectLst/>
                <a:uLnTx/>
                <a:uFillTx/>
                <a:latin typeface="Segoe Sans Text" pitchFamily="2" charset="0"/>
                <a:ea typeface="+mj-lt"/>
                <a:cs typeface="Segoe Sans Text" pitchFamily="2" charset="0"/>
              </a:endParaRPr>
            </a:p>
          </p:txBody>
        </p:sp>
      </p:grpSp>
      <p:grpSp>
        <p:nvGrpSpPr>
          <p:cNvPr id="47" name="Group 46">
            <a:extLst>
              <a:ext uri="{FF2B5EF4-FFF2-40B4-BE49-F238E27FC236}">
                <a16:creationId xmlns:a16="http://schemas.microsoft.com/office/drawing/2014/main" id="{0947D4FD-CC13-6E49-98FF-964F5D2860C3}"/>
              </a:ext>
              <a:ext uri="{C183D7F6-B498-43B3-948B-1728B52AA6E4}">
                <adec:decorative xmlns:adec="http://schemas.microsoft.com/office/drawing/2017/decorative" val="1"/>
              </a:ext>
            </a:extLst>
          </p:cNvPr>
          <p:cNvGrpSpPr/>
          <p:nvPr/>
        </p:nvGrpSpPr>
        <p:grpSpPr>
          <a:xfrm>
            <a:off x="6311900" y="1283278"/>
            <a:ext cx="3241896" cy="3128914"/>
            <a:chOff x="6311900" y="1747886"/>
            <a:chExt cx="3241896" cy="3128914"/>
          </a:xfrm>
        </p:grpSpPr>
        <p:sp>
          <p:nvSpPr>
            <p:cNvPr id="56" name="Freeform: Shape 55">
              <a:extLst>
                <a:ext uri="{FF2B5EF4-FFF2-40B4-BE49-F238E27FC236}">
                  <a16:creationId xmlns:a16="http://schemas.microsoft.com/office/drawing/2014/main" id="{BE989A74-7C1F-884F-B108-D192C3ACE96C}"/>
                </a:ext>
                <a:ext uri="{C183D7F6-B498-43B3-948B-1728B52AA6E4}">
                  <adec:decorative xmlns:adec="http://schemas.microsoft.com/office/drawing/2017/decorative" val="1"/>
                </a:ext>
              </a:extLst>
            </p:cNvPr>
            <p:cNvSpPr/>
            <p:nvPr/>
          </p:nvSpPr>
          <p:spPr bwMode="auto">
            <a:xfrm>
              <a:off x="6311900" y="1747886"/>
              <a:ext cx="3241896" cy="1681115"/>
            </a:xfrm>
            <a:custGeom>
              <a:avLst/>
              <a:gdLst>
                <a:gd name="connsiteX0" fmla="*/ 1620948 w 3241896"/>
                <a:gd name="connsiteY0" fmla="*/ 0 h 1681115"/>
                <a:gd name="connsiteX1" fmla="*/ 3241896 w 3241896"/>
                <a:gd name="connsiteY1" fmla="*/ 1620948 h 1681115"/>
                <a:gd name="connsiteX2" fmla="*/ 3238858 w 3241896"/>
                <a:gd name="connsiteY2" fmla="*/ 1681115 h 1681115"/>
                <a:gd name="connsiteX3" fmla="*/ 3038 w 3241896"/>
                <a:gd name="connsiteY3" fmla="*/ 1681115 h 1681115"/>
                <a:gd name="connsiteX4" fmla="*/ 0 w 3241896"/>
                <a:gd name="connsiteY4" fmla="*/ 1620948 h 1681115"/>
                <a:gd name="connsiteX5" fmla="*/ 1620948 w 3241896"/>
                <a:gd name="connsiteY5" fmla="*/ 0 h 168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1896" h="1681115">
                  <a:moveTo>
                    <a:pt x="1620948" y="0"/>
                  </a:moveTo>
                  <a:cubicBezTo>
                    <a:pt x="2516173" y="0"/>
                    <a:pt x="3241896" y="725723"/>
                    <a:pt x="3241896" y="1620948"/>
                  </a:cubicBezTo>
                  <a:lnTo>
                    <a:pt x="3238858" y="1681115"/>
                  </a:lnTo>
                  <a:lnTo>
                    <a:pt x="3038" y="1681115"/>
                  </a:lnTo>
                  <a:lnTo>
                    <a:pt x="0" y="1620948"/>
                  </a:lnTo>
                  <a:cubicBezTo>
                    <a:pt x="0" y="725723"/>
                    <a:pt x="725723" y="0"/>
                    <a:pt x="1620948" y="0"/>
                  </a:cubicBezTo>
                  <a:close/>
                </a:path>
              </a:pathLst>
            </a:custGeom>
            <a:gradFill>
              <a:gsLst>
                <a:gs pos="74000">
                  <a:srgbClr val="C03BC3"/>
                </a:gs>
                <a:gs pos="59000">
                  <a:srgbClr val="F3364C"/>
                </a:gs>
                <a:gs pos="37000">
                  <a:srgbClr val="C03BC3"/>
                </a:gs>
                <a:gs pos="0">
                  <a:srgbClr val="0078D3"/>
                </a:gs>
                <a:gs pos="100000">
                  <a:srgbClr val="0078D3"/>
                </a:gs>
              </a:gsLst>
              <a:lin ang="0" scaled="1"/>
            </a:gradFill>
            <a:ln w="6350" cap="flat" cmpd="sng" algn="ctr">
              <a:noFill/>
              <a:prstDash val="solid"/>
              <a:headEnd type="none" w="med" len="med"/>
              <a:tailEnd type="none" w="med" len="med"/>
            </a:ln>
            <a:effectLst/>
          </p:spPr>
          <p:txBody>
            <a:bodyPr rot="0" spcFirstLastPara="0" vert="horz" wrap="square" lIns="91440" tIns="502920" rIns="91440" bIns="4572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a:ln w="3175">
                  <a:noFill/>
                </a:ln>
                <a:gradFill flip="none" rotWithShape="1">
                  <a:gsLst>
                    <a:gs pos="0">
                      <a:srgbClr val="CD9AD0"/>
                    </a:gs>
                    <a:gs pos="81000">
                      <a:srgbClr val="8EC8E8"/>
                    </a:gs>
                  </a:gsLst>
                  <a:lin ang="13500000" scaled="1"/>
                  <a:tileRect/>
                </a:gradFill>
                <a:effectLst/>
                <a:uLnTx/>
                <a:uFillTx/>
                <a:latin typeface="Segoe Sans Text" pitchFamily="2" charset="0"/>
                <a:ea typeface="+mj-lt"/>
                <a:cs typeface="Segoe Sans Text" pitchFamily="2" charset="0"/>
              </a:endParaRPr>
            </a:p>
          </p:txBody>
        </p:sp>
        <p:sp>
          <p:nvSpPr>
            <p:cNvPr id="57" name="Oval 56">
              <a:extLst>
                <a:ext uri="{FF2B5EF4-FFF2-40B4-BE49-F238E27FC236}">
                  <a16:creationId xmlns:a16="http://schemas.microsoft.com/office/drawing/2014/main" id="{EC0823EC-02D3-ED44-A972-6646FA3A238B}"/>
                </a:ext>
                <a:ext uri="{C183D7F6-B498-43B3-948B-1728B52AA6E4}">
                  <adec:decorative xmlns:adec="http://schemas.microsoft.com/office/drawing/2017/decorative" val="1"/>
                </a:ext>
              </a:extLst>
            </p:cNvPr>
            <p:cNvSpPr/>
            <p:nvPr/>
          </p:nvSpPr>
          <p:spPr bwMode="auto">
            <a:xfrm>
              <a:off x="6424882" y="1860866"/>
              <a:ext cx="3015934" cy="3015934"/>
            </a:xfrm>
            <a:prstGeom prst="ellipse">
              <a:avLst/>
            </a:prstGeom>
            <a:solidFill>
              <a:srgbClr val="FFFFFF"/>
            </a:solidFill>
            <a:ln w="6350" cap="flat" cmpd="sng" algn="ctr">
              <a:noFill/>
              <a:prstDash val="solid"/>
              <a:headEnd type="none" w="med" len="med"/>
              <a:tailEnd type="none" w="med" len="med"/>
            </a:ln>
            <a:effectLst>
              <a:outerShdw blurRad="50800" algn="ctr" rotWithShape="0">
                <a:srgbClr val="000000">
                  <a:lumMod val="75000"/>
                  <a:alpha val="40000"/>
                </a:srgbClr>
              </a:outerShdw>
            </a:effectLst>
          </p:spPr>
          <p:txBody>
            <a:bodyPr rot="0" spcFirstLastPara="0" vert="horz" wrap="square" lIns="91440" tIns="502920" rIns="91440" bIns="4572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a:ln w="3175">
                  <a:noFill/>
                </a:ln>
                <a:gradFill flip="none" rotWithShape="1">
                  <a:gsLst>
                    <a:gs pos="0">
                      <a:srgbClr val="CD9AD0"/>
                    </a:gs>
                    <a:gs pos="81000">
                      <a:srgbClr val="8EC8E8"/>
                    </a:gs>
                  </a:gsLst>
                  <a:lin ang="13500000" scaled="1"/>
                  <a:tileRect/>
                </a:gradFill>
                <a:effectLst/>
                <a:uLnTx/>
                <a:uFillTx/>
                <a:latin typeface="Segoe Sans Text" pitchFamily="2" charset="0"/>
                <a:ea typeface="+mj-lt"/>
                <a:cs typeface="Segoe Sans Text" pitchFamily="2" charset="0"/>
              </a:endParaRPr>
            </a:p>
          </p:txBody>
        </p:sp>
      </p:grpSp>
      <p:pic>
        <p:nvPicPr>
          <p:cNvPr id="48" name="Picture 47" descr="Microsoft Fabric Logo">
            <a:extLst>
              <a:ext uri="{FF2B5EF4-FFF2-40B4-BE49-F238E27FC236}">
                <a16:creationId xmlns:a16="http://schemas.microsoft.com/office/drawing/2014/main" id="{D9341204-2A58-8E45-AAD4-F04B9DFC81B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732952" y="1936267"/>
            <a:ext cx="1052401" cy="1052401"/>
          </a:xfrm>
          <a:prstGeom prst="rect">
            <a:avLst/>
          </a:prstGeom>
        </p:spPr>
      </p:pic>
      <p:sp>
        <p:nvSpPr>
          <p:cNvPr id="49" name="TextBox 14">
            <a:extLst>
              <a:ext uri="{FF2B5EF4-FFF2-40B4-BE49-F238E27FC236}">
                <a16:creationId xmlns:a16="http://schemas.microsoft.com/office/drawing/2014/main" id="{7AE157DE-892B-2D45-A6D5-5C47E07B5501}"/>
              </a:ext>
            </a:extLst>
          </p:cNvPr>
          <p:cNvSpPr txBox="1"/>
          <p:nvPr/>
        </p:nvSpPr>
        <p:spPr>
          <a:xfrm>
            <a:off x="3311304" y="3191673"/>
            <a:ext cx="1895696" cy="71558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1600" b="1" i="0" u="none" strike="noStrike" kern="0" cap="none" spc="0" normalizeH="0" baseline="0" noProof="0">
                <a:ln>
                  <a:noFill/>
                </a:ln>
                <a:effectLst/>
                <a:uLnTx/>
                <a:uFillTx/>
                <a:latin typeface="Segoe Sans Text" pitchFamily="2" charset="0"/>
                <a:cs typeface="Segoe Sans Text" pitchFamily="2" charset="0"/>
              </a:rPr>
              <a:t>Microsoft Fabric</a:t>
            </a:r>
          </a:p>
          <a:p>
            <a:pPr marL="0" marR="0" lvl="0" indent="0" algn="ctr" defTabSz="914400" rtl="0" eaLnBrk="1" fontAlgn="auto" latinLnBrk="0" hangingPunct="1">
              <a:lnSpc>
                <a:spcPct val="100000"/>
              </a:lnSpc>
              <a:spcBef>
                <a:spcPts val="0"/>
              </a:spcBef>
              <a:spcAft>
                <a:spcPts val="0"/>
              </a:spcAft>
              <a:buClrTx/>
              <a:buSzTx/>
              <a:buFontTx/>
              <a:buNone/>
              <a:tabLst/>
              <a:defRPr/>
            </a:pPr>
            <a:br>
              <a:rPr kumimoji="0" lang="en-US" sz="1400" b="0" i="0" u="none" strike="noStrike" kern="0" cap="none" spc="0" normalizeH="0" baseline="0" noProof="0">
                <a:ln>
                  <a:noFill/>
                </a:ln>
                <a:solidFill>
                  <a:srgbClr val="001919"/>
                </a:solidFill>
                <a:effectLst/>
                <a:uLnTx/>
                <a:uFillTx/>
                <a:latin typeface="Segoe Sans Text" pitchFamily="2" charset="0"/>
                <a:cs typeface="Segoe Sans Text" pitchFamily="2" charset="0"/>
              </a:rPr>
            </a:br>
            <a:endParaRPr kumimoji="0" lang="en-US" sz="1400" b="0" i="0" u="none" strike="noStrike" kern="0" cap="none" spc="0" normalizeH="0" baseline="0" noProof="0">
              <a:ln>
                <a:noFill/>
              </a:ln>
              <a:solidFill>
                <a:srgbClr val="001919"/>
              </a:solidFill>
              <a:effectLst/>
              <a:uLnTx/>
              <a:uFillTx/>
              <a:latin typeface="Segoe Sans Text" pitchFamily="2" charset="0"/>
              <a:cs typeface="Segoe Sans Text" pitchFamily="2" charset="0"/>
            </a:endParaRPr>
          </a:p>
        </p:txBody>
      </p:sp>
      <p:sp>
        <p:nvSpPr>
          <p:cNvPr id="50" name="TextBox 19">
            <a:extLst>
              <a:ext uri="{FF2B5EF4-FFF2-40B4-BE49-F238E27FC236}">
                <a16:creationId xmlns:a16="http://schemas.microsoft.com/office/drawing/2014/main" id="{D73C1E8A-073F-0D45-9F11-F8F99B826B3F}"/>
              </a:ext>
            </a:extLst>
          </p:cNvPr>
          <p:cNvSpPr txBox="1"/>
          <p:nvPr/>
        </p:nvSpPr>
        <p:spPr>
          <a:xfrm>
            <a:off x="3281515" y="3549463"/>
            <a:ext cx="1965100"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1919"/>
                </a:solidFill>
                <a:effectLst/>
                <a:uLnTx/>
                <a:uFillTx/>
                <a:latin typeface="Segoe Sans Text" pitchFamily="2" charset="0"/>
                <a:cs typeface="Segoe Sans Text" pitchFamily="2" charset="0"/>
              </a:rPr>
              <a:t>Your unified solution for analytics</a:t>
            </a:r>
          </a:p>
        </p:txBody>
      </p:sp>
      <p:pic>
        <p:nvPicPr>
          <p:cNvPr id="51" name="Graphic 20" descr="Azure AI Studio logo&#10;">
            <a:extLst>
              <a:ext uri="{FF2B5EF4-FFF2-40B4-BE49-F238E27FC236}">
                <a16:creationId xmlns:a16="http://schemas.microsoft.com/office/drawing/2014/main" id="{89B93568-495C-8143-8D6F-966A0CFB2D60}"/>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313591" y="1866548"/>
            <a:ext cx="1193803" cy="1193803"/>
          </a:xfrm>
          <a:prstGeom prst="rect">
            <a:avLst/>
          </a:prstGeom>
        </p:spPr>
      </p:pic>
      <p:sp>
        <p:nvSpPr>
          <p:cNvPr id="52" name="TextBox 15">
            <a:extLst>
              <a:ext uri="{FF2B5EF4-FFF2-40B4-BE49-F238E27FC236}">
                <a16:creationId xmlns:a16="http://schemas.microsoft.com/office/drawing/2014/main" id="{2DE8C260-1550-6649-8EBB-5D51899C5BE5}"/>
              </a:ext>
            </a:extLst>
          </p:cNvPr>
          <p:cNvSpPr txBox="1"/>
          <p:nvPr/>
        </p:nvSpPr>
        <p:spPr>
          <a:xfrm>
            <a:off x="6950300" y="3191673"/>
            <a:ext cx="1965100"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1600" b="1" i="0" u="none" strike="noStrike" kern="0" cap="none" spc="0" normalizeH="0" baseline="0" noProof="0">
                <a:ln>
                  <a:noFill/>
                </a:ln>
                <a:effectLst/>
                <a:uLnTx/>
                <a:uFillTx/>
                <a:latin typeface="Segoe Sans Text" pitchFamily="2" charset="0"/>
                <a:cs typeface="Segoe Sans Text" pitchFamily="2" charset="0"/>
              </a:rPr>
              <a:t>Azure AI Studio</a:t>
            </a:r>
          </a:p>
        </p:txBody>
      </p:sp>
      <p:sp>
        <p:nvSpPr>
          <p:cNvPr id="53" name="TextBox 18">
            <a:extLst>
              <a:ext uri="{FF2B5EF4-FFF2-40B4-BE49-F238E27FC236}">
                <a16:creationId xmlns:a16="http://schemas.microsoft.com/office/drawing/2014/main" id="{6BCFECDA-D951-4C45-A142-6949F1A2CA85}"/>
              </a:ext>
            </a:extLst>
          </p:cNvPr>
          <p:cNvSpPr txBox="1"/>
          <p:nvPr/>
        </p:nvSpPr>
        <p:spPr>
          <a:xfrm>
            <a:off x="6950298" y="3549463"/>
            <a:ext cx="1965100" cy="861774"/>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400" kern="0">
                <a:solidFill>
                  <a:srgbClr val="001919"/>
                </a:solidFill>
                <a:latin typeface="Segoe UI"/>
              </a:rPr>
              <a:t>Your gateway to AI apps and custom copilot experiences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1919"/>
              </a:solidFill>
              <a:effectLst/>
              <a:uLnTx/>
              <a:uFillTx/>
              <a:latin typeface="Segoe Sans Text" pitchFamily="2" charset="0"/>
              <a:cs typeface="Segoe Sans Text" pitchFamily="2" charset="0"/>
            </a:endParaRPr>
          </a:p>
        </p:txBody>
      </p:sp>
      <p:sp>
        <p:nvSpPr>
          <p:cNvPr id="54" name="Rectangle: Rounded Corners 53" descr="Horizontal scale where Reach is to the left and Power is to the right. In the BLAZOR section, there is a point for Site and PWA&#10;&#10;In the BLAZOR + .NET MAUI section, there is a point for Electron, CEF, and a point for Native App with WebView&#10;&#10;In the .NET MAUI section, there is a point for Native App">
            <a:extLst>
              <a:ext uri="{FF2B5EF4-FFF2-40B4-BE49-F238E27FC236}">
                <a16:creationId xmlns:a16="http://schemas.microsoft.com/office/drawing/2014/main" id="{2D6DD73F-F97A-F54E-8088-BDA9ED09D44C}"/>
              </a:ext>
            </a:extLst>
          </p:cNvPr>
          <p:cNvSpPr/>
          <p:nvPr/>
        </p:nvSpPr>
        <p:spPr bwMode="auto">
          <a:xfrm>
            <a:off x="911113" y="4853042"/>
            <a:ext cx="10369774" cy="721680"/>
          </a:xfrm>
          <a:prstGeom prst="roundRect">
            <a:avLst>
              <a:gd name="adj" fmla="val 50000"/>
            </a:avLst>
          </a:prstGeom>
          <a:solidFill>
            <a:srgbClr val="49C5B1">
              <a:lumMod val="20000"/>
              <a:lumOff val="80000"/>
            </a:srgbClr>
          </a:solidFill>
          <a:ln w="19050" cap="flat" cmpd="sng" algn="ctr">
            <a:noFill/>
            <a:prstDash val="solid"/>
            <a:headEnd type="none" w="med" len="med"/>
            <a:tailEnd type="none" w="med" len="med"/>
          </a:ln>
          <a:effectLst/>
        </p:spPr>
        <p:txBody>
          <a:bodyPr rot="0" spcFirstLastPara="0" vert="horz" wrap="square" lIns="182880" tIns="146304" rIns="182880" bIns="18288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err="1">
                <a:ln>
                  <a:noFill/>
                </a:ln>
                <a:solidFill>
                  <a:srgbClr val="225B61"/>
                </a:solidFill>
                <a:effectLst/>
                <a:uLnTx/>
                <a:uFillTx/>
                <a:latin typeface="Segoe Sans Text" pitchFamily="2" charset="0"/>
                <a:ea typeface="+mn-ea"/>
                <a:cs typeface="Segoe Sans Text" pitchFamily="2" charset="0"/>
              </a:rPr>
              <a:t>OneLake</a:t>
            </a:r>
            <a:r>
              <a:rPr kumimoji="0" lang="en-US" sz="1600" b="0" i="0" u="none" strike="noStrike" kern="1200" cap="none" spc="0" normalizeH="0" baseline="0" noProof="0">
                <a:ln>
                  <a:noFill/>
                </a:ln>
                <a:solidFill>
                  <a:srgbClr val="225B61"/>
                </a:solidFill>
                <a:effectLst/>
                <a:uLnTx/>
                <a:uFillTx/>
                <a:latin typeface="Segoe Sans Text" pitchFamily="2" charset="0"/>
                <a:ea typeface="+mn-ea"/>
                <a:cs typeface="Segoe Sans Text" pitchFamily="2" charset="0"/>
              </a:rPr>
              <a:t> serves as the connective tissue to build generative AI apps powered by your data</a:t>
            </a:r>
          </a:p>
        </p:txBody>
      </p:sp>
      <p:pic>
        <p:nvPicPr>
          <p:cNvPr id="55" name="Picture 54" descr="OneLake icon">
            <a:extLst>
              <a:ext uri="{FF2B5EF4-FFF2-40B4-BE49-F238E27FC236}">
                <a16:creationId xmlns:a16="http://schemas.microsoft.com/office/drawing/2014/main" id="{96B5FA72-064F-7840-B5C4-6DAB7F39A857}"/>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329061" y="4966810"/>
            <a:ext cx="493182" cy="494144"/>
          </a:xfrm>
          <a:prstGeom prst="rect">
            <a:avLst/>
          </a:prstGeom>
          <a:effectLst>
            <a:outerShdw blurRad="254000" dist="38100" dir="5400000" algn="t" rotWithShape="0">
              <a:prstClr val="black">
                <a:alpha val="20000"/>
              </a:prstClr>
            </a:outerShdw>
          </a:effectLst>
        </p:spPr>
      </p:pic>
    </p:spTree>
    <p:extLst>
      <p:ext uri="{BB962C8B-B14F-4D97-AF65-F5344CB8AC3E}">
        <p14:creationId xmlns:p14="http://schemas.microsoft.com/office/powerpoint/2010/main" val="9955221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08B62C-61D8-EF79-C751-9AEBAF635DF7}"/>
              </a:ext>
            </a:extLst>
          </p:cNvPr>
          <p:cNvSpPr>
            <a:spLocks noGrp="1"/>
          </p:cNvSpPr>
          <p:nvPr>
            <p:ph type="ctrTitle"/>
          </p:nvPr>
        </p:nvSpPr>
        <p:spPr/>
        <p:txBody>
          <a:bodyPr/>
          <a:lstStyle/>
          <a:p>
            <a:r>
              <a:rPr lang="en-GB" dirty="0"/>
              <a:t>Demo</a:t>
            </a:r>
          </a:p>
        </p:txBody>
      </p:sp>
      <p:sp>
        <p:nvSpPr>
          <p:cNvPr id="4" name="Subtitle 3">
            <a:extLst>
              <a:ext uri="{FF2B5EF4-FFF2-40B4-BE49-F238E27FC236}">
                <a16:creationId xmlns:a16="http://schemas.microsoft.com/office/drawing/2014/main" id="{5068ACA1-5D88-786B-4E55-76E5519D3214}"/>
              </a:ext>
            </a:extLst>
          </p:cNvPr>
          <p:cNvSpPr>
            <a:spLocks noGrp="1"/>
          </p:cNvSpPr>
          <p:nvPr>
            <p:ph type="subTitle" idx="1"/>
          </p:nvPr>
        </p:nvSpPr>
        <p:spPr>
          <a:xfrm>
            <a:off x="2167128" y="3927729"/>
            <a:ext cx="4544568" cy="369332"/>
          </a:xfrm>
        </p:spPr>
        <p:txBody>
          <a:bodyPr/>
          <a:lstStyle/>
          <a:p>
            <a:r>
              <a:rPr lang="en-GB" dirty="0"/>
              <a:t>Fix Data Issues</a:t>
            </a:r>
          </a:p>
        </p:txBody>
      </p:sp>
    </p:spTree>
    <p:extLst>
      <p:ext uri="{BB962C8B-B14F-4D97-AF65-F5344CB8AC3E}">
        <p14:creationId xmlns:p14="http://schemas.microsoft.com/office/powerpoint/2010/main" val="94497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itle 82">
            <a:extLst>
              <a:ext uri="{FF2B5EF4-FFF2-40B4-BE49-F238E27FC236}">
                <a16:creationId xmlns:a16="http://schemas.microsoft.com/office/drawing/2014/main" id="{FC98AC67-D333-871B-B8EE-E30FDDA77C20}"/>
              </a:ext>
            </a:extLst>
          </p:cNvPr>
          <p:cNvSpPr>
            <a:spLocks noGrp="1"/>
          </p:cNvSpPr>
          <p:nvPr>
            <p:ph type="title"/>
          </p:nvPr>
        </p:nvSpPr>
        <p:spPr/>
        <p:txBody>
          <a:bodyPr/>
          <a:lstStyle/>
          <a:p>
            <a:r>
              <a:rPr lang="en-US" sz="3200" b="1" i="0" u="none" strike="noStrike" cap="none" dirty="0">
                <a:solidFill>
                  <a:schemeClr val="dk1"/>
                </a:solidFill>
                <a:latin typeface="Arial"/>
                <a:ea typeface="Arial"/>
                <a:cs typeface="Arial"/>
                <a:sym typeface="Arial"/>
              </a:rPr>
              <a:t>LLM based Data Validation</a:t>
            </a:r>
            <a:br>
              <a:rPr lang="en-US" sz="4800" b="0" i="0" u="none" strike="noStrike" cap="none" dirty="0">
                <a:solidFill>
                  <a:srgbClr val="000000"/>
                </a:solidFill>
                <a:latin typeface="Arial"/>
                <a:ea typeface="Arial"/>
                <a:cs typeface="Arial"/>
                <a:sym typeface="Arial"/>
              </a:rPr>
            </a:br>
            <a:endParaRPr lang="en-GB" dirty="0"/>
          </a:p>
        </p:txBody>
      </p:sp>
      <p:grpSp>
        <p:nvGrpSpPr>
          <p:cNvPr id="5" name="Google Shape;735;p93">
            <a:extLst>
              <a:ext uri="{FF2B5EF4-FFF2-40B4-BE49-F238E27FC236}">
                <a16:creationId xmlns:a16="http://schemas.microsoft.com/office/drawing/2014/main" id="{A5F6AC7F-4EA5-182C-09E4-C46EAA599AC5}"/>
              </a:ext>
            </a:extLst>
          </p:cNvPr>
          <p:cNvGrpSpPr/>
          <p:nvPr/>
        </p:nvGrpSpPr>
        <p:grpSpPr>
          <a:xfrm>
            <a:off x="1949155" y="3037056"/>
            <a:ext cx="1412483" cy="390471"/>
            <a:chOff x="7294503" y="1174139"/>
            <a:chExt cx="752882" cy="320400"/>
          </a:xfrm>
        </p:grpSpPr>
        <p:sp>
          <p:nvSpPr>
            <p:cNvPr id="29" name="Google Shape;736;p93">
              <a:extLst>
                <a:ext uri="{FF2B5EF4-FFF2-40B4-BE49-F238E27FC236}">
                  <a16:creationId xmlns:a16="http://schemas.microsoft.com/office/drawing/2014/main" id="{41F1989B-F150-3483-D754-4C8307FDD7E1}"/>
                </a:ext>
              </a:extLst>
            </p:cNvPr>
            <p:cNvSpPr/>
            <p:nvPr/>
          </p:nvSpPr>
          <p:spPr>
            <a:xfrm>
              <a:off x="7448766" y="1174139"/>
              <a:ext cx="450600" cy="320400"/>
            </a:xfrm>
            <a:prstGeom prst="rect">
              <a:avLst/>
            </a:prstGeom>
            <a:solidFill>
              <a:srgbClr val="78909C"/>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r>
                <a:rPr lang="en-US" sz="1000" b="1" dirty="0">
                  <a:solidFill>
                    <a:srgbClr val="FFFFFF"/>
                  </a:solidFill>
                </a:rPr>
                <a:t>Validation</a:t>
              </a:r>
              <a:endParaRPr lang="en-US" sz="1000" b="1" i="0" u="none" strike="noStrike" cap="none" dirty="0">
                <a:solidFill>
                  <a:srgbClr val="FFFFFF"/>
                </a:solidFill>
                <a:latin typeface="Arial"/>
                <a:ea typeface="Arial"/>
                <a:cs typeface="Arial"/>
                <a:sym typeface="Arial"/>
              </a:endParaRPr>
            </a:p>
          </p:txBody>
        </p:sp>
        <p:sp>
          <p:nvSpPr>
            <p:cNvPr id="30" name="Google Shape;737;p93">
              <a:extLst>
                <a:ext uri="{FF2B5EF4-FFF2-40B4-BE49-F238E27FC236}">
                  <a16:creationId xmlns:a16="http://schemas.microsoft.com/office/drawing/2014/main" id="{47E9B54A-5435-F7C3-0516-5B1F5E4AF0B6}"/>
                </a:ext>
              </a:extLst>
            </p:cNvPr>
            <p:cNvSpPr/>
            <p:nvPr/>
          </p:nvSpPr>
          <p:spPr>
            <a:xfrm>
              <a:off x="7904585" y="1174139"/>
              <a:ext cx="142800" cy="320400"/>
            </a:xfrm>
            <a:prstGeom prst="rect">
              <a:avLst/>
            </a:prstGeom>
            <a:solidFill>
              <a:srgbClr val="78909C"/>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sp>
          <p:nvSpPr>
            <p:cNvPr id="31" name="Google Shape;738;p93">
              <a:extLst>
                <a:ext uri="{FF2B5EF4-FFF2-40B4-BE49-F238E27FC236}">
                  <a16:creationId xmlns:a16="http://schemas.microsoft.com/office/drawing/2014/main" id="{D6CB089F-8C71-CC55-A171-55755123C23A}"/>
                </a:ext>
              </a:extLst>
            </p:cNvPr>
            <p:cNvSpPr/>
            <p:nvPr/>
          </p:nvSpPr>
          <p:spPr>
            <a:xfrm>
              <a:off x="7294503" y="1174139"/>
              <a:ext cx="142800" cy="320400"/>
            </a:xfrm>
            <a:prstGeom prst="rect">
              <a:avLst/>
            </a:prstGeom>
            <a:solidFill>
              <a:srgbClr val="78909C"/>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grpSp>
      <p:sp>
        <p:nvSpPr>
          <p:cNvPr id="6" name="Google Shape;739;p93">
            <a:extLst>
              <a:ext uri="{FF2B5EF4-FFF2-40B4-BE49-F238E27FC236}">
                <a16:creationId xmlns:a16="http://schemas.microsoft.com/office/drawing/2014/main" id="{61B6C3C2-8669-7811-6545-0E3F9FBA394B}"/>
              </a:ext>
            </a:extLst>
          </p:cNvPr>
          <p:cNvSpPr/>
          <p:nvPr/>
        </p:nvSpPr>
        <p:spPr>
          <a:xfrm>
            <a:off x="546118" y="2965477"/>
            <a:ext cx="1059900" cy="524400"/>
          </a:xfrm>
          <a:prstGeom prst="hexagon">
            <a:avLst>
              <a:gd name="adj" fmla="val 25000"/>
              <a:gd name="vf" fmla="val 115470"/>
            </a:avLst>
          </a:prstGeom>
          <a:solidFill>
            <a:srgbClr val="6A80A3"/>
          </a:solidFill>
          <a:ln w="28575" cap="flat" cmpd="sng">
            <a:solidFill>
              <a:srgbClr val="6A80A3"/>
            </a:solidFill>
            <a:prstDash val="solid"/>
            <a:miter lim="8000"/>
            <a:headEnd type="none" w="sm" len="sm"/>
            <a:tailEnd type="none" w="sm" len="sm"/>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r>
              <a:rPr lang="en-US" sz="1000" b="1" i="0" u="none" strike="noStrike" cap="none" dirty="0">
                <a:solidFill>
                  <a:srgbClr val="FFFFFF"/>
                </a:solidFill>
                <a:latin typeface="Arial"/>
                <a:ea typeface="Arial"/>
                <a:cs typeface="Arial"/>
                <a:sym typeface="Arial"/>
              </a:rPr>
              <a:t>Dataset</a:t>
            </a:r>
          </a:p>
        </p:txBody>
      </p:sp>
      <p:sp>
        <p:nvSpPr>
          <p:cNvPr id="7" name="Google Shape;740;p93">
            <a:extLst>
              <a:ext uri="{FF2B5EF4-FFF2-40B4-BE49-F238E27FC236}">
                <a16:creationId xmlns:a16="http://schemas.microsoft.com/office/drawing/2014/main" id="{6E026189-B090-5D9A-F581-B9AE31E40DC4}"/>
              </a:ext>
            </a:extLst>
          </p:cNvPr>
          <p:cNvSpPr/>
          <p:nvPr/>
        </p:nvSpPr>
        <p:spPr>
          <a:xfrm>
            <a:off x="435018" y="4366977"/>
            <a:ext cx="1323900" cy="612900"/>
          </a:xfrm>
          <a:prstGeom prst="can">
            <a:avLst>
              <a:gd name="adj" fmla="val 25000"/>
            </a:avLst>
          </a:prstGeom>
          <a:solidFill>
            <a:schemeClr val="accent3"/>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EDW Database</a:t>
            </a:r>
          </a:p>
        </p:txBody>
      </p:sp>
      <p:grpSp>
        <p:nvGrpSpPr>
          <p:cNvPr id="8" name="Google Shape;741;p93">
            <a:extLst>
              <a:ext uri="{FF2B5EF4-FFF2-40B4-BE49-F238E27FC236}">
                <a16:creationId xmlns:a16="http://schemas.microsoft.com/office/drawing/2014/main" id="{B98C2274-9E02-FC3F-8504-9AB49A57E6C2}"/>
              </a:ext>
            </a:extLst>
          </p:cNvPr>
          <p:cNvGrpSpPr/>
          <p:nvPr/>
        </p:nvGrpSpPr>
        <p:grpSpPr>
          <a:xfrm>
            <a:off x="5563191" y="3042814"/>
            <a:ext cx="1142347" cy="390471"/>
            <a:chOff x="7294503" y="1174139"/>
            <a:chExt cx="752882" cy="320400"/>
          </a:xfrm>
        </p:grpSpPr>
        <p:sp>
          <p:nvSpPr>
            <p:cNvPr id="26" name="Google Shape;742;p93">
              <a:extLst>
                <a:ext uri="{FF2B5EF4-FFF2-40B4-BE49-F238E27FC236}">
                  <a16:creationId xmlns:a16="http://schemas.microsoft.com/office/drawing/2014/main" id="{6F6260A6-5C22-4409-4905-69EB83D4F9D1}"/>
                </a:ext>
              </a:extLst>
            </p:cNvPr>
            <p:cNvSpPr/>
            <p:nvPr/>
          </p:nvSpPr>
          <p:spPr>
            <a:xfrm>
              <a:off x="7448766" y="1174139"/>
              <a:ext cx="450600" cy="320400"/>
            </a:xfrm>
            <a:prstGeom prst="rect">
              <a:avLst/>
            </a:prstGeom>
            <a:solidFill>
              <a:srgbClr val="002856"/>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rgbClr val="FFFFFF"/>
                  </a:solidFill>
                  <a:latin typeface="Arial"/>
                  <a:ea typeface="Arial"/>
                  <a:cs typeface="Arial"/>
                  <a:sym typeface="Arial"/>
                </a:rPr>
                <a:t>LLM API</a:t>
              </a:r>
            </a:p>
          </p:txBody>
        </p:sp>
        <p:sp>
          <p:nvSpPr>
            <p:cNvPr id="27" name="Google Shape;743;p93">
              <a:extLst>
                <a:ext uri="{FF2B5EF4-FFF2-40B4-BE49-F238E27FC236}">
                  <a16:creationId xmlns:a16="http://schemas.microsoft.com/office/drawing/2014/main" id="{C7E078CA-F7FF-A47D-763C-B2F12B4CAE32}"/>
                </a:ext>
              </a:extLst>
            </p:cNvPr>
            <p:cNvSpPr/>
            <p:nvPr/>
          </p:nvSpPr>
          <p:spPr>
            <a:xfrm>
              <a:off x="7904585" y="1174139"/>
              <a:ext cx="142800" cy="320400"/>
            </a:xfrm>
            <a:prstGeom prst="rect">
              <a:avLst/>
            </a:prstGeom>
            <a:solidFill>
              <a:srgbClr val="002856"/>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endParaRPr sz="1000" b="1" i="0" u="none" strike="noStrike" cap="none">
                <a:solidFill>
                  <a:srgbClr val="FFFFFF"/>
                </a:solidFill>
                <a:latin typeface="Arial"/>
                <a:ea typeface="Arial"/>
                <a:cs typeface="Arial"/>
                <a:sym typeface="Arial"/>
              </a:endParaRPr>
            </a:p>
          </p:txBody>
        </p:sp>
        <p:sp>
          <p:nvSpPr>
            <p:cNvPr id="28" name="Google Shape;744;p93">
              <a:extLst>
                <a:ext uri="{FF2B5EF4-FFF2-40B4-BE49-F238E27FC236}">
                  <a16:creationId xmlns:a16="http://schemas.microsoft.com/office/drawing/2014/main" id="{4C22AD07-6F2E-EF86-BAE5-D335F55C0C35}"/>
                </a:ext>
              </a:extLst>
            </p:cNvPr>
            <p:cNvSpPr/>
            <p:nvPr/>
          </p:nvSpPr>
          <p:spPr>
            <a:xfrm>
              <a:off x="7294503" y="1174139"/>
              <a:ext cx="142800" cy="320400"/>
            </a:xfrm>
            <a:prstGeom prst="rect">
              <a:avLst/>
            </a:prstGeom>
            <a:solidFill>
              <a:srgbClr val="002856"/>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endParaRPr sz="1000" b="1" i="0" u="none" strike="noStrike" cap="none">
                <a:solidFill>
                  <a:srgbClr val="FFFFFF"/>
                </a:solidFill>
                <a:latin typeface="Arial"/>
                <a:ea typeface="Arial"/>
                <a:cs typeface="Arial"/>
                <a:sym typeface="Arial"/>
              </a:endParaRPr>
            </a:p>
          </p:txBody>
        </p:sp>
      </p:grpSp>
      <p:pic>
        <p:nvPicPr>
          <p:cNvPr id="9" name="Google Shape;745;p93">
            <a:extLst>
              <a:ext uri="{FF2B5EF4-FFF2-40B4-BE49-F238E27FC236}">
                <a16:creationId xmlns:a16="http://schemas.microsoft.com/office/drawing/2014/main" id="{4AACDD86-F158-C0C8-7169-94B60577D9A6}"/>
              </a:ext>
            </a:extLst>
          </p:cNvPr>
          <p:cNvPicPr preferRelativeResize="0"/>
          <p:nvPr/>
        </p:nvPicPr>
        <p:blipFill rotWithShape="1">
          <a:blip r:embed="rId2">
            <a:alphaModFix/>
          </a:blip>
          <a:srcRect/>
          <a:stretch/>
        </p:blipFill>
        <p:spPr>
          <a:xfrm>
            <a:off x="4273802" y="1656400"/>
            <a:ext cx="318282" cy="381900"/>
          </a:xfrm>
          <a:prstGeom prst="rect">
            <a:avLst/>
          </a:prstGeom>
          <a:noFill/>
          <a:ln>
            <a:noFill/>
          </a:ln>
        </p:spPr>
      </p:pic>
      <p:sp>
        <p:nvSpPr>
          <p:cNvPr id="11" name="Google Shape;747;p93">
            <a:extLst>
              <a:ext uri="{FF2B5EF4-FFF2-40B4-BE49-F238E27FC236}">
                <a16:creationId xmlns:a16="http://schemas.microsoft.com/office/drawing/2014/main" id="{BCEE920D-DBD7-D558-7436-6FE206D525F2}"/>
              </a:ext>
            </a:extLst>
          </p:cNvPr>
          <p:cNvSpPr/>
          <p:nvPr/>
        </p:nvSpPr>
        <p:spPr>
          <a:xfrm>
            <a:off x="2249089" y="3710210"/>
            <a:ext cx="803980" cy="346489"/>
          </a:xfrm>
          <a:prstGeom prst="roundRect">
            <a:avLst>
              <a:gd name="adj" fmla="val 16667"/>
            </a:avLst>
          </a:prstGeom>
          <a:solidFill>
            <a:schemeClr val="accent6">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Fixed Dataset</a:t>
            </a:r>
          </a:p>
        </p:txBody>
      </p:sp>
      <p:sp>
        <p:nvSpPr>
          <p:cNvPr id="12" name="Google Shape;748;p93">
            <a:extLst>
              <a:ext uri="{FF2B5EF4-FFF2-40B4-BE49-F238E27FC236}">
                <a16:creationId xmlns:a16="http://schemas.microsoft.com/office/drawing/2014/main" id="{E8D045A0-16EF-CB8D-B6DA-397086118CFE}"/>
              </a:ext>
            </a:extLst>
          </p:cNvPr>
          <p:cNvSpPr/>
          <p:nvPr/>
        </p:nvSpPr>
        <p:spPr>
          <a:xfrm>
            <a:off x="408143" y="3785627"/>
            <a:ext cx="648900" cy="2856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Query</a:t>
            </a:r>
          </a:p>
        </p:txBody>
      </p:sp>
      <p:sp>
        <p:nvSpPr>
          <p:cNvPr id="13" name="Google Shape;749;p93">
            <a:extLst>
              <a:ext uri="{FF2B5EF4-FFF2-40B4-BE49-F238E27FC236}">
                <a16:creationId xmlns:a16="http://schemas.microsoft.com/office/drawing/2014/main" id="{BD30F150-B52A-3EF8-8553-BE68354C6227}"/>
              </a:ext>
            </a:extLst>
          </p:cNvPr>
          <p:cNvSpPr/>
          <p:nvPr/>
        </p:nvSpPr>
        <p:spPr>
          <a:xfrm>
            <a:off x="1110093" y="3791577"/>
            <a:ext cx="648900" cy="2856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Data</a:t>
            </a:r>
          </a:p>
        </p:txBody>
      </p:sp>
      <p:sp>
        <p:nvSpPr>
          <p:cNvPr id="14" name="Google Shape;750;p93">
            <a:extLst>
              <a:ext uri="{FF2B5EF4-FFF2-40B4-BE49-F238E27FC236}">
                <a16:creationId xmlns:a16="http://schemas.microsoft.com/office/drawing/2014/main" id="{E31472E4-9317-09E7-3A09-A5F90C9B3097}"/>
              </a:ext>
            </a:extLst>
          </p:cNvPr>
          <p:cNvSpPr/>
          <p:nvPr/>
        </p:nvSpPr>
        <p:spPr>
          <a:xfrm>
            <a:off x="4447103" y="3047100"/>
            <a:ext cx="790500" cy="381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Prompt + Context</a:t>
            </a:r>
          </a:p>
        </p:txBody>
      </p:sp>
      <p:sp>
        <p:nvSpPr>
          <p:cNvPr id="15" name="Google Shape;751;p93">
            <a:extLst>
              <a:ext uri="{FF2B5EF4-FFF2-40B4-BE49-F238E27FC236}">
                <a16:creationId xmlns:a16="http://schemas.microsoft.com/office/drawing/2014/main" id="{D1F9E7D4-4DE1-FAE7-E4DB-52E7CBBCA522}"/>
              </a:ext>
            </a:extLst>
          </p:cNvPr>
          <p:cNvSpPr/>
          <p:nvPr/>
        </p:nvSpPr>
        <p:spPr>
          <a:xfrm>
            <a:off x="5609268" y="2123067"/>
            <a:ext cx="879600" cy="2856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Not Fixed</a:t>
            </a:r>
          </a:p>
        </p:txBody>
      </p:sp>
      <p:cxnSp>
        <p:nvCxnSpPr>
          <p:cNvPr id="19" name="Google Shape;755;p93">
            <a:extLst>
              <a:ext uri="{FF2B5EF4-FFF2-40B4-BE49-F238E27FC236}">
                <a16:creationId xmlns:a16="http://schemas.microsoft.com/office/drawing/2014/main" id="{89CA287B-22A6-0085-7314-889307A5F04E}"/>
              </a:ext>
            </a:extLst>
          </p:cNvPr>
          <p:cNvCxnSpPr/>
          <p:nvPr/>
        </p:nvCxnSpPr>
        <p:spPr>
          <a:xfrm>
            <a:off x="731968" y="3519252"/>
            <a:ext cx="3300" cy="237000"/>
          </a:xfrm>
          <a:prstGeom prst="straightConnector1">
            <a:avLst/>
          </a:prstGeom>
          <a:noFill/>
          <a:ln w="9525" cap="flat" cmpd="sng">
            <a:solidFill>
              <a:schemeClr val="dk2"/>
            </a:solidFill>
            <a:prstDash val="solid"/>
            <a:round/>
            <a:headEnd type="none" w="sm" len="sm"/>
            <a:tailEnd type="triangle" w="med" len="med"/>
          </a:ln>
        </p:spPr>
      </p:cxnSp>
      <p:cxnSp>
        <p:nvCxnSpPr>
          <p:cNvPr id="20" name="Google Shape;756;p93">
            <a:extLst>
              <a:ext uri="{FF2B5EF4-FFF2-40B4-BE49-F238E27FC236}">
                <a16:creationId xmlns:a16="http://schemas.microsoft.com/office/drawing/2014/main" id="{D030250D-AE77-AEFF-5EA5-9CFAA48DCCCE}"/>
              </a:ext>
            </a:extLst>
          </p:cNvPr>
          <p:cNvCxnSpPr/>
          <p:nvPr/>
        </p:nvCxnSpPr>
        <p:spPr>
          <a:xfrm>
            <a:off x="731968" y="4100602"/>
            <a:ext cx="3300" cy="237000"/>
          </a:xfrm>
          <a:prstGeom prst="straightConnector1">
            <a:avLst/>
          </a:prstGeom>
          <a:noFill/>
          <a:ln w="9525" cap="flat" cmpd="sng">
            <a:solidFill>
              <a:schemeClr val="dk2"/>
            </a:solidFill>
            <a:prstDash val="solid"/>
            <a:round/>
            <a:headEnd type="none" w="sm" len="sm"/>
            <a:tailEnd type="triangle" w="med" len="med"/>
          </a:ln>
        </p:spPr>
      </p:cxnSp>
      <p:cxnSp>
        <p:nvCxnSpPr>
          <p:cNvPr id="21" name="Google Shape;757;p93">
            <a:extLst>
              <a:ext uri="{FF2B5EF4-FFF2-40B4-BE49-F238E27FC236}">
                <a16:creationId xmlns:a16="http://schemas.microsoft.com/office/drawing/2014/main" id="{39E972CA-34B9-B7F4-CA0A-127D7363AA17}"/>
              </a:ext>
            </a:extLst>
          </p:cNvPr>
          <p:cNvCxnSpPr>
            <a:cxnSpLocks/>
            <a:stCxn id="6" idx="0"/>
          </p:cNvCxnSpPr>
          <p:nvPr/>
        </p:nvCxnSpPr>
        <p:spPr>
          <a:xfrm>
            <a:off x="1606018" y="3227677"/>
            <a:ext cx="341428" cy="10372"/>
          </a:xfrm>
          <a:prstGeom prst="straightConnector1">
            <a:avLst/>
          </a:prstGeom>
          <a:noFill/>
          <a:ln w="9525" cap="flat" cmpd="sng">
            <a:solidFill>
              <a:schemeClr val="dk2"/>
            </a:solidFill>
            <a:prstDash val="solid"/>
            <a:round/>
            <a:headEnd type="none" w="sm" len="sm"/>
            <a:tailEnd type="triangle" w="med" len="med"/>
          </a:ln>
        </p:spPr>
      </p:cxnSp>
      <p:cxnSp>
        <p:nvCxnSpPr>
          <p:cNvPr id="22" name="Google Shape;758;p93">
            <a:extLst>
              <a:ext uri="{FF2B5EF4-FFF2-40B4-BE49-F238E27FC236}">
                <a16:creationId xmlns:a16="http://schemas.microsoft.com/office/drawing/2014/main" id="{F642963D-5D47-2460-F8C8-F776C8B85A48}"/>
              </a:ext>
            </a:extLst>
          </p:cNvPr>
          <p:cNvCxnSpPr>
            <a:stCxn id="14" idx="3"/>
            <a:endCxn id="28" idx="1"/>
          </p:cNvCxnSpPr>
          <p:nvPr/>
        </p:nvCxnSpPr>
        <p:spPr>
          <a:xfrm>
            <a:off x="5237603" y="3238050"/>
            <a:ext cx="325588" cy="0"/>
          </a:xfrm>
          <a:prstGeom prst="straightConnector1">
            <a:avLst/>
          </a:prstGeom>
          <a:noFill/>
          <a:ln w="9525" cap="flat" cmpd="sng">
            <a:solidFill>
              <a:schemeClr val="dk2"/>
            </a:solidFill>
            <a:prstDash val="solid"/>
            <a:round/>
            <a:headEnd type="none" w="sm" len="sm"/>
            <a:tailEnd type="triangle" w="med" len="med"/>
          </a:ln>
        </p:spPr>
      </p:cxnSp>
      <p:cxnSp>
        <p:nvCxnSpPr>
          <p:cNvPr id="23" name="Google Shape;759;p93">
            <a:extLst>
              <a:ext uri="{FF2B5EF4-FFF2-40B4-BE49-F238E27FC236}">
                <a16:creationId xmlns:a16="http://schemas.microsoft.com/office/drawing/2014/main" id="{23744110-8C65-20AA-A43A-0583FAB22813}"/>
              </a:ext>
            </a:extLst>
          </p:cNvPr>
          <p:cNvCxnSpPr>
            <a:cxnSpLocks/>
            <a:stCxn id="26" idx="0"/>
            <a:endCxn id="60" idx="0"/>
          </p:cNvCxnSpPr>
          <p:nvPr/>
        </p:nvCxnSpPr>
        <p:spPr>
          <a:xfrm flipH="1">
            <a:off x="6131100" y="3042814"/>
            <a:ext cx="8002" cy="890688"/>
          </a:xfrm>
          <a:prstGeom prst="straightConnector1">
            <a:avLst/>
          </a:prstGeom>
          <a:noFill/>
          <a:ln w="9525" cap="flat" cmpd="sng">
            <a:solidFill>
              <a:schemeClr val="dk2"/>
            </a:solidFill>
            <a:prstDash val="solid"/>
            <a:round/>
            <a:headEnd type="none" w="sm" len="sm"/>
            <a:tailEnd type="triangle" w="med" len="med"/>
          </a:ln>
        </p:spPr>
      </p:cxnSp>
      <p:cxnSp>
        <p:nvCxnSpPr>
          <p:cNvPr id="24" name="Google Shape;760;p93">
            <a:extLst>
              <a:ext uri="{FF2B5EF4-FFF2-40B4-BE49-F238E27FC236}">
                <a16:creationId xmlns:a16="http://schemas.microsoft.com/office/drawing/2014/main" id="{C69F1C44-D39D-EEAB-1352-F9BAB233E716}"/>
              </a:ext>
            </a:extLst>
          </p:cNvPr>
          <p:cNvCxnSpPr/>
          <p:nvPr/>
        </p:nvCxnSpPr>
        <p:spPr>
          <a:xfrm rot="10800000" flipH="1">
            <a:off x="1371418" y="3524477"/>
            <a:ext cx="3600" cy="232500"/>
          </a:xfrm>
          <a:prstGeom prst="straightConnector1">
            <a:avLst/>
          </a:prstGeom>
          <a:noFill/>
          <a:ln w="9525" cap="flat" cmpd="sng">
            <a:solidFill>
              <a:schemeClr val="dk2"/>
            </a:solidFill>
            <a:prstDash val="solid"/>
            <a:round/>
            <a:headEnd type="none" w="sm" len="sm"/>
            <a:tailEnd type="triangle" w="med" len="med"/>
          </a:ln>
        </p:spPr>
      </p:cxnSp>
      <p:cxnSp>
        <p:nvCxnSpPr>
          <p:cNvPr id="25" name="Google Shape;761;p93">
            <a:extLst>
              <a:ext uri="{FF2B5EF4-FFF2-40B4-BE49-F238E27FC236}">
                <a16:creationId xmlns:a16="http://schemas.microsoft.com/office/drawing/2014/main" id="{01C33CDF-3182-D2EC-3412-89F59E825E81}"/>
              </a:ext>
            </a:extLst>
          </p:cNvPr>
          <p:cNvCxnSpPr/>
          <p:nvPr/>
        </p:nvCxnSpPr>
        <p:spPr>
          <a:xfrm rot="10800000" flipH="1">
            <a:off x="1371418" y="4105827"/>
            <a:ext cx="3600" cy="232500"/>
          </a:xfrm>
          <a:prstGeom prst="straightConnector1">
            <a:avLst/>
          </a:prstGeom>
          <a:noFill/>
          <a:ln w="9525" cap="flat" cmpd="sng">
            <a:solidFill>
              <a:schemeClr val="dk2"/>
            </a:solidFill>
            <a:prstDash val="solid"/>
            <a:round/>
            <a:headEnd type="none" w="sm" len="sm"/>
            <a:tailEnd type="triangle" w="med" len="med"/>
          </a:ln>
        </p:spPr>
      </p:cxnSp>
      <p:cxnSp>
        <p:nvCxnSpPr>
          <p:cNvPr id="39" name="Google Shape;759;p93">
            <a:extLst>
              <a:ext uri="{FF2B5EF4-FFF2-40B4-BE49-F238E27FC236}">
                <a16:creationId xmlns:a16="http://schemas.microsoft.com/office/drawing/2014/main" id="{20EDA603-718F-0192-7D47-569EF37A994A}"/>
              </a:ext>
            </a:extLst>
          </p:cNvPr>
          <p:cNvCxnSpPr>
            <a:cxnSpLocks/>
            <a:stCxn id="29" idx="2"/>
            <a:endCxn id="11" idx="0"/>
          </p:cNvCxnSpPr>
          <p:nvPr/>
        </p:nvCxnSpPr>
        <p:spPr>
          <a:xfrm flipH="1">
            <a:off x="2651079" y="3427527"/>
            <a:ext cx="10175" cy="282683"/>
          </a:xfrm>
          <a:prstGeom prst="straightConnector1">
            <a:avLst/>
          </a:prstGeom>
          <a:noFill/>
          <a:ln w="9525" cap="flat" cmpd="sng">
            <a:solidFill>
              <a:schemeClr val="dk2"/>
            </a:solidFill>
            <a:prstDash val="solid"/>
            <a:round/>
            <a:headEnd type="none" w="sm" len="sm"/>
            <a:tailEnd type="triangle" w="med" len="med"/>
          </a:ln>
        </p:spPr>
      </p:cxnSp>
      <p:cxnSp>
        <p:nvCxnSpPr>
          <p:cNvPr id="43" name="Google Shape;753;p93">
            <a:extLst>
              <a:ext uri="{FF2B5EF4-FFF2-40B4-BE49-F238E27FC236}">
                <a16:creationId xmlns:a16="http://schemas.microsoft.com/office/drawing/2014/main" id="{16C248D4-CD7F-ACF3-D672-D1AF501CF9A5}"/>
              </a:ext>
            </a:extLst>
          </p:cNvPr>
          <p:cNvCxnSpPr>
            <a:cxnSpLocks/>
            <a:stCxn id="11" idx="2"/>
            <a:endCxn id="7" idx="4"/>
          </p:cNvCxnSpPr>
          <p:nvPr/>
        </p:nvCxnSpPr>
        <p:spPr>
          <a:xfrm rot="5400000">
            <a:off x="1896635" y="3918983"/>
            <a:ext cx="616728" cy="892161"/>
          </a:xfrm>
          <a:prstGeom prst="bentConnector2">
            <a:avLst/>
          </a:prstGeom>
          <a:noFill/>
          <a:ln w="9525" cap="flat" cmpd="sng">
            <a:solidFill>
              <a:schemeClr val="dk2"/>
            </a:solidFill>
            <a:prstDash val="solid"/>
            <a:round/>
            <a:headEnd type="none" w="sm" len="sm"/>
            <a:tailEnd type="triangle" w="med" len="med"/>
          </a:ln>
        </p:spPr>
      </p:cxnSp>
      <p:sp>
        <p:nvSpPr>
          <p:cNvPr id="49" name="Google Shape;747;p93">
            <a:extLst>
              <a:ext uri="{FF2B5EF4-FFF2-40B4-BE49-F238E27FC236}">
                <a16:creationId xmlns:a16="http://schemas.microsoft.com/office/drawing/2014/main" id="{BD4125E8-0530-5563-5602-53BC059EEC9C}"/>
              </a:ext>
            </a:extLst>
          </p:cNvPr>
          <p:cNvSpPr/>
          <p:nvPr/>
        </p:nvSpPr>
        <p:spPr>
          <a:xfrm>
            <a:off x="3311525" y="3708156"/>
            <a:ext cx="803980" cy="346489"/>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Not Fixed Dataset</a:t>
            </a:r>
          </a:p>
        </p:txBody>
      </p:sp>
      <p:cxnSp>
        <p:nvCxnSpPr>
          <p:cNvPr id="51" name="Google Shape;753;p93">
            <a:extLst>
              <a:ext uri="{FF2B5EF4-FFF2-40B4-BE49-F238E27FC236}">
                <a16:creationId xmlns:a16="http://schemas.microsoft.com/office/drawing/2014/main" id="{7EB4FD7E-DF38-B279-0846-71B9C10C3874}"/>
              </a:ext>
            </a:extLst>
          </p:cNvPr>
          <p:cNvCxnSpPr>
            <a:cxnSpLocks/>
            <a:stCxn id="30" idx="3"/>
            <a:endCxn id="49" idx="0"/>
          </p:cNvCxnSpPr>
          <p:nvPr/>
        </p:nvCxnSpPr>
        <p:spPr>
          <a:xfrm>
            <a:off x="3361638" y="3232292"/>
            <a:ext cx="351877" cy="475864"/>
          </a:xfrm>
          <a:prstGeom prst="bentConnector2">
            <a:avLst/>
          </a:prstGeom>
          <a:noFill/>
          <a:ln w="9525" cap="flat" cmpd="sng">
            <a:solidFill>
              <a:schemeClr val="dk2"/>
            </a:solidFill>
            <a:prstDash val="solid"/>
            <a:round/>
            <a:headEnd type="none" w="sm" len="sm"/>
            <a:tailEnd type="triangle" w="med" len="med"/>
          </a:ln>
        </p:spPr>
      </p:cxnSp>
      <p:cxnSp>
        <p:nvCxnSpPr>
          <p:cNvPr id="55" name="Google Shape;753;p93">
            <a:extLst>
              <a:ext uri="{FF2B5EF4-FFF2-40B4-BE49-F238E27FC236}">
                <a16:creationId xmlns:a16="http://schemas.microsoft.com/office/drawing/2014/main" id="{1A494B85-E33B-D6E5-7E04-41FD425150D8}"/>
              </a:ext>
            </a:extLst>
          </p:cNvPr>
          <p:cNvCxnSpPr>
            <a:cxnSpLocks/>
            <a:stCxn id="49" idx="3"/>
            <a:endCxn id="14" idx="1"/>
          </p:cNvCxnSpPr>
          <p:nvPr/>
        </p:nvCxnSpPr>
        <p:spPr>
          <a:xfrm flipV="1">
            <a:off x="4115505" y="3238050"/>
            <a:ext cx="331598" cy="643351"/>
          </a:xfrm>
          <a:prstGeom prst="bentConnector3">
            <a:avLst>
              <a:gd name="adj1" fmla="val 50000"/>
            </a:avLst>
          </a:prstGeom>
          <a:noFill/>
          <a:ln w="9525" cap="flat" cmpd="sng">
            <a:solidFill>
              <a:schemeClr val="dk2"/>
            </a:solidFill>
            <a:prstDash val="solid"/>
            <a:round/>
            <a:headEnd type="none" w="sm" len="sm"/>
            <a:tailEnd type="triangle" w="med" len="med"/>
          </a:ln>
        </p:spPr>
      </p:cxnSp>
      <p:sp>
        <p:nvSpPr>
          <p:cNvPr id="60" name="Google Shape;751;p93">
            <a:extLst>
              <a:ext uri="{FF2B5EF4-FFF2-40B4-BE49-F238E27FC236}">
                <a16:creationId xmlns:a16="http://schemas.microsoft.com/office/drawing/2014/main" id="{C1BD1D7A-6308-CBB3-EA18-91D3D34737E0}"/>
              </a:ext>
            </a:extLst>
          </p:cNvPr>
          <p:cNvSpPr/>
          <p:nvPr/>
        </p:nvSpPr>
        <p:spPr>
          <a:xfrm>
            <a:off x="5691300" y="3933502"/>
            <a:ext cx="879600" cy="2856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Validate</a:t>
            </a:r>
          </a:p>
        </p:txBody>
      </p:sp>
      <p:cxnSp>
        <p:nvCxnSpPr>
          <p:cNvPr id="63" name="Google Shape;753;p93">
            <a:extLst>
              <a:ext uri="{FF2B5EF4-FFF2-40B4-BE49-F238E27FC236}">
                <a16:creationId xmlns:a16="http://schemas.microsoft.com/office/drawing/2014/main" id="{AC733A19-4AD0-A9FE-E54B-C3CECA6E35AA}"/>
              </a:ext>
            </a:extLst>
          </p:cNvPr>
          <p:cNvCxnSpPr>
            <a:cxnSpLocks/>
            <a:stCxn id="60" idx="2"/>
            <a:endCxn id="11" idx="3"/>
          </p:cNvCxnSpPr>
          <p:nvPr/>
        </p:nvCxnSpPr>
        <p:spPr>
          <a:xfrm rot="5400000" flipH="1">
            <a:off x="4424261" y="2512264"/>
            <a:ext cx="335647" cy="3078031"/>
          </a:xfrm>
          <a:prstGeom prst="bentConnector4">
            <a:avLst>
              <a:gd name="adj1" fmla="val -68107"/>
              <a:gd name="adj2" fmla="val 92911"/>
            </a:avLst>
          </a:prstGeom>
          <a:noFill/>
          <a:ln w="9525" cap="flat" cmpd="sng">
            <a:solidFill>
              <a:schemeClr val="dk2"/>
            </a:solidFill>
            <a:prstDash val="solid"/>
            <a:round/>
            <a:headEnd type="none" w="sm" len="sm"/>
            <a:tailEnd type="triangle" w="med" len="med"/>
          </a:ln>
        </p:spPr>
      </p:cxnSp>
      <p:cxnSp>
        <p:nvCxnSpPr>
          <p:cNvPr id="67" name="Google Shape;753;p93">
            <a:extLst>
              <a:ext uri="{FF2B5EF4-FFF2-40B4-BE49-F238E27FC236}">
                <a16:creationId xmlns:a16="http://schemas.microsoft.com/office/drawing/2014/main" id="{583619D8-F9CF-4462-0D02-C562EE27EE8E}"/>
              </a:ext>
            </a:extLst>
          </p:cNvPr>
          <p:cNvCxnSpPr>
            <a:cxnSpLocks/>
            <a:stCxn id="60" idx="3"/>
            <a:endCxn id="15" idx="3"/>
          </p:cNvCxnSpPr>
          <p:nvPr/>
        </p:nvCxnSpPr>
        <p:spPr>
          <a:xfrm flipH="1" flipV="1">
            <a:off x="6488868" y="2265867"/>
            <a:ext cx="82032" cy="1810435"/>
          </a:xfrm>
          <a:prstGeom prst="bentConnector3">
            <a:avLst>
              <a:gd name="adj1" fmla="val -278672"/>
            </a:avLst>
          </a:prstGeom>
          <a:noFill/>
          <a:ln w="9525" cap="flat" cmpd="sng">
            <a:solidFill>
              <a:schemeClr val="dk2"/>
            </a:solidFill>
            <a:prstDash val="solid"/>
            <a:round/>
            <a:headEnd type="none" w="sm" len="sm"/>
            <a:tailEnd type="triangle" w="med" len="med"/>
          </a:ln>
        </p:spPr>
      </p:cxnSp>
      <p:sp>
        <p:nvSpPr>
          <p:cNvPr id="70" name="Google Shape;750;p93">
            <a:extLst>
              <a:ext uri="{FF2B5EF4-FFF2-40B4-BE49-F238E27FC236}">
                <a16:creationId xmlns:a16="http://schemas.microsoft.com/office/drawing/2014/main" id="{81A0187D-6056-89B0-2772-06C8EF71F9C1}"/>
              </a:ext>
            </a:extLst>
          </p:cNvPr>
          <p:cNvSpPr/>
          <p:nvPr/>
        </p:nvSpPr>
        <p:spPr>
          <a:xfrm>
            <a:off x="4072652" y="2081917"/>
            <a:ext cx="790500" cy="381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Review</a:t>
            </a:r>
          </a:p>
        </p:txBody>
      </p:sp>
      <p:cxnSp>
        <p:nvCxnSpPr>
          <p:cNvPr id="71" name="Google Shape;753;p93">
            <a:extLst>
              <a:ext uri="{FF2B5EF4-FFF2-40B4-BE49-F238E27FC236}">
                <a16:creationId xmlns:a16="http://schemas.microsoft.com/office/drawing/2014/main" id="{006C8415-0700-836A-ED9D-D0C62012113F}"/>
              </a:ext>
            </a:extLst>
          </p:cNvPr>
          <p:cNvCxnSpPr>
            <a:cxnSpLocks/>
            <a:stCxn id="70" idx="1"/>
            <a:endCxn id="29" idx="0"/>
          </p:cNvCxnSpPr>
          <p:nvPr/>
        </p:nvCxnSpPr>
        <p:spPr>
          <a:xfrm rot="10800000" flipV="1">
            <a:off x="2661254" y="2272866"/>
            <a:ext cx="1411398" cy="764189"/>
          </a:xfrm>
          <a:prstGeom prst="bentConnector2">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5" name="Google Shape;758;p93">
            <a:extLst>
              <a:ext uri="{FF2B5EF4-FFF2-40B4-BE49-F238E27FC236}">
                <a16:creationId xmlns:a16="http://schemas.microsoft.com/office/drawing/2014/main" id="{573ABF77-75E8-51FA-E82F-3695247ED8B8}"/>
              </a:ext>
            </a:extLst>
          </p:cNvPr>
          <p:cNvCxnSpPr>
            <a:cxnSpLocks/>
            <a:stCxn id="15" idx="1"/>
            <a:endCxn id="70" idx="3"/>
          </p:cNvCxnSpPr>
          <p:nvPr/>
        </p:nvCxnSpPr>
        <p:spPr>
          <a:xfrm flipH="1">
            <a:off x="4863152" y="2265867"/>
            <a:ext cx="746116" cy="7000"/>
          </a:xfrm>
          <a:prstGeom prst="straightConnector1">
            <a:avLst/>
          </a:prstGeom>
          <a:noFill/>
          <a:ln w="9525" cap="flat" cmpd="sng">
            <a:solidFill>
              <a:schemeClr val="dk2"/>
            </a:solidFill>
            <a:prstDash val="solid"/>
            <a:round/>
            <a:headEnd type="none" w="sm" len="sm"/>
            <a:tailEnd type="triangle" w="med" len="med"/>
          </a:ln>
        </p:spPr>
      </p:cxnSp>
      <p:cxnSp>
        <p:nvCxnSpPr>
          <p:cNvPr id="80" name="Google Shape;753;p93">
            <a:extLst>
              <a:ext uri="{FF2B5EF4-FFF2-40B4-BE49-F238E27FC236}">
                <a16:creationId xmlns:a16="http://schemas.microsoft.com/office/drawing/2014/main" id="{5FE6DD5B-53A3-57C4-0760-D41D91F9AE73}"/>
              </a:ext>
            </a:extLst>
          </p:cNvPr>
          <p:cNvCxnSpPr>
            <a:cxnSpLocks/>
            <a:stCxn id="70" idx="2"/>
            <a:endCxn id="14" idx="0"/>
          </p:cNvCxnSpPr>
          <p:nvPr/>
        </p:nvCxnSpPr>
        <p:spPr>
          <a:xfrm rot="16200000" flipH="1">
            <a:off x="4363486" y="2568232"/>
            <a:ext cx="583283" cy="374451"/>
          </a:xfrm>
          <a:prstGeom prst="bent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5" name="TextBox 84">
            <a:extLst>
              <a:ext uri="{FF2B5EF4-FFF2-40B4-BE49-F238E27FC236}">
                <a16:creationId xmlns:a16="http://schemas.microsoft.com/office/drawing/2014/main" id="{3055415A-834B-7D17-2F5D-03AF3D12F96A}"/>
              </a:ext>
            </a:extLst>
          </p:cNvPr>
          <p:cNvSpPr txBox="1"/>
          <p:nvPr/>
        </p:nvSpPr>
        <p:spPr>
          <a:xfrm>
            <a:off x="7054185" y="59984"/>
            <a:ext cx="4848468" cy="7232749"/>
          </a:xfrm>
          <a:prstGeom prst="rect">
            <a:avLst/>
          </a:prstGeom>
          <a:noFill/>
        </p:spPr>
        <p:txBody>
          <a:bodyPr wrap="square">
            <a:spAutoFit/>
          </a:bodyPr>
          <a:lstStyle/>
          <a:p>
            <a:pPr>
              <a:buFont typeface="+mj-lt"/>
              <a:buAutoNum type="arabicPeriod"/>
            </a:pPr>
            <a:r>
              <a:rPr lang="en-GB" sz="1600" b="1" dirty="0"/>
              <a:t>Dataset Input</a:t>
            </a:r>
            <a:r>
              <a:rPr lang="en-GB" sz="1600" dirty="0"/>
              <a:t>: The initial dataset, potentially sourced from an Enterprise Data Warehouse (EDW) database, is subjected to a validation step. Queries can be performed to extract specific data from the EDW database as input.</a:t>
            </a:r>
          </a:p>
          <a:p>
            <a:pPr>
              <a:buFont typeface="+mj-lt"/>
              <a:buAutoNum type="arabicPeriod"/>
            </a:pPr>
            <a:r>
              <a:rPr lang="en-GB" sz="1600" b="1" dirty="0"/>
              <a:t>Validation</a:t>
            </a:r>
            <a:r>
              <a:rPr lang="en-GB" sz="1600" dirty="0"/>
              <a:t>: The dataset undergoes a validation process which checks for inconsistencies or errors. Post-validation, the dataset is bifurcated into two paths: "Fixed Dataset" and "Not Fixed Dataset".</a:t>
            </a:r>
          </a:p>
          <a:p>
            <a:pPr>
              <a:buFont typeface="+mj-lt"/>
              <a:buAutoNum type="arabicPeriod"/>
            </a:pPr>
            <a:r>
              <a:rPr lang="en-GB" sz="1600" b="1" dirty="0"/>
              <a:t>Fixed Dataset</a:t>
            </a:r>
            <a:r>
              <a:rPr lang="en-GB" sz="1600" dirty="0"/>
              <a:t>: This path contains records that have been successfully validated and corrected. The fixed records can be fed back into the dataset for future use.</a:t>
            </a:r>
          </a:p>
          <a:p>
            <a:pPr>
              <a:buFont typeface="+mj-lt"/>
              <a:buAutoNum type="arabicPeriod"/>
            </a:pPr>
            <a:r>
              <a:rPr lang="en-GB" sz="1600" b="1" dirty="0"/>
              <a:t>Not Fixed Dataset</a:t>
            </a:r>
            <a:r>
              <a:rPr lang="en-GB" sz="1600" dirty="0"/>
              <a:t>: Records that were not fixed through automatic validation are processed further. They are combined with a prompt and contextual information before being sent to the LLM API for processing.</a:t>
            </a:r>
          </a:p>
          <a:p>
            <a:pPr>
              <a:buFont typeface="+mj-lt"/>
              <a:buAutoNum type="arabicPeriod"/>
            </a:pPr>
            <a:r>
              <a:rPr lang="en-GB" sz="1600" b="1" dirty="0"/>
              <a:t>LLM API</a:t>
            </a:r>
            <a:r>
              <a:rPr lang="en-GB" sz="1600" dirty="0"/>
              <a:t>: The Large Language Model API attempts to correct or enhance the records that were not automatically fixed by the validation step. The API utilizes the provided prompts and contextual data to generate a corrected output.</a:t>
            </a:r>
          </a:p>
          <a:p>
            <a:pPr>
              <a:buFont typeface="+mj-lt"/>
              <a:buAutoNum type="arabicPeriod"/>
            </a:pPr>
            <a:r>
              <a:rPr lang="en-GB" sz="1600" b="1" dirty="0"/>
              <a:t>Validation and Review</a:t>
            </a:r>
            <a:r>
              <a:rPr lang="en-GB" sz="1600" dirty="0"/>
              <a:t>: The output from the LLM API is validated again. If the records are not fixed successfully, they are routed for manual review. If fixed, they are directed back into the "Fixed Dataset".</a:t>
            </a:r>
          </a:p>
        </p:txBody>
      </p:sp>
    </p:spTree>
    <p:extLst>
      <p:ext uri="{BB962C8B-B14F-4D97-AF65-F5344CB8AC3E}">
        <p14:creationId xmlns:p14="http://schemas.microsoft.com/office/powerpoint/2010/main" val="33386427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A5B28-A613-6681-2846-A9488D337232}"/>
              </a:ext>
            </a:extLst>
          </p:cNvPr>
          <p:cNvSpPr>
            <a:spLocks noGrp="1"/>
          </p:cNvSpPr>
          <p:nvPr>
            <p:ph type="title"/>
          </p:nvPr>
        </p:nvSpPr>
        <p:spPr/>
        <p:txBody>
          <a:bodyPr/>
          <a:lstStyle/>
          <a:p>
            <a:r>
              <a:rPr lang="en-GB" dirty="0"/>
              <a:t>Q &amp; A</a:t>
            </a:r>
          </a:p>
        </p:txBody>
      </p:sp>
      <p:sp>
        <p:nvSpPr>
          <p:cNvPr id="3" name="Text Placeholder 2">
            <a:extLst>
              <a:ext uri="{FF2B5EF4-FFF2-40B4-BE49-F238E27FC236}">
                <a16:creationId xmlns:a16="http://schemas.microsoft.com/office/drawing/2014/main" id="{24067DC9-43EF-BE75-EA5C-68C941299005}"/>
              </a:ext>
            </a:extLst>
          </p:cNvPr>
          <p:cNvSpPr>
            <a:spLocks noGrp="1"/>
          </p:cNvSpPr>
          <p:nvPr>
            <p:ph type="body" idx="1"/>
          </p:nvPr>
        </p:nvSpPr>
        <p:spPr/>
        <p:txBody>
          <a:bodyPr/>
          <a:lstStyle/>
          <a:p>
            <a:r>
              <a:rPr lang="en-GB" dirty="0" err="1"/>
              <a:t>Github</a:t>
            </a:r>
            <a:endParaRPr lang="en-GB" dirty="0"/>
          </a:p>
          <a:p>
            <a:endParaRPr lang="en-GB" dirty="0"/>
          </a:p>
          <a:p>
            <a:endParaRPr lang="en-GB" dirty="0"/>
          </a:p>
        </p:txBody>
      </p:sp>
      <p:pic>
        <p:nvPicPr>
          <p:cNvPr id="5" name="Picture 4">
            <a:extLst>
              <a:ext uri="{FF2B5EF4-FFF2-40B4-BE49-F238E27FC236}">
                <a16:creationId xmlns:a16="http://schemas.microsoft.com/office/drawing/2014/main" id="{6E20208A-CE29-AEA5-2D47-1A861AD38DA9}"/>
              </a:ext>
            </a:extLst>
          </p:cNvPr>
          <p:cNvPicPr>
            <a:picLocks noChangeAspect="1"/>
          </p:cNvPicPr>
          <p:nvPr/>
        </p:nvPicPr>
        <p:blipFill>
          <a:blip r:embed="rId2"/>
          <a:stretch>
            <a:fillRect/>
          </a:stretch>
        </p:blipFill>
        <p:spPr>
          <a:xfrm>
            <a:off x="4544704" y="2859544"/>
            <a:ext cx="2517302" cy="2479687"/>
          </a:xfrm>
          <a:prstGeom prst="rect">
            <a:avLst/>
          </a:prstGeom>
        </p:spPr>
      </p:pic>
    </p:spTree>
    <p:extLst>
      <p:ext uri="{BB962C8B-B14F-4D97-AF65-F5344CB8AC3E}">
        <p14:creationId xmlns:p14="http://schemas.microsoft.com/office/powerpoint/2010/main" val="3757330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3212C-C4BC-7F32-C027-6C5FB79066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D86D68-4C1D-A628-39F9-0E7128B4EDED}"/>
              </a:ext>
            </a:extLst>
          </p:cNvPr>
          <p:cNvSpPr>
            <a:spLocks noGrp="1"/>
          </p:cNvSpPr>
          <p:nvPr/>
        </p:nvSpPr>
        <p:spPr>
          <a:xfrm>
            <a:off x="631451" y="457437"/>
            <a:ext cx="3252990" cy="5270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0" i="0" kern="1200">
                <a:gradFill flip="none" rotWithShape="1">
                  <a:gsLst>
                    <a:gs pos="0">
                      <a:srgbClr val="49C5B1"/>
                    </a:gs>
                    <a:gs pos="82000">
                      <a:srgbClr val="8551C5"/>
                    </a:gs>
                  </a:gsLst>
                  <a:lin ang="10800000" scaled="1"/>
                  <a:tileRect/>
                </a:gradFill>
                <a:latin typeface="Segoe Sans Display" pitchFamily="2" charset="0"/>
                <a:ea typeface="+mj-ea"/>
                <a:cs typeface="Segoe Sans Display" pitchFamily="2" charset="0"/>
              </a:defRPr>
            </a:lvl1pPr>
          </a:lstStyle>
          <a:p>
            <a:r>
              <a:rPr lang="en-US" dirty="0"/>
              <a:t>Thank you</a:t>
            </a:r>
          </a:p>
        </p:txBody>
      </p:sp>
      <p:pic>
        <p:nvPicPr>
          <p:cNvPr id="3" name="Picture 2">
            <a:extLst>
              <a:ext uri="{FF2B5EF4-FFF2-40B4-BE49-F238E27FC236}">
                <a16:creationId xmlns:a16="http://schemas.microsoft.com/office/drawing/2014/main" id="{826148F2-AE3D-4A42-E1B9-0F1C98015AA6}"/>
              </a:ext>
            </a:extLst>
          </p:cNvPr>
          <p:cNvPicPr>
            <a:picLocks noGrp="1"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a:xfrm>
            <a:off x="6979545" y="1360633"/>
            <a:ext cx="4908550" cy="3681412"/>
          </a:xfrm>
          <a:prstGeom prst="rect">
            <a:avLst/>
          </a:prstGeom>
        </p:spPr>
      </p:pic>
      <p:pic>
        <p:nvPicPr>
          <p:cNvPr id="5" name="Picture 4">
            <a:extLst>
              <a:ext uri="{FF2B5EF4-FFF2-40B4-BE49-F238E27FC236}">
                <a16:creationId xmlns:a16="http://schemas.microsoft.com/office/drawing/2014/main" id="{AB501D77-BDED-99EA-CE25-372A8617C8B6}"/>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6530847" y="2763234"/>
            <a:ext cx="3355383" cy="3246895"/>
          </a:xfrm>
          <a:prstGeom prst="rect">
            <a:avLst/>
          </a:prstGeom>
        </p:spPr>
      </p:pic>
      <p:sp>
        <p:nvSpPr>
          <p:cNvPr id="6" name="Text Placeholder 152">
            <a:extLst>
              <a:ext uri="{FF2B5EF4-FFF2-40B4-BE49-F238E27FC236}">
                <a16:creationId xmlns:a16="http://schemas.microsoft.com/office/drawing/2014/main" id="{E4EC6912-F2AA-697F-81DD-011766D0BB30}"/>
              </a:ext>
            </a:extLst>
          </p:cNvPr>
          <p:cNvSpPr txBox="1">
            <a:spLocks/>
          </p:cNvSpPr>
          <p:nvPr/>
        </p:nvSpPr>
        <p:spPr>
          <a:xfrm>
            <a:off x="595690" y="3701979"/>
            <a:ext cx="2120483" cy="358448"/>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tx2"/>
                </a:solidFill>
              </a:rPr>
              <a:t>Social</a:t>
            </a:r>
            <a:r>
              <a:rPr lang="en-US" dirty="0">
                <a:solidFill>
                  <a:schemeClr val="tx2"/>
                </a:solidFill>
              </a:rPr>
              <a:t> Networks</a:t>
            </a:r>
          </a:p>
        </p:txBody>
      </p:sp>
      <p:pic>
        <p:nvPicPr>
          <p:cNvPr id="7" name="Image" descr="Image">
            <a:extLst>
              <a:ext uri="{FF2B5EF4-FFF2-40B4-BE49-F238E27FC236}">
                <a16:creationId xmlns:a16="http://schemas.microsoft.com/office/drawing/2014/main" id="{C53006FD-5BC6-0BFE-F0EB-E6556173A7CD}"/>
              </a:ext>
            </a:extLst>
          </p:cNvPr>
          <p:cNvPicPr>
            <a:picLocks noChangeAspect="1"/>
          </p:cNvPicPr>
          <p:nvPr/>
        </p:nvPicPr>
        <p:blipFill rotWithShape="1">
          <a:blip r:embed="rId5"/>
          <a:srcRect b="65362"/>
          <a:stretch/>
        </p:blipFill>
        <p:spPr>
          <a:xfrm>
            <a:off x="662385" y="4113448"/>
            <a:ext cx="342901" cy="457499"/>
          </a:xfrm>
          <a:prstGeom prst="rect">
            <a:avLst/>
          </a:prstGeom>
          <a:ln w="12700">
            <a:miter lim="400000"/>
          </a:ln>
        </p:spPr>
      </p:pic>
      <p:pic>
        <p:nvPicPr>
          <p:cNvPr id="8" name="Picture 7">
            <a:extLst>
              <a:ext uri="{FF2B5EF4-FFF2-40B4-BE49-F238E27FC236}">
                <a16:creationId xmlns:a16="http://schemas.microsoft.com/office/drawing/2014/main" id="{6E3C5A41-8189-59B3-E838-37BDC2F87986}"/>
              </a:ext>
            </a:extLst>
          </p:cNvPr>
          <p:cNvPicPr>
            <a:picLocks noChangeAspect="1"/>
          </p:cNvPicPr>
          <p:nvPr/>
        </p:nvPicPr>
        <p:blipFill>
          <a:blip r:embed="rId6"/>
          <a:stretch>
            <a:fillRect/>
          </a:stretch>
        </p:blipFill>
        <p:spPr>
          <a:xfrm>
            <a:off x="1037695" y="4000218"/>
            <a:ext cx="2279262" cy="2083654"/>
          </a:xfrm>
          <a:prstGeom prst="rect">
            <a:avLst/>
          </a:prstGeom>
        </p:spPr>
      </p:pic>
    </p:spTree>
    <p:extLst>
      <p:ext uri="{BB962C8B-B14F-4D97-AF65-F5344CB8AC3E}">
        <p14:creationId xmlns:p14="http://schemas.microsoft.com/office/powerpoint/2010/main" val="30280737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hite bkgrnd master">
  <a:themeElements>
    <a:clrScheme name="Custom 1">
      <a:dk1>
        <a:sysClr val="windowText" lastClr="000000"/>
      </a:dk1>
      <a:lt1>
        <a:sysClr val="window" lastClr="FFFFFF"/>
      </a:lt1>
      <a:dk2>
        <a:srgbClr val="004C4C"/>
      </a:dk2>
      <a:lt2>
        <a:srgbClr val="FFFFFF"/>
      </a:lt2>
      <a:accent1>
        <a:srgbClr val="009999"/>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FEF5E424-8FD0-4E1D-80B2-EEF7D0484FC5}"/>
    </a:ext>
  </a:extLst>
</a:theme>
</file>

<file path=ppt/theme/theme2.xml><?xml version="1.0" encoding="utf-8"?>
<a:theme xmlns:a="http://schemas.openxmlformats.org/drawingml/2006/main" name="Blu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BD18B8B9-D372-4514-8E21-5034DE6CE1D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16CB46AF1B55445AFFCE62E7D374E1A" ma:contentTypeVersion="18" ma:contentTypeDescription="Create a new document." ma:contentTypeScope="" ma:versionID="553ef55b15c9ee91e8936282d2458a82">
  <xsd:schema xmlns:xsd="http://www.w3.org/2001/XMLSchema" xmlns:xs="http://www.w3.org/2001/XMLSchema" xmlns:p="http://schemas.microsoft.com/office/2006/metadata/properties" xmlns:ns2="6fef856b-9957-4c63-8350-3d47a877eed5" xmlns:ns3="5c1ef3b4-dda5-4ed2-aafb-ef543d07122a" targetNamespace="http://schemas.microsoft.com/office/2006/metadata/properties" ma:root="true" ma:fieldsID="3ca161407472da45f55f3fbd8e16a48f" ns2:_="" ns3:_="">
    <xsd:import namespace="6fef856b-9957-4c63-8350-3d47a877eed5"/>
    <xsd:import namespace="5c1ef3b4-dda5-4ed2-aafb-ef543d07122a"/>
    <xsd:element name="properties">
      <xsd:complexType>
        <xsd:sequence>
          <xsd:element name="documentManagement">
            <xsd:complexType>
              <xsd:all>
                <xsd:element ref="ns2:SharedWithUsers" minOccurs="0"/>
                <xsd:element ref="ns2:SharingHintHash" minOccurs="0"/>
                <xsd:element ref="ns2:SharedWithDetails" minOccurs="0"/>
                <xsd:element ref="ns3:MediaServiceMetadata" minOccurs="0"/>
                <xsd:element ref="ns3:MediaServiceFastMetadata" minOccurs="0"/>
                <xsd:element ref="ns3:MediaServiceAutoTags"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lcf76f155ced4ddcb4097134ff3c332f" minOccurs="0"/>
                <xsd:element ref="ns2:TaxCatchAll" minOccurs="0"/>
                <xsd:element ref="ns3:MediaServiceSearchProperties"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ef856b-9957-4c63-8350-3d47a877eed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TaxCatchAll" ma:index="22" nillable="true" ma:displayName="Taxonomy Catch All Column" ma:hidden="true" ma:list="{6c5012b2-fd90-4653-9f66-53529b1924c6}" ma:internalName="TaxCatchAll" ma:showField="CatchAllData" ma:web="6fef856b-9957-4c63-8350-3d47a877eed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c1ef3b4-dda5-4ed2-aafb-ef543d07122a"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94273c50-2572-4e30-a8ed-000810e0682b" ma:termSetId="09814cd3-568e-fe90-9814-8d621ff8fb84" ma:anchorId="fba54fb3-c3e1-fe81-a776-ca4b69148c4d" ma:open="true" ma:isKeyword="false">
      <xsd:complexType>
        <xsd:sequence>
          <xsd:element ref="pc:Terms" minOccurs="0" maxOccurs="1"/>
        </xsd:sequence>
      </xsd:complex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LengthInSeconds" ma:index="24" nillable="true" ma:displayName="MediaLengthInSeconds" ma:hidden="true" ma:internalName="MediaLengthInSeconds" ma:readOnly="true">
      <xsd:simpleType>
        <xsd:restriction base="dms:Unknown"/>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6fef856b-9957-4c63-8350-3d47a877eed5" xsi:nil="true"/>
    <lcf76f155ced4ddcb4097134ff3c332f xmlns="5c1ef3b4-dda5-4ed2-aafb-ef543d07122a">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344A534-2DC3-4D64-882D-BC66A94C7C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ef856b-9957-4c63-8350-3d47a877eed5"/>
    <ds:schemaRef ds:uri="5c1ef3b4-dda5-4ed2-aafb-ef543d0712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9D06969-232C-4B45-A023-22C785139D66}">
  <ds:schemaRefs>
    <ds:schemaRef ds:uri="http://schemas.microsoft.com/office/2006/metadata/properties"/>
    <ds:schemaRef ds:uri="http://schemas.microsoft.com/office/infopath/2007/PartnerControls"/>
    <ds:schemaRef ds:uri="6fef856b-9957-4c63-8350-3d47a877eed5"/>
    <ds:schemaRef ds:uri="5c1ef3b4-dda5-4ed2-aafb-ef543d07122a"/>
  </ds:schemaRefs>
</ds:datastoreItem>
</file>

<file path=customXml/itemProps3.xml><?xml version="1.0" encoding="utf-8"?>
<ds:datastoreItem xmlns:ds="http://schemas.openxmlformats.org/officeDocument/2006/customXml" ds:itemID="{19100325-5E82-423C-9840-FAF71CE712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891</TotalTime>
  <Words>591</Words>
  <Application>Microsoft Office PowerPoint</Application>
  <PresentationFormat>Widescreen</PresentationFormat>
  <Paragraphs>85</Paragraphs>
  <Slides>9</Slides>
  <Notes>1</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9</vt:i4>
      </vt:variant>
    </vt:vector>
  </HeadingPairs>
  <TitlesOfParts>
    <vt:vector size="23" baseType="lpstr">
      <vt:lpstr>Arial</vt:lpstr>
      <vt:lpstr>Arial Black</vt:lpstr>
      <vt:lpstr>Calibri</vt:lpstr>
      <vt:lpstr>Calibri Light</vt:lpstr>
      <vt:lpstr>Congenial</vt:lpstr>
      <vt:lpstr>Segoe Sans Display</vt:lpstr>
      <vt:lpstr>Segoe Sans Small</vt:lpstr>
      <vt:lpstr>Segoe Sans Text</vt:lpstr>
      <vt:lpstr>Segoe Sans Text Light</vt:lpstr>
      <vt:lpstr>Segoe UI</vt:lpstr>
      <vt:lpstr>Times New Roman</vt:lpstr>
      <vt:lpstr>White bkgrnd master</vt:lpstr>
      <vt:lpstr>Blue bkgrnd master</vt:lpstr>
      <vt:lpstr>Office Theme</vt:lpstr>
      <vt:lpstr>Data Quality Revolution  The Fabric-OpenAI Approach</vt:lpstr>
      <vt:lpstr>Contents</vt:lpstr>
      <vt:lpstr>PowerPoint Presentation</vt:lpstr>
      <vt:lpstr>Large Language Model</vt:lpstr>
      <vt:lpstr>Drive AI innovation across digital landscapes with the combined power of Microsoft Fabric and Azure AI Studio </vt:lpstr>
      <vt:lpstr>Demo</vt:lpstr>
      <vt:lpstr>LLM based Data Validation </vt:lpstr>
      <vt:lpstr>Q &amp; 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Annabel Hemingbrough</dc:creator>
  <cp:lastModifiedBy>FABRIC</cp:lastModifiedBy>
  <cp:revision>20</cp:revision>
  <dcterms:created xsi:type="dcterms:W3CDTF">2023-09-13T08:13:44Z</dcterms:created>
  <dcterms:modified xsi:type="dcterms:W3CDTF">2024-03-21T09:18:52Z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Theme:8</vt:lpwstr>
  </property>
  <property fmtid="{D5CDD505-2E9C-101B-9397-08002B2CF9AE}" pid="3" name="ClassificationContentMarkingHeaderText">
    <vt:lpwstr>Internal Purple Frog Systems document</vt:lpwstr>
  </property>
  <property fmtid="{D5CDD505-2E9C-101B-9397-08002B2CF9AE}" pid="4" name="MSIP_Label_a81883d7-7687-437e-93f2-e8f88ef256b4_Enabled">
    <vt:lpwstr>true</vt:lpwstr>
  </property>
  <property fmtid="{D5CDD505-2E9C-101B-9397-08002B2CF9AE}" pid="5" name="MSIP_Label_a81883d7-7687-437e-93f2-e8f88ef256b4_SetDate">
    <vt:lpwstr>2023-09-13T08:41:58Z</vt:lpwstr>
  </property>
  <property fmtid="{D5CDD505-2E9C-101B-9397-08002B2CF9AE}" pid="6" name="MSIP_Label_a81883d7-7687-437e-93f2-e8f88ef256b4_Method">
    <vt:lpwstr>Privileged</vt:lpwstr>
  </property>
  <property fmtid="{D5CDD505-2E9C-101B-9397-08002B2CF9AE}" pid="7" name="MSIP_Label_a81883d7-7687-437e-93f2-e8f88ef256b4_Name">
    <vt:lpwstr>Public</vt:lpwstr>
  </property>
  <property fmtid="{D5CDD505-2E9C-101B-9397-08002B2CF9AE}" pid="8" name="MSIP_Label_a81883d7-7687-437e-93f2-e8f88ef256b4_SiteId">
    <vt:lpwstr>7e3de8e7-4d84-476e-98b0-8c195a3a2a1e</vt:lpwstr>
  </property>
  <property fmtid="{D5CDD505-2E9C-101B-9397-08002B2CF9AE}" pid="9" name="MSIP_Label_a81883d7-7687-437e-93f2-e8f88ef256b4_ActionId">
    <vt:lpwstr>8d1a62ca-c679-4a0f-9654-1f372a9ea4a8</vt:lpwstr>
  </property>
  <property fmtid="{D5CDD505-2E9C-101B-9397-08002B2CF9AE}" pid="10" name="MSIP_Label_a81883d7-7687-437e-93f2-e8f88ef256b4_ContentBits">
    <vt:lpwstr>0</vt:lpwstr>
  </property>
  <property fmtid="{D5CDD505-2E9C-101B-9397-08002B2CF9AE}" pid="11" name="ContentTypeId">
    <vt:lpwstr>0x010100916CB46AF1B55445AFFCE62E7D374E1A</vt:lpwstr>
  </property>
</Properties>
</file>