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77"/>
    <p:restoredTop sz="94674"/>
  </p:normalViewPr>
  <p:slideViewPr>
    <p:cSldViewPr snapToGrid="0" snapToObjects="1">
      <p:cViewPr varScale="1">
        <p:scale>
          <a:sx n="115" d="100"/>
          <a:sy n="115" d="100"/>
        </p:scale>
        <p:origin x="240" y="10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t>9/4/2016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7ED9C8-F09A-4D9E-BEC0-4725162E21FF}" type="datetimeFigureOut">
              <a:rPr lang="en-US" smtClean="0"/>
              <a:t>9/4/2016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7ED9C8-F09A-4D9E-BEC0-4725162E21FF}" type="datetimeFigureOut">
              <a:rPr lang="en-US" smtClean="0"/>
              <a:t>9/4/2016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06fbba57-d637-4eed-8a6e-4723752d4990/reports/ccbe200b-071c-47f4-b24a-4e83b976a90e?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slideLayout" Target="/ppt/slideLayouts/slideLayout8.xml" Id="Rc95f3e919b424593" /><Relationship Type="http://schemas.openxmlformats.org/officeDocument/2006/relationships/hyperlink" Target="https://app.powerbi.com/groups/06fbba57-d637-4eed-8a6e-4723752d4990/reports/ccbe200b-071c-47f4-b24a-4e83b976a90e/ReportSection?pbi_source=PowerPoint" TargetMode="External" Id="RelId0" /><Relationship Type="http://schemas.openxmlformats.org/officeDocument/2006/relationships/image" Target="/ppt/media/image4.png" Id="imgId22780508_193725012" /><Relationship Type="http://schemas.openxmlformats.org/officeDocument/2006/relationships/image" Target="/ppt/media/image5.png" Id="imgId22780508_193725017" /><Relationship Type="http://schemas.openxmlformats.org/officeDocument/2006/relationships/image" Target="/ppt/media/image6.png" Id="imgId22780508_193725011" /><Relationship Type="http://schemas.openxmlformats.org/officeDocument/2006/relationships/image" Target="/ppt/media/image7.png" Id="imgId22780508_193725009" /><Relationship Type="http://schemas.openxmlformats.org/officeDocument/2006/relationships/image" Target="/ppt/media/image8.png" Id="imgId22780508_193725010" /><Relationship Type="http://schemas.openxmlformats.org/officeDocument/2006/relationships/image" Target="/ppt/media/image9.png" Id="imgId22780508_193725014" /><Relationship Type="http://schemas.openxmlformats.org/officeDocument/2006/relationships/image" Target="/ppt/media/imagea.png" Id="imgId22780508_193725019" /><Relationship Type="http://schemas.openxmlformats.org/officeDocument/2006/relationships/image" Target="/ppt/media/imageb.png" Id="imgId22780508_193725018" /><Relationship Type="http://schemas.openxmlformats.org/officeDocument/2006/relationships/image" Target="/ppt/media/imagec.png" Id="imgId22780508_193725013" /><Relationship Type="http://schemas.openxmlformats.org/officeDocument/2006/relationships/image" Target="/ppt/media/imaged.png" Id="imgId22780508_193725020" /></Relationships>
</file>

<file path=ppt/slides/slide1.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p:cNvSpPr>
          <p:nvPr/>
        </p:nvSpPr>
        <p:spPr>
          <a:xfrm>
            <a:off x="810584" y="2982149"/>
            <a:ext cx="6314017" cy="60007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algn="l"/>
            <a:r>
              <a:rPr lang="en-US" dirty="0" smtClean="0">
                <a:solidFill>
                  <a:srgbClr val="F3C910"/>
                </a:solidFill>
              </a:rPr>
              <a:t>Report Usage Metrics Report</a:t>
            </a:r>
            <a:endParaRPr lang="en-US" dirty="0">
              <a:solidFill>
                <a:srgbClr val="F3C910"/>
              </a:solidFill>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smtClean="0">
                <a:solidFill>
                  <a:schemeClr val="bg1"/>
                </a:solidFill>
                <a:hlinkClick r:id="coverSlideHpLink"/>
              </a:rPr>
              <a:t>View in Power BI</a:t>
            </a:r>
            <a:endParaRPr lang="en-US" dirty="0" smtClean="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smtClean="0">
                <a:solidFill>
                  <a:schemeClr val="bg1"/>
                </a:solidFill>
                <a:latin typeface="Segoe UI Semibold" charset="0"/>
                <a:ea typeface="Segoe UI Semibold" charset="0"/>
                <a:cs typeface="Segoe UI Semibold" charset="0"/>
              </a:rPr>
              <a:t>Downloaded at:</a:t>
            </a:r>
          </a:p>
          <a:p>
            <a:r>
              <a:rPr lang="en-US" sz="900" b="0" i="0" dirty="0" smtClean="0">
                <a:solidFill>
                  <a:schemeClr val="bg1"/>
                </a:solidFill>
                <a:latin typeface="Segoe UI" charset="0"/>
                <a:ea typeface="Segoe UI" charset="0"/>
                <a:cs typeface="Segoe UI" charset="0"/>
              </a:rPr>
              <a:t>10/13/2017 2:48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smtClean="0">
                <a:solidFill>
                  <a:schemeClr val="bg1"/>
                </a:solidFill>
                <a:latin typeface="Segoe UI Semibold" charset="0"/>
                <a:ea typeface="Segoe UI Semibold" charset="0"/>
                <a:cs typeface="Segoe UI Semibold" charset="0"/>
              </a:rPr>
              <a:t>Last data refresh:</a:t>
            </a:r>
            <a:endParaRPr lang="en-US" sz="900" b="1" i="0" dirty="0" smtClean="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10/13/2017 1:05 PM UTC</a:t>
            </a:r>
            <a:endParaRPr lang="en-US" sz="900" b="0" i="0" dirty="0" smtClean="0">
              <a:solidFill>
                <a:schemeClr val="bg1"/>
              </a:solidFill>
              <a:latin typeface="Segoe UI" charset="0"/>
              <a:ea typeface="Segoe UI" charset="0"/>
              <a:cs typeface="Segoe UI"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timing>
    <p:tnLst>
      <p:par>
        <p:cTn id="1" dur="indefinite" restart="never" nodeType="tmRoot"/>
      </p:par>
    </p:tnLst>
  </p:timing>
</p:sld>
</file>

<file path=ppt/slides/slide2.xml><?xml version="1.0" encoding="utf-8"?>
<p:sld xmlns:p="http://schemas.openxmlformats.org/presentationml/2006/main">
  <p:cSld>
    <p:spTree>
      <p:nvGrpSpPr>
        <p:cNvPr id="1" name=""/>
        <p:cNvGrpSpPr/>
        <p:nvPr/>
      </p:nvGrpSpPr>
      <p:grpSpPr/>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2"/>
          <a:stretch xmlns:a="http://schemas.openxmlformats.org/drawingml/2006/main">
            <a:fillRect/>
          </a:stretch>
        </p:blipFill>
        <p:spPr>
          <a:xfrm xmlns:a="http://schemas.openxmlformats.org/drawingml/2006/main">
            <a:off x="304800" y="3733800"/>
            <a:ext cx="3352800" cy="1143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7"/>
          <a:stretch xmlns:a="http://schemas.openxmlformats.org/drawingml/2006/main">
            <a:fillRect/>
          </a:stretch>
        </p:blipFill>
        <p:spPr>
          <a:xfrm xmlns:a="http://schemas.openxmlformats.org/drawingml/2006/main">
            <a:off x="304800" y="4876800"/>
            <a:ext cx="3352800" cy="1143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1"/>
          <a:stretch xmlns:a="http://schemas.openxmlformats.org/drawingml/2006/main">
            <a:fillRect/>
          </a:stretch>
        </p:blipFill>
        <p:spPr>
          <a:xfrm xmlns:a="http://schemas.openxmlformats.org/drawingml/2006/main">
            <a:off x="304800" y="1828800"/>
            <a:ext cx="3352800" cy="1143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09"/>
          <a:stretch xmlns:a="http://schemas.openxmlformats.org/drawingml/2006/main">
            <a:fillRect/>
          </a:stretch>
        </p:blipFill>
        <p:spPr>
          <a:xfrm xmlns:a="http://schemas.openxmlformats.org/drawingml/2006/main">
            <a:off x="3657600" y="2514600"/>
            <a:ext cx="4724400" cy="1905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0"/>
          <a:stretch xmlns:a="http://schemas.openxmlformats.org/drawingml/2006/main">
            <a:fillRect/>
          </a:stretch>
        </p:blipFill>
        <p:spPr>
          <a:xfrm xmlns:a="http://schemas.openxmlformats.org/drawingml/2006/main">
            <a:off x="3657600" y="381000"/>
            <a:ext cx="4724400" cy="1905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4"/>
          <a:stretch xmlns:a="http://schemas.openxmlformats.org/drawingml/2006/main">
            <a:fillRect/>
          </a:stretch>
        </p:blipFill>
        <p:spPr>
          <a:xfrm xmlns:a="http://schemas.openxmlformats.org/drawingml/2006/main">
            <a:off x="10420350" y="609600"/>
            <a:ext cx="1143000" cy="6096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9"/>
          <a:stretch xmlns:a="http://schemas.openxmlformats.org/drawingml/2006/main">
            <a:fillRect/>
          </a:stretch>
        </p:blipFill>
        <p:spPr>
          <a:xfrm xmlns:a="http://schemas.openxmlformats.org/drawingml/2006/main">
            <a:off x="9753600" y="2209800"/>
            <a:ext cx="1143000" cy="6096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8"/>
          <a:stretch xmlns:a="http://schemas.openxmlformats.org/drawingml/2006/main">
            <a:fillRect/>
          </a:stretch>
        </p:blipFill>
        <p:spPr>
          <a:xfrm xmlns:a="http://schemas.openxmlformats.org/drawingml/2006/main">
            <a:off x="9182100" y="3009900"/>
            <a:ext cx="2286000" cy="4572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3"/>
          <a:stretch xmlns:a="http://schemas.openxmlformats.org/drawingml/2006/main">
            <a:fillRect/>
          </a:stretch>
        </p:blipFill>
        <p:spPr>
          <a:xfrm xmlns:a="http://schemas.openxmlformats.org/drawingml/2006/main">
            <a:off x="9086850" y="609600"/>
            <a:ext cx="1143000" cy="609600"/>
          </a:xfrm>
          <a:prstGeom xmlns:a="http://schemas.openxmlformats.org/drawingml/2006/main" prst="rect">
            <a:avLst/>
          </a:prstGeom>
          <a:noFill xmlns:a="http://schemas.openxmlformats.org/drawingml/2006/main"/>
        </p:spPr>
      </p:pic>
      <p:sp>
        <p:nvSpPr>
          <p:cNvPr id="2" name="Textbox"/>
          <p:cNvSpPr txBox="1">
            <a:spLocks xmlns:a="http://schemas.openxmlformats.org/drawingml/2006/main" noGrp="1"/>
          </p:cNvSpPr>
          <p:nvPr/>
        </p:nvSpPr>
        <p:spPr>
          <a:xfrm xmlns:a="http://schemas.openxmlformats.org/drawingml/2006/main">
            <a:off x="304800" y="381000"/>
            <a:ext cx="3124200" cy="1676400"/>
          </a:xfrm>
          <a:prstGeom xmlns:a="http://schemas.openxmlformats.org/drawingml/2006/main" prst="rect"/>
          <a:noFill xmlns:a="http://schemas.openxmlformats.org/drawingml/2006/main"/>
        </p:spPr>
        <p:txBody>
          <a:bodyPr xmlns:a="http://schemas.openxmlformats.org/drawingml/2006/main"/>
          <a:lstStyle xmlns:a="http://schemas.openxmlformats.org/drawingml/2006/main"/>
          <a:p xmlns:a="http://schemas.openxmlformats.org/drawingml/2006/main">
            <a:pPr algn="ctr"/>
            <a:r>
              <a:rPr sz="1500" b="1" i="0" u="none">
                <a:latin typeface="Segoe UI"/>
                <a:ea typeface="Segoe UI"/>
                <a:cs typeface="Segoe UI"/>
              </a:rPr>
              <a:t>Report Usage Metrics</a:t>
            </a:r>
          </a:p>
          <a:p xmlns:a="http://schemas.openxmlformats.org/drawingml/2006/main">
            <a:pPr algn="ctr"/>
            <a:r>
              <a:rPr sz="1050" b="0" i="0" u="none">
                <a:latin typeface="Segoe UI"/>
                <a:ea typeface="Segoe UI"/>
                <a:cs typeface="Segoe UI"/>
              </a:rPr>
              <a:t>This report is automatically generated by Power BI to provide usage metrics for your report. Usage data is retained for the last 90 days. Changes to your report may take up to 24 hours to appear here. </a:t>
            </a:r>
            <a:r>
              <a:rPr sz="1050" b="0" i="0" u="none">
                <a:latin typeface="Segoe UI"/>
                <a:ea typeface="Segoe UI"/>
                <a:cs typeface="Segoe UI"/>
              </a:rPr>
              <a:t>Learn more</a:t>
            </a:r>
          </a:p>
        </p:txBody>
      </p:sp>
      <p:sp>
        <p:nvSpPr>
          <p:cNvPr id="2" name="Textbox"/>
          <p:cNvSpPr txBox="1">
            <a:spLocks xmlns:a="http://schemas.openxmlformats.org/drawingml/2006/main" noGrp="1"/>
          </p:cNvSpPr>
          <p:nvPr/>
        </p:nvSpPr>
        <p:spPr>
          <a:xfrm xmlns:a="http://schemas.openxmlformats.org/drawingml/2006/main">
            <a:off x="390525" y="2733675"/>
            <a:ext cx="3048000" cy="762000"/>
          </a:xfrm>
          <a:prstGeom xmlns:a="http://schemas.openxmlformats.org/drawingml/2006/main" prst="rect"/>
          <a:noFill xmlns:a="http://schemas.openxmlformats.org/drawingml/2006/main"/>
        </p:spPr>
        <p:txBody>
          <a:bodyPr xmlns:a="http://schemas.openxmlformats.org/drawingml/2006/main"/>
          <a:lstStyle xmlns:a="http://schemas.openxmlformats.org/drawingml/2006/main"/>
          <a:p xmlns:a="http://schemas.openxmlformats.org/drawingml/2006/main">
            <a:pPr algn="ctr"/>
            <a:r>
              <a:rPr sz="1050" b="0" i="0" u="none">
                <a:latin typeface="Segoe UI"/>
                <a:ea typeface="Segoe UI"/>
                <a:cs typeface="Segoe UI"/>
              </a:rPr>
              <a:t>The Distribution</a:t>
            </a:r>
            <a:r>
              <a:rPr sz="1050" b="1" i="0" u="none">
                <a:latin typeface="Segoe UI"/>
                <a:ea typeface="Segoe UI"/>
                <a:cs typeface="Segoe UI"/>
              </a:rPr>
              <a:t> </a:t>
            </a:r>
            <a:r>
              <a:rPr sz="1050" b="0" i="0" u="none">
                <a:latin typeface="Segoe UI"/>
                <a:ea typeface="Segoe UI"/>
                <a:cs typeface="Segoe UI"/>
              </a:rPr>
              <a:t>Method slicer allows you to slice based on how the user obtained access to this report. </a:t>
            </a:r>
            <a:r>
              <a:rPr sz="1050" b="0" i="0" u="none">
                <a:latin typeface="Segoe UI"/>
                <a:ea typeface="Segoe UI"/>
                <a:cs typeface="Segoe UI"/>
              </a:rPr>
              <a:t>Learn more</a:t>
            </a:r>
          </a:p>
        </p:txBody>
      </p:sp>
      <p:sp>
        <p:nvSpPr>
          <p:cNvPr id="2" name="Textbox"/>
          <p:cNvSpPr txBox="1">
            <a:spLocks xmlns:a="http://schemas.openxmlformats.org/drawingml/2006/main" noGrp="1"/>
          </p:cNvSpPr>
          <p:nvPr/>
        </p:nvSpPr>
        <p:spPr>
          <a:xfrm xmlns:a="http://schemas.openxmlformats.org/drawingml/2006/main">
            <a:off x="8610600" y="1409700"/>
            <a:ext cx="3438525" cy="666750"/>
          </a:xfrm>
          <a:prstGeom xmlns:a="http://schemas.openxmlformats.org/drawingml/2006/main" prst="rect"/>
          <a:noFill xmlns:a="http://schemas.openxmlformats.org/drawingml/2006/main"/>
        </p:spPr>
        <p:txBody>
          <a:bodyPr xmlns:a="http://schemas.openxmlformats.org/drawingml/2006/main"/>
          <a:lstStyle xmlns:a="http://schemas.openxmlformats.org/drawingml/2006/main"/>
          <a:p xmlns:a="http://schemas.openxmlformats.org/drawingml/2006/main">
            <a:pPr algn="ctr"/>
            <a:r>
              <a:rPr sz="1050" b="1" i="0" u="none">
                <a:latin typeface="Segoe UI"/>
                <a:ea typeface="Segoe UI"/>
                <a:cs typeface="Segoe UI"/>
              </a:rPr>
              <a:t>Rank </a:t>
            </a:r>
            <a:r>
              <a:rPr sz="1050" b="0" i="0" u="none">
                <a:latin typeface="Segoe UI"/>
                <a:ea typeface="Segoe UI"/>
                <a:cs typeface="Segoe UI"/>
              </a:rPr>
              <a:t>is calculated by comparing this report against other reports in your organization. </a:t>
            </a:r>
            <a:r>
              <a:rPr sz="1050" b="0" i="0" u="none">
                <a:latin typeface="Segoe UI"/>
                <a:ea typeface="Segoe UI"/>
                <a:cs typeface="Segoe UI"/>
              </a:rPr>
              <a:t>Learn more</a:t>
            </a:r>
          </a:p>
        </p:txBody>
      </p:sp>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20"/>
          <a:stretch xmlns:a="http://schemas.openxmlformats.org/drawingml/2006/main">
            <a:fillRect/>
          </a:stretch>
        </p:blipFill>
        <p:spPr>
          <a:xfrm xmlns:a="http://schemas.openxmlformats.org/drawingml/2006/main">
            <a:off x="8610600" y="3657600"/>
            <a:ext cx="3429000" cy="2667000"/>
          </a:xfrm>
          <a:prstGeom xmlns:a="http://schemas.openxmlformats.org/drawingml/2006/main" prst="rect">
            <a:avLst/>
          </a:prstGeom>
          <a:noFill xmlns:a="http://schemas.openxmlformats.org/drawingml/2006/main"/>
        </p:spPr>
      </p:pic>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revision>2</cp:revision>
  <dcterms:created xsi:type="dcterms:W3CDTF">2016-09-04T11:54:55Z</dcterms:created>
  <dcterms:modified xsi:type="dcterms:W3CDTF">2016-09-04T11:56:03Z</dcterms:modified>
</cp:coreProperties>
</file>