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0E3C-299C-4AEF-A623-18E12A43199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9949-E7D5-4D87-A59B-F49C2D5A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4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0E3C-299C-4AEF-A623-18E12A43199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9949-E7D5-4D87-A59B-F49C2D5A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0E3C-299C-4AEF-A623-18E12A43199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9949-E7D5-4D87-A59B-F49C2D5A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3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0E3C-299C-4AEF-A623-18E12A43199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9949-E7D5-4D87-A59B-F49C2D5A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6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0E3C-299C-4AEF-A623-18E12A43199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9949-E7D5-4D87-A59B-F49C2D5A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8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0E3C-299C-4AEF-A623-18E12A43199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9949-E7D5-4D87-A59B-F49C2D5A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0E3C-299C-4AEF-A623-18E12A43199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9949-E7D5-4D87-A59B-F49C2D5A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6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0E3C-299C-4AEF-A623-18E12A43199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9949-E7D5-4D87-A59B-F49C2D5A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8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0E3C-299C-4AEF-A623-18E12A43199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9949-E7D5-4D87-A59B-F49C2D5A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7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0E3C-299C-4AEF-A623-18E12A43199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9949-E7D5-4D87-A59B-F49C2D5A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5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0E3C-299C-4AEF-A623-18E12A43199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9949-E7D5-4D87-A59B-F49C2D5A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5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30E3C-299C-4AEF-A623-18E12A43199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9949-E7D5-4D87-A59B-F49C2D5A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cdonalds.by/ru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Меню </a:t>
            </a:r>
            <a:r>
              <a:rPr lang="ru-RU" u="sng" dirty="0" err="1" smtClean="0"/>
              <a:t>МакДональдс</a:t>
            </a:r>
            <a:endParaRPr lang="ru-RU" u="sng" dirty="0">
              <a:hlinkClick r:id="rId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Проверка гипотез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0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0800000" flipV="1">
            <a:off x="838200" y="159025"/>
            <a:ext cx="8888896" cy="1272209"/>
          </a:xfrm>
        </p:spPr>
        <p:txBody>
          <a:bodyPr/>
          <a:lstStyle/>
          <a:p>
            <a:r>
              <a:rPr lang="ru-RU" dirty="0" smtClean="0"/>
              <a:t>Гипотеза №1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Чего среднее количество более калорийное (говядина и свинина)       или (курица и рыба)</a:t>
            </a:r>
          </a:p>
          <a:p>
            <a:pPr marL="0" indent="0">
              <a:buNone/>
            </a:pPr>
            <a:r>
              <a:rPr lang="ru-RU" dirty="0" smtClean="0"/>
              <a:t> Проверка подсчитала что в курице и рыбе: 494.0 калорий, а в  говядине и свинине: 553.0</a:t>
            </a:r>
          </a:p>
          <a:p>
            <a:pPr marL="0" indent="0">
              <a:buNone/>
            </a:pPr>
            <a:r>
              <a:rPr lang="ru-RU" dirty="0" smtClean="0"/>
              <a:t>Возможно это из за того что большинство блюд с говядиной и свининой делают во фритюре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0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Гипотеза №2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Чего среднее количество жира больше (</a:t>
            </a:r>
            <a:r>
              <a:rPr lang="ru-RU" dirty="0" smtClean="0"/>
              <a:t>говядине и свинине)       или (курице и рыбе)</a:t>
            </a:r>
          </a:p>
          <a:p>
            <a:r>
              <a:rPr lang="ru-RU" dirty="0" smtClean="0"/>
              <a:t>Проверка подсчитала что в курице и рыбе: 24.9 жиров, а в говядине и свинине: 27.0</a:t>
            </a:r>
          </a:p>
          <a:p>
            <a:r>
              <a:rPr lang="ru-RU" dirty="0" smtClean="0"/>
              <a:t>Скорее всего потому что у коровы и свиньи более жирное мясо или из за  того что зимой корове и свинье нужен жир чтобы согреваться а </a:t>
            </a:r>
            <a:r>
              <a:rPr lang="ru-RU" smtClean="0"/>
              <a:t>вот у курицы </a:t>
            </a:r>
            <a:r>
              <a:rPr lang="ru-RU" dirty="0" smtClean="0"/>
              <a:t>есть перья</a:t>
            </a:r>
            <a:r>
              <a:rPr lang="en-US" dirty="0" smtClean="0"/>
              <a:t>, </a:t>
            </a:r>
            <a:r>
              <a:rPr lang="ru-RU" dirty="0" smtClean="0"/>
              <a:t>а рыба живет в воде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3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Гипотеза №3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чем</a:t>
            </a:r>
            <a:r>
              <a:rPr lang="ru-RU" dirty="0" smtClean="0"/>
              <a:t> среднее количество углеводов больше (говядине и свинине) или (курице и рыбе)</a:t>
            </a:r>
          </a:p>
          <a:p>
            <a:r>
              <a:rPr lang="ru-RU" dirty="0" smtClean="0"/>
              <a:t>Проверка подсчитала что в курице и рыбе: 40.1 углеводов, а в говядине и свинине: 49.1</a:t>
            </a:r>
          </a:p>
          <a:p>
            <a:r>
              <a:rPr lang="ru-RU" dirty="0" smtClean="0"/>
              <a:t>Углеводы берутся благодаря фотосинтезу в растениях, похоже свиньи и коровы едят больше растений чем курицы с рыбой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0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Гипотеза №4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чем среднее количество белков больше (говядина со свининой) или в (курице с рыбой)</a:t>
            </a:r>
          </a:p>
          <a:p>
            <a:pPr marL="0" indent="0">
              <a:buNone/>
            </a:pPr>
            <a:r>
              <a:rPr lang="ru-RU" dirty="0" smtClean="0"/>
              <a:t>Проверка подсчитала что в курице и рыбе: 27.3 белков, а в говядине и свинине: 29.1</a:t>
            </a:r>
          </a:p>
          <a:p>
            <a:pPr marL="0" indent="0">
              <a:buNone/>
            </a:pPr>
            <a:r>
              <a:rPr lang="ru-RU" dirty="0" smtClean="0"/>
              <a:t>Скорее всего потому что у коровы и свиньи едят больше еды содержащие белки или их организм больше их вырабатывают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61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0800000" flipV="1">
            <a:off x="2372136" y="145774"/>
            <a:ext cx="2928731" cy="781877"/>
          </a:xfrm>
        </p:spPr>
        <p:txBody>
          <a:bodyPr>
            <a:normAutofit/>
          </a:bodyPr>
          <a:lstStyle/>
          <a:p>
            <a:r>
              <a:rPr lang="ru-RU" dirty="0" smtClean="0"/>
              <a:t>Диаграмма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0172"/>
            <a:ext cx="12851179" cy="4678016"/>
          </a:xfrm>
        </p:spPr>
      </p:pic>
    </p:spTree>
    <p:extLst>
      <p:ext uri="{BB962C8B-B14F-4D97-AF65-F5344CB8AC3E}">
        <p14:creationId xmlns:p14="http://schemas.microsoft.com/office/powerpoint/2010/main" val="676380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246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Меню МакДональдс</vt:lpstr>
      <vt:lpstr>Гипотеза №1</vt:lpstr>
      <vt:lpstr>Гипотеза №2</vt:lpstr>
      <vt:lpstr>Гипотеза №3</vt:lpstr>
      <vt:lpstr>Гипотеза №4</vt:lpstr>
      <vt:lpstr>Диаграмма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Меню МакДональдс</dc:title>
  <dc:creator>Jolin</dc:creator>
  <cp:lastModifiedBy>Jolin</cp:lastModifiedBy>
  <cp:revision>3</cp:revision>
  <dcterms:created xsi:type="dcterms:W3CDTF">2021-11-30T16:43:20Z</dcterms:created>
  <dcterms:modified xsi:type="dcterms:W3CDTF">2021-11-30T17:05:00Z</dcterms:modified>
</cp:coreProperties>
</file>