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99"/>
    <a:srgbClr val="FF0066"/>
    <a:srgbClr val="FF99FF"/>
    <a:srgbClr val="FF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54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2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2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1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04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1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8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4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13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37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912351-003D-4115-9D5C-A84C250AACC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057CAA3-AACE-420B-B6E6-76540FE2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kzwashere.blogspot.com/2012/09/dbms-database-management-system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4BD-CFC8-4B6C-AC2D-FF3FD275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COURSE MANAGEMENT SYSTEM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7A417-A2EE-4225-A2AF-6B171D5F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NO. OF MEMEBERS      : 3</a:t>
            </a:r>
          </a:p>
          <a:p>
            <a:r>
              <a:rPr lang="en-US" dirty="0"/>
              <a:t>DETAILS OF MEMBERS : SUJAN KUMAR M V(20MIC0084)</a:t>
            </a:r>
          </a:p>
          <a:p>
            <a:pPr marL="0" indent="0">
              <a:buNone/>
            </a:pPr>
            <a:r>
              <a:rPr lang="en-US" dirty="0"/>
              <a:t>                                              PALLE LAHARI(20MIC0078)</a:t>
            </a:r>
          </a:p>
          <a:p>
            <a:pPr marL="0" indent="0">
              <a:buNone/>
            </a:pPr>
            <a:r>
              <a:rPr lang="en-US" dirty="0"/>
              <a:t>                                               SARAGA S(20MIC0081)</a:t>
            </a:r>
          </a:p>
          <a:p>
            <a:r>
              <a:rPr lang="en-US" dirty="0"/>
              <a:t>LANGUAGE USED          :  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EBB6F-36C1-431A-9A9C-80194AD6B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09820" y="2715490"/>
            <a:ext cx="2466976" cy="4142509"/>
          </a:xfrm>
          <a:prstGeom prst="rect">
            <a:avLst/>
          </a:prstGeom>
        </p:spPr>
      </p:pic>
      <p:pic>
        <p:nvPicPr>
          <p:cNvPr id="8" name="Graphic 7" descr="Presentation with pie chart">
            <a:extLst>
              <a:ext uri="{FF2B5EF4-FFF2-40B4-BE49-F238E27FC236}">
                <a16:creationId xmlns:a16="http://schemas.microsoft.com/office/drawing/2014/main" id="{FB959CAD-1EDA-45FF-A7DE-DC6F92AAF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054" y="882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3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BE4E-3934-4577-B4FD-4EBEE78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8713-33B1-48F7-A85D-D5BFCB54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ourse Management System can be used by education institutes to maintain the records of the courses selected by students easily. </a:t>
            </a:r>
          </a:p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Achieving this objective is difficult using manual system as the information is scattered, can be redundant, abundant and collecting relevant information is very time consuming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these problems can be solved with the help of this project.</a:t>
            </a:r>
          </a:p>
          <a:p>
            <a:endParaRPr lang="en-IN" sz="3200" dirty="0"/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0420BE10-D183-4DAE-940C-6A337757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036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7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995A-95A7-4366-95E7-EF7EE98F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C7A7-30D1-4353-9AC9-93D08714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Students can select their own course details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Faculties can access their courses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Searching the course , faculty , student records.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Deleting the course , faculty , student records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197E5927-5214-41EA-8BDC-7ECB6756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82" y="783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F82D-AAC7-472F-B034-37E311B5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50021"/>
                </a:solidFill>
              </a:rPr>
              <a:t>IMPLEMENTAION</a:t>
            </a:r>
            <a:endParaRPr lang="en-IN" dirty="0">
              <a:solidFill>
                <a:srgbClr val="A5002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9F3E0-D5E7-4BE9-B98F-49DFAF1CF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98" t="23953" r="28505" b="15191"/>
          <a:stretch/>
        </p:blipFill>
        <p:spPr>
          <a:xfrm>
            <a:off x="706581" y="1759527"/>
            <a:ext cx="10543309" cy="4724400"/>
          </a:xfrm>
        </p:spPr>
      </p:pic>
    </p:spTree>
    <p:extLst>
      <p:ext uri="{BB962C8B-B14F-4D97-AF65-F5344CB8AC3E}">
        <p14:creationId xmlns:p14="http://schemas.microsoft.com/office/powerpoint/2010/main" val="226075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DE92A-11A0-437E-BFC7-8EFF028D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32" t="9071" r="27500" b="6645"/>
          <a:stretch/>
        </p:blipFill>
        <p:spPr>
          <a:xfrm>
            <a:off x="235527" y="0"/>
            <a:ext cx="11513128" cy="68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A2A258-476B-42D7-9709-7DD94C21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7" t="8263" r="28295" b="25442"/>
          <a:stretch/>
        </p:blipFill>
        <p:spPr>
          <a:xfrm>
            <a:off x="8181" y="0"/>
            <a:ext cx="578648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C69B3-F5CE-4151-B1EC-C3F9994D2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9" t="32719" r="28523" b="29284"/>
          <a:stretch/>
        </p:blipFill>
        <p:spPr>
          <a:xfrm>
            <a:off x="5794666" y="0"/>
            <a:ext cx="6005942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287199-AF18-48D6-985E-0FC4794C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3BC91-3A7D-4577-A4EB-1CEBF813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ADD COURSE</a:t>
            </a:r>
            <a:r>
              <a:rPr lang="en-US" dirty="0">
                <a:solidFill>
                  <a:srgbClr val="FF99FF"/>
                </a:solidFill>
              </a:rPr>
              <a:t>, </a:t>
            </a:r>
            <a:r>
              <a:rPr lang="en-US" dirty="0">
                <a:solidFill>
                  <a:srgbClr val="FF00FF"/>
                </a:solidFill>
              </a:rPr>
              <a:t>SEARCH FACULTY RECORD</a:t>
            </a:r>
            <a:r>
              <a:rPr lang="en-US" dirty="0">
                <a:solidFill>
                  <a:srgbClr val="FF99FF"/>
                </a:solidFill>
              </a:rPr>
              <a:t>, </a:t>
            </a:r>
            <a:r>
              <a:rPr lang="en-US" dirty="0">
                <a:solidFill>
                  <a:srgbClr val="FF3399"/>
                </a:solidFill>
              </a:rPr>
              <a:t>REMOVE STUDENT RECORD</a:t>
            </a:r>
          </a:p>
          <a:p>
            <a:endParaRPr lang="en-IN" dirty="0">
              <a:solidFill>
                <a:srgbClr val="FF99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FC4C6-71B8-4DC0-B49E-6B9B6824F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8" t="26391" r="21591" b="21197"/>
          <a:stretch/>
        </p:blipFill>
        <p:spPr>
          <a:xfrm>
            <a:off x="360218" y="2291730"/>
            <a:ext cx="11222182" cy="42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7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CE37BB-8BFC-4A24-A12B-47CC7CF34A2E}"/>
              </a:ext>
            </a:extLst>
          </p:cNvPr>
          <p:cNvPicPr/>
          <p:nvPr/>
        </p:nvPicPr>
        <p:blipFill rotWithShape="1">
          <a:blip r:embed="rId2"/>
          <a:srcRect l="5758" t="14928" r="21990" b="10662"/>
          <a:stretch/>
        </p:blipFill>
        <p:spPr>
          <a:xfrm>
            <a:off x="13857" y="48490"/>
            <a:ext cx="551410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B70B6-B831-4BBD-B8B1-44BB336AD40E}"/>
              </a:ext>
            </a:extLst>
          </p:cNvPr>
          <p:cNvPicPr/>
          <p:nvPr/>
        </p:nvPicPr>
        <p:blipFill rotWithShape="1">
          <a:blip r:embed="rId3"/>
          <a:srcRect l="6489" t="13672" r="40090" b="10233"/>
          <a:stretch/>
        </p:blipFill>
        <p:spPr>
          <a:xfrm>
            <a:off x="5527964" y="96982"/>
            <a:ext cx="6664036" cy="67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1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44</TotalTime>
  <Words>144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Garamond</vt:lpstr>
      <vt:lpstr>Times New Roman</vt:lpstr>
      <vt:lpstr>Savon</vt:lpstr>
      <vt:lpstr>COURSE MANAGEMENT SYSTEM</vt:lpstr>
      <vt:lpstr>INTRODUCTION</vt:lpstr>
      <vt:lpstr>OBJECTIVE</vt:lpstr>
      <vt:lpstr>IMPLEMENTAION</vt:lpstr>
      <vt:lpstr>PowerPoint Presentation</vt:lpstr>
      <vt:lpstr>PowerPoint Presentation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MANAGEMENT SYSTEM</dc:title>
  <dc:creator>Saraga Sundar</dc:creator>
  <cp:lastModifiedBy>Lahari Palle</cp:lastModifiedBy>
  <cp:revision>3</cp:revision>
  <dcterms:created xsi:type="dcterms:W3CDTF">2021-11-11T02:17:02Z</dcterms:created>
  <dcterms:modified xsi:type="dcterms:W3CDTF">2021-11-11T06:29:32Z</dcterms:modified>
</cp:coreProperties>
</file>