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67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dirty="0"/>
          </a:p>
        </p:txBody>
      </p:sp>
      <p:sp>
        <p:nvSpPr>
          <p:cNvPr id="4" name="TextBox 3"/>
          <p:cNvSpPr txBox="1"/>
          <p:nvPr/>
        </p:nvSpPr>
        <p:spPr>
          <a:xfrm>
            <a:off x="0" y="0"/>
            <a:ext cx="20" cy="7"/>
          </a:xfrm>
          <a:prstGeom prst="rect">
            <a:avLst/>
          </a:prstGeom>
          <a:noFill/>
        </p:spPr>
        <p:txBody>
          <a:bodyPr wrap="none">
            <a:spAutoFit/>
          </a:bodyPr>
          <a:lstStyle/>
          <a:p>
            <a:endParaRPr/>
          </a:p>
          <a:p>
            <a:pPr>
              <a:defRPr sz="2000">
                <a:latin typeface="sample_font_file.ttf"/>
              </a:defRPr>
            </a:pPr>
            <a:r>
              <a:t>Lorem ipsum dolor sit amet, consectetur adipiscing elit. Suspendisse maximus consequat eros, ut ultricies ex consectetur quis. Phasellus facilisis rhoncus magna sit amet pretium. Phasellus a dui tincidunt, scelerisque eros et, hendrerit tortor. Morbi porta ante at molestie lacinia. Quisque pharetra dolor eu tincidunt consequat. Nullam posuere purus nec dolor pretium, in placerat dui vestibulum. Sed eu mollis ex, non tristique tortor. Aenean orci erat, semper vitae neque in, blandit commodo purus. Nullam sit amet metus cursus, pulvinar orci ac, facilisis magna. Duis condimentum varius finibus. Donec tempus mi vel diam dignissim blandit. Fusce ac feugiat mi, a cursus est. Vestibulum elementum pulvinar mi at iaculis. Etiam id leo at lacus maximus gravida.</a:t>
            </a:r>
            <a:br/>
            <a:br/>
            <a:r>
              <a:t>Cras ornare libero a ipsum ullamcorper, vel ultricies risus finibus. Donec malesuada bibendum lorem, quis ultricies lorem dictum non. Mauris a cursus lacus. Praesent tincidunt quis mi ut sodales. Aliquam a maximus arcu, a facilisis orci. Etiam at pretium dui, nec faucibus quam. Pellentesque sit amet placerat odio, in ullamcorper lorem. Suspendisse lacus urna, consectetur et quam non, rutrum tempor mi.</a:t>
            </a:r>
            <a:br/>
            <a:br/>
            <a:r>
              <a:t>Pellentesque id ligula volutpat, suscipit nisl ullamcorper, consequat metus. Vivamus mattis tellus ac commodo blandit. Aenean sit amet sapien sapien. Morbi et hendrerit turpis, quis hendrerit arcu. Aenean sodales commodo nunc, vel pellentesque enim imperdiet sit amet. Etiam rhoncus nisi non ligula consequat volutpat. Integer dignissim elementum aliquet. In placerat dictum bibendum. Class aptent taciti sociosqu ad litora torquent per conubia nostra, per inceptos himenaeos. Maecenas luctus, tortor at aliquet pulvinar, odio mi feugiat sapien, vel ultrices nibh ligula id mauris. Integer nisi orci, efficitur ut sodales fringilla, dapibus ut massa. Aliquam eget neque erat. Nulla faucibus lacus sed justo malesuada tempus. Duis non sodales massa.</a:t>
            </a:r>
            <a:br/>
            <a:br/>
            <a:r>
              <a:t>Nunc at vestibulum mi, id ornare dolor. Quisque ut est posuere velit accumsan venenatis iaculis ut nisi. Sed luctus non ligula vitae ullamcorper. Integer at dapibus nulla. Phasellus ultrices, leo vel luctus iaculis, nibh leo vestibulum diam, sed interdum turpis dolor eu tellus. Duis elementum ornare viverra. Sed congue, arcu ac consectetur sodales, risus ipsum iaculis velit, in ultrices tellus felis eget justo. Vivamus eget dapibus dolor. Sed luctus tempus odio, eget porta eros posuere ac. Mauris sit amet consequat nunc, vel rutrum diam. In hac habitasse platea dictumst. Nullam ut odio at tortor laoreet facilisis. Nulla sed ultricies sapien. Donec commodo ornare quam, ac dignissim erat egestas id.</a:t>
            </a:r>
            <a:br/>
            <a:br/>
            <a:r>
              <a:t>Aliquam a mi ultrices, auctor sapien sed, hendrerit nisi. Mauris id tincidunt quam. Vivamus et ligula arcu. Aliquam ut vestibulum mauris. Nam vehicula odio quis tempus commodo. Aenean dictum accumsan mi id placerat. Nullam ac dui dapibus, dictum leo et, fermentum quam. Fusce varius tellus accumsan leo dapibus, quis ornare leo volutpat. Quisque purus sem, vestibulum a dapibus in, mollis non ex. Etiam tincidunt turpis et vehicula consectetur. Nunc ac neque turpis.</a:t>
            </a: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sp>
        <p:nvSpPr>
          <p:cNvPr id="4" name="TextBox 3"/>
          <p:cNvSpPr txBox="1"/>
          <p:nvPr/>
        </p:nvSpPr>
        <p:spPr>
          <a:xfrm>
            <a:off x="0" y="0"/>
            <a:ext cx="20" cy="7"/>
          </a:xfrm>
          <a:prstGeom prst="rect">
            <a:avLst/>
          </a:prstGeom>
          <a:noFill/>
        </p:spPr>
        <p:txBody>
          <a:bodyPr wrap="none">
            <a:spAutoFit/>
          </a:bodyPr>
          <a:lstStyle/>
          <a:p>
            <a:endParaRPr/>
          </a:p>
          <a:p>
            <a:pPr>
              <a:defRPr sz="2000">
                <a:latin typeface="sample_font_file.ttf"/>
              </a:defRPr>
            </a:pPr>
            <a:r>
              <a:t>Lorem ipsum dolor sit amet, consectetur adipiscing elit.</a:t>
            </a:r>
            <a:br/>
            <a:r>
              <a:t>Donec finibus lorem et dui commodo ullamcorper.</a:t>
            </a:r>
            <a:br/>
            <a:r>
              <a:t>Duis quis massa eget eros imperdiet cursus in at arcu.</a:t>
            </a:r>
            <a:br/>
            <a:r>
              <a:t>Suspendisse in mi sed ligula malesuada facilisis.</a:t>
            </a:r>
            <a:br/>
            <a:r>
              <a:t>Sed laoreet purus eget eros accumsan, ac accumsan tellus hendrerit.</a:t>
            </a:r>
            <a:br/>
            <a:r>
              <a:t>Morbi eu nisl egestas mi sagittis ornare a in est.</a:t>
            </a:r>
            <a:br/>
            <a:br/>
            <a:r>
              <a:t>Suspendisse dignissim nisi quis tempus lobortis.</a:t>
            </a:r>
            <a:br/>
            <a:br/>
            <a:r>
              <a:t>Donec commodo dolor a rutrum eleifend.</a:t>
            </a:r>
            <a:br/>
            <a:r>
              <a:t>Ut in orci ut magna vehicula cursus.</a:t>
            </a:r>
            <a:br/>
            <a:br/>
            <a:r>
              <a:t>Nulla at eros mollis, ultrices felis ut, pellentesque sem.</a:t>
            </a:r>
            <a:br/>
            <a:r>
              <a:t>Cras ut turpis a sem lacinia dapibus.</a:t>
            </a:r>
            <a:br/>
            <a:br/>
            <a:r>
              <a:t>Suspendisse eu enim at quam ullamcorper sagittis non ac tellus.</a:t>
            </a:r>
            <a:br/>
            <a:r>
              <a:t>Donec malesuada ex eu lobortis sagittis.</a:t>
            </a:r>
            <a:br/>
            <a:r>
              <a:t>Duis ultrices neque in arcu sollicitudin, non mollis justo porta.</a:t>
            </a:r>
            <a:b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727</Words>
  <Application>Microsoft Office PowerPoint</Application>
  <PresentationFormat>On-screen Show (4:3)</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sample_font_file.ttf</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sujan kumar</cp:lastModifiedBy>
  <cp:revision>1</cp:revision>
  <dcterms:created xsi:type="dcterms:W3CDTF">2013-01-27T09:14:16Z</dcterms:created>
  <dcterms:modified xsi:type="dcterms:W3CDTF">2023-05-26T10:55:54Z</dcterms:modified>
  <cp:category/>
</cp:coreProperties>
</file>