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0" y="0"/>
            <a:ext cx="20" cy="7"/>
          </a:xfrm>
          <a:prstGeom prst="rect">
            <a:avLst/>
          </a:prstGeom>
          <a:noFill/>
        </p:spPr>
        <p:txBody>
          <a:bodyPr wrap="none">
            <a:spAutoFit/>
          </a:bodyPr>
          <a:lstStyle/>
          <a:p/>
          <a:p>
            <a:pPr>
              <a:defRPr sz="2000">
                <a:latin typeface="sample_font_file.ttf"/>
              </a:defRPr>
            </a:pPr>
            <a:r>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br/>
            <a:br/>
            <a:r>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br/>
            <a:br/>
            <a:r>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br/>
            <a:br/>
            <a:r>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br/>
            <a:br/>
            <a:r>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TextBox 3"/>
          <p:cNvSpPr txBox="1"/>
          <p:nvPr/>
        </p:nvSpPr>
        <p:spPr>
          <a:xfrm>
            <a:off x="0" y="0"/>
            <a:ext cx="20" cy="7"/>
          </a:xfrm>
          <a:prstGeom prst="rect">
            <a:avLst/>
          </a:prstGeom>
          <a:noFill/>
        </p:spPr>
        <p:txBody>
          <a:bodyPr wrap="none">
            <a:spAutoFit/>
          </a:bodyPr>
          <a:lstStyle/>
          <a:p/>
          <a:p>
            <a:pPr>
              <a:defRPr sz="2000">
                <a:latin typeface="sample_font_file.ttf"/>
              </a:defRPr>
            </a:pPr>
            <a:r>
              <a:t>Lorem ipsum dolor sit amet, consectetur adipiscing elit.</a:t>
            </a:r>
            <a:br/>
            <a:r>
              <a:t>Donec finibus lorem et dui commodo ullamcorper.</a:t>
            </a:r>
            <a:br/>
            <a:r>
              <a:t>Duis quis massa eget eros imperdiet cursus in at arcu.</a:t>
            </a:r>
            <a:br/>
            <a:r>
              <a:t>Suspendisse in mi sed ligula malesuada facilisis.</a:t>
            </a:r>
            <a:br/>
            <a:r>
              <a:t>Sed laoreet purus eget eros accumsan, ac accumsan tellus hendrerit.</a:t>
            </a:r>
            <a:br/>
            <a:r>
              <a:t>Morbi eu nisl egestas mi sagittis ornare a in est.</a:t>
            </a:r>
            <a:br/>
            <a:br/>
            <a:r>
              <a:t>Suspendisse dignissim nisi quis tempus lobortis.</a:t>
            </a:r>
            <a:br/>
            <a:br/>
            <a:r>
              <a:t>Donec commodo dolor a rutrum eleifend.</a:t>
            </a:r>
            <a:br/>
            <a:r>
              <a:t>Ut in orci ut magna vehicula cursus.</a:t>
            </a:r>
            <a:br/>
            <a:br/>
            <a:r>
              <a:t>Nulla at eros mollis, ultrices felis ut, pellentesque sem.</a:t>
            </a:r>
            <a:br/>
            <a:r>
              <a:t>Cras ut turpis a sem lacinia dapibus.</a:t>
            </a:r>
            <a:br/>
            <a:br/>
            <a:r>
              <a:t>Suspendisse eu enim at quam ullamcorper sagittis non ac tellus.</a:t>
            </a:r>
            <a:br/>
            <a:r>
              <a:t>Donec malesuada ex eu lobortis sagittis.</a:t>
            </a:r>
            <a:br/>
            <a:r>
              <a:t>Duis ultrices neque in arcu sollicitudin, non mollis justo porta.</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