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1e0c2d517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0c2d517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e0c2d517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0c2d517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1e0c2d517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e0c2d51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1e0c2d51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e0c2d51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1e0c2d51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0c2d51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1e0c2d51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0c2d51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1e0c2d51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0c2d51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1e0c2d51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0c2d51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1e0c2d517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0c2d517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1e0c2d517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0c2d51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1e0c2d517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0c2d517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&lt;Your Project Title&gt;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&lt;Your Name&gt;</a:t>
            </a:r>
            <a:endParaRPr/>
          </a:p>
        </p:txBody>
      </p:sp>
      <p:sp>
        <p:nvSpPr>
          <p:cNvPr id="56" name="Google Shape;56;p13"/>
          <p:cNvSpPr txBox="1"/>
          <p:nvPr/>
        </p:nvSpPr>
        <p:spPr>
          <a:xfrm>
            <a:off x="248475" y="4029300"/>
            <a:ext cx="3711600" cy="792600"/>
          </a:xfrm>
          <a:prstGeom prst="rect">
            <a:avLst/>
          </a:prstGeom>
          <a:solidFill>
            <a:srgbClr val="FFE59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
              <a:t>No need to request edit permission. </a:t>
            </a:r>
            <a:r>
              <a:rPr lang="en">
                <a:solidFill>
                  <a:srgbClr val="000000"/>
                </a:solidFill>
              </a:rPr>
              <a:t>To make a copy for your presentation, use “File-&gt;Download”.</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Conclusions</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Report your overall conclusions, preferably a conclusion per research question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Acknowledgements</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Where did you get your data?  Did you use other informal analysis to inform your work?  Did you get feedback on your work by friends or colleagues? Etc.  If you had no one give you feedback and you collected the data yourself, say so.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If applicable, report any references you used in your work.  For example, you may have used a research paper from X to help guide your analysis.  You should cite that work here. If you did all the work on your own, please state this.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Abstract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Summarize your questions and findings in 1 brief paragraph (4-6 sentences max).  Your abstract needs to include: what dataset, what question, what method was used, and findings.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Motivation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Describe the problem you want to solve with the data.  It may relate closely with your research question, but your goal here is to make your audience care about the project/problem you are trying to solve.  You need to articulate the problem you are exploring and why (and for whom) insight would be valuable.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Dataset(s)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Describe your dataset(s) here.  You should say what data is in the dataset, how much data, and where you found the dataset (if applicable).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Preparation and Cleaning</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At a high-level, what did you need to do to prepare the data for analysis?  Describe what problems, if any, did you encounter with the 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Research Question(s)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What is your research question you aim to answer using the dataset?  Be sure the research question is well defined (see project description for details).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Methods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What methods did you use to analyze the data and why are they appropriate? Be sure to adequately, but briefly, describe your methods.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Findings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&lt;Feel free to replicate this slide to show multiple findings&gt;</a:t>
            </a:r>
            <a:endParaRPr/>
          </a:p>
          <a:p>
            <a:pPr indent="0" lvl="0" marL="0">
              <a:spcBef>
                <a:spcPts val="1600"/>
              </a:spcBef>
              <a:spcAft>
                <a:spcPts val="0"/>
              </a:spcAft>
              <a:buNone/>
            </a:pPr>
            <a:r>
              <a:rPr lang="en"/>
              <a:t>Present your findings.  Include at least one visualization in your presentation (feel free to include more). The visualization should be honest, accessible, and elegant for a general audience.</a:t>
            </a:r>
            <a:endParaRPr/>
          </a:p>
          <a:p>
            <a:pPr indent="0" lvl="0" marL="0" rtl="0">
              <a:spcBef>
                <a:spcPts val="1600"/>
              </a:spcBef>
              <a:spcAft>
                <a:spcPts val="1600"/>
              </a:spcAft>
              <a:buNone/>
            </a:pPr>
            <a:r>
              <a:rPr lang="en"/>
              <a:t>You need not come to a definitive conclusion, but you need to say how your findings relate back to your research question.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Limitations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If applicable, describe </a:t>
            </a:r>
            <a:r>
              <a:rPr lang="en"/>
              <a:t>limitations</a:t>
            </a:r>
            <a:r>
              <a:rPr lang="en"/>
              <a:t> to your findings.  For example, you might note that these results were true for British </a:t>
            </a:r>
            <a:r>
              <a:rPr lang="en"/>
              <a:t>Premier</a:t>
            </a:r>
            <a:r>
              <a:rPr lang="en"/>
              <a:t> league players but may not be applicable to other leagues because of differences in league structures.  </a:t>
            </a:r>
            <a:endParaRPr/>
          </a:p>
          <a:p>
            <a:pPr indent="0" lvl="0" marL="0" rtl="0">
              <a:spcBef>
                <a:spcPts val="1600"/>
              </a:spcBef>
              <a:spcAft>
                <a:spcPts val="1600"/>
              </a:spcAft>
              <a:buNone/>
            </a:pPr>
            <a:r>
              <a:rPr lang="en"/>
              <a:t>Or you may note that your data has inherent limitations.  For example, you may </a:t>
            </a:r>
            <a:r>
              <a:rPr lang="en"/>
              <a:t>not</a:t>
            </a:r>
            <a:r>
              <a:rPr lang="en"/>
              <a:t> have access to the number of Twitter followers per users so you assumed all users are equally influential.  If you had the number of followers, you could </a:t>
            </a:r>
            <a:r>
              <a:rPr lang="en"/>
              <a:t>weight the impact of their tweet’s sentiment by </a:t>
            </a:r>
            <a:r>
              <a:rPr lang="en"/>
              <a:t>their influence (# of followers).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