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atasets.load_breast_canc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Breast cancer </a:t>
            </a:r>
            <a:r>
              <a:rPr lang="en-US" dirty="0"/>
              <a:t>signs and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Chung-I Huang/ 2018-12-05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D59F-DEF6-544F-B858-4F7F39B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&amp;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64BE3-409A-EF4F-B0A0-87CBBB78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308175"/>
            <a:ext cx="8520600" cy="226069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According to page 4 the heatmap result, we noticed the darker purple color has a higher correlation to breast cancer. In page 5, we also found the decision tree using these darker purple signs to classify benign or malignant.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F30F7-4C74-F14C-A9C3-0DB299B2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21" y="1152475"/>
            <a:ext cx="7899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&amp; Conclusion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2E1AD-EF9F-2643-A375-47CDB5713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46571"/>
              </p:ext>
            </p:extLst>
          </p:nvPr>
        </p:nvGraphicFramePr>
        <p:xfrm>
          <a:off x="549144" y="1152475"/>
          <a:ext cx="7431075" cy="298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69">
                  <a:extLst>
                    <a:ext uri="{9D8B030D-6E8A-4147-A177-3AD203B41FA5}">
                      <a16:colId xmlns:a16="http://schemas.microsoft.com/office/drawing/2014/main" val="1980723535"/>
                    </a:ext>
                  </a:extLst>
                </a:gridCol>
                <a:gridCol w="2613159">
                  <a:extLst>
                    <a:ext uri="{9D8B030D-6E8A-4147-A177-3AD203B41FA5}">
                      <a16:colId xmlns:a16="http://schemas.microsoft.com/office/drawing/2014/main" val="2608779591"/>
                    </a:ext>
                  </a:extLst>
                </a:gridCol>
                <a:gridCol w="1584477">
                  <a:extLst>
                    <a:ext uri="{9D8B030D-6E8A-4147-A177-3AD203B41FA5}">
                      <a16:colId xmlns:a16="http://schemas.microsoft.com/office/drawing/2014/main" val="741994610"/>
                    </a:ext>
                  </a:extLst>
                </a:gridCol>
                <a:gridCol w="1375670">
                  <a:extLst>
                    <a:ext uri="{9D8B030D-6E8A-4147-A177-3AD203B41FA5}">
                      <a16:colId xmlns:a16="http://schemas.microsoft.com/office/drawing/2014/main" val="2206659763"/>
                    </a:ext>
                  </a:extLst>
                </a:gridCol>
              </a:tblGrid>
              <a:tr h="1306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KMeans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38251"/>
                  </a:ext>
                </a:extLst>
              </a:tr>
              <a:tr h="367334"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29625"/>
                  </a:ext>
                </a:extLst>
              </a:tr>
              <a:tr h="1306518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831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C1E1B3-71F6-9544-A56D-287574ED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14" y="2927454"/>
            <a:ext cx="1160844" cy="1102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408C2C-BBA1-5A4F-AAFD-123B7F22F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494" y="2996255"/>
            <a:ext cx="1077716" cy="1023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232869-7F0A-BE40-A41D-F6875502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39" y="2927454"/>
            <a:ext cx="1150137" cy="1092631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28CC939-497D-364D-829B-A4F0A4EAD096}"/>
              </a:ext>
            </a:extLst>
          </p:cNvPr>
          <p:cNvSpPr txBox="1">
            <a:spLocks/>
          </p:cNvSpPr>
          <p:nvPr/>
        </p:nvSpPr>
        <p:spPr>
          <a:xfrm>
            <a:off x="311700" y="4132845"/>
            <a:ext cx="8520600" cy="87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 err="1"/>
              <a:t>DecisionTreeClassifier</a:t>
            </a:r>
            <a:r>
              <a:rPr lang="en-US" dirty="0"/>
              <a:t> and KNN has similar prediction result ~94%, but </a:t>
            </a:r>
            <a:r>
              <a:rPr lang="en-US" dirty="0" err="1"/>
              <a:t>KMeans</a:t>
            </a:r>
            <a:r>
              <a:rPr lang="en-US" dirty="0"/>
              <a:t> is obviously lower due to it is an unsupervised approach.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data only has two results – benign and malignant, which is easier for doing supervised data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However, I can foresee these two approaches won’t have that high of an accuracy rate (94%) when it has 3+ different results.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My friend suggested to me to use the KNN and K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" dirty="0" err="1">
                <a:solidFill>
                  <a:schemeClr val="tx1"/>
                </a:solidFill>
              </a:rPr>
              <a:t>eans</a:t>
            </a:r>
            <a:r>
              <a:rPr lang="en" dirty="0">
                <a:solidFill>
                  <a:schemeClr val="tx1"/>
                </a:solidFill>
              </a:rPr>
              <a:t> approaches in this case due to our data being simple and belonging to the classification question.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" dirty="0" err="1">
                <a:solidFill>
                  <a:schemeClr val="tx1"/>
                </a:solidFill>
              </a:rPr>
              <a:t>ata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dirty="0" err="1">
                <a:solidFill>
                  <a:schemeClr val="tx1"/>
                </a:solidFill>
              </a:rPr>
              <a:t>sklearn.datasets</a:t>
            </a: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 did this presentation on my own.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 am using </a:t>
            </a:r>
            <a:r>
              <a:rPr lang="en" dirty="0" err="1">
                <a:solidFill>
                  <a:schemeClr val="tx1"/>
                </a:solidFill>
              </a:rPr>
              <a:t>sklearn</a:t>
            </a:r>
            <a:r>
              <a:rPr lang="en" dirty="0">
                <a:solidFill>
                  <a:schemeClr val="tx1"/>
                </a:solidFill>
              </a:rPr>
              <a:t> dataset’s breast cancer data to figure out what symbols are more associated to breast cancer (benign or malignant)? The approaches I am applying for are </a:t>
            </a:r>
            <a:r>
              <a:rPr lang="en" dirty="0" err="1">
                <a:solidFill>
                  <a:schemeClr val="tx1"/>
                </a:solidFill>
              </a:rPr>
              <a:t>DecisionTreeClassifier</a:t>
            </a:r>
            <a:r>
              <a:rPr lang="en" dirty="0">
                <a:solidFill>
                  <a:schemeClr val="tx1"/>
                </a:solidFill>
              </a:rPr>
              <a:t>, KNN, and K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" dirty="0" err="1">
                <a:solidFill>
                  <a:schemeClr val="tx1"/>
                </a:solidFill>
              </a:rPr>
              <a:t>eans</a:t>
            </a:r>
            <a:r>
              <a:rPr lang="en" dirty="0">
                <a:solidFill>
                  <a:schemeClr val="tx1"/>
                </a:solidFill>
              </a:rPr>
              <a:t>. The 1</a:t>
            </a:r>
            <a:r>
              <a:rPr lang="en" baseline="30000" dirty="0">
                <a:solidFill>
                  <a:schemeClr val="tx1"/>
                </a:solidFill>
              </a:rPr>
              <a:t>st</a:t>
            </a:r>
            <a:r>
              <a:rPr lang="en" dirty="0">
                <a:solidFill>
                  <a:schemeClr val="tx1"/>
                </a:solidFill>
              </a:rPr>
              <a:t> &amp; 2</a:t>
            </a:r>
            <a:r>
              <a:rPr lang="en" baseline="30000" dirty="0">
                <a:solidFill>
                  <a:schemeClr val="tx1"/>
                </a:solidFill>
              </a:rPr>
              <a:t>nd</a:t>
            </a:r>
            <a:r>
              <a:rPr lang="en" dirty="0">
                <a:solidFill>
                  <a:schemeClr val="tx1"/>
                </a:solidFill>
              </a:rPr>
              <a:t> belong to the ‘supervised’ </a:t>
            </a:r>
            <a:r>
              <a:rPr lang="en-US" dirty="0">
                <a:solidFill>
                  <a:schemeClr val="tx1"/>
                </a:solidFill>
              </a:rPr>
              <a:t>machine</a:t>
            </a:r>
            <a:r>
              <a:rPr lang="en" dirty="0">
                <a:solidFill>
                  <a:schemeClr val="tx1"/>
                </a:solidFill>
              </a:rPr>
              <a:t> learning, and the 3</a:t>
            </a:r>
            <a:r>
              <a:rPr lang="en" baseline="30000" dirty="0">
                <a:solidFill>
                  <a:schemeClr val="tx1"/>
                </a:solidFill>
              </a:rPr>
              <a:t>rd</a:t>
            </a:r>
            <a:r>
              <a:rPr lang="en" dirty="0">
                <a:solidFill>
                  <a:schemeClr val="tx1"/>
                </a:solidFill>
              </a:rPr>
              <a:t> is ‘unsupervised’. Without a doubt, the 1</a:t>
            </a:r>
            <a:r>
              <a:rPr lang="en" baseline="30000" dirty="0">
                <a:solidFill>
                  <a:schemeClr val="tx1"/>
                </a:solidFill>
              </a:rPr>
              <a:t>st</a:t>
            </a:r>
            <a:r>
              <a:rPr lang="en" dirty="0">
                <a:solidFill>
                  <a:schemeClr val="tx1"/>
                </a:solidFill>
              </a:rPr>
              <a:t> &amp; 2</a:t>
            </a:r>
            <a:r>
              <a:rPr lang="en" baseline="30000" dirty="0">
                <a:solidFill>
                  <a:schemeClr val="tx1"/>
                </a:solidFill>
              </a:rPr>
              <a:t>nd</a:t>
            </a:r>
            <a:r>
              <a:rPr lang="en" dirty="0">
                <a:solidFill>
                  <a:schemeClr val="tx1"/>
                </a:solidFill>
              </a:rPr>
              <a:t> have a higher prediction result than the 3</a:t>
            </a:r>
            <a:r>
              <a:rPr lang="en" baseline="30000" dirty="0">
                <a:solidFill>
                  <a:schemeClr val="tx1"/>
                </a:solidFill>
              </a:rPr>
              <a:t>rd</a:t>
            </a:r>
            <a:r>
              <a:rPr lang="en" dirty="0">
                <a:solidFill>
                  <a:schemeClr val="tx1"/>
                </a:solidFill>
              </a:rPr>
              <a:t>. In addition, there are 9 </a:t>
            </a:r>
            <a:r>
              <a:rPr lang="en-US" dirty="0">
                <a:solidFill>
                  <a:schemeClr val="tx1"/>
                </a:solidFill>
              </a:rPr>
              <a:t>characteristics</a:t>
            </a:r>
            <a:r>
              <a:rPr lang="en" dirty="0">
                <a:solidFill>
                  <a:schemeClr val="tx1"/>
                </a:solidFill>
              </a:rPr>
              <a:t> among the </a:t>
            </a:r>
            <a:r>
              <a:rPr lang="en-US" dirty="0">
                <a:solidFill>
                  <a:schemeClr val="tx1"/>
                </a:solidFill>
              </a:rPr>
              <a:t>total</a:t>
            </a:r>
            <a:r>
              <a:rPr lang="en" dirty="0">
                <a:solidFill>
                  <a:schemeClr val="tx1"/>
                </a:solidFill>
              </a:rPr>
              <a:t> 31 which have a high </a:t>
            </a:r>
            <a:r>
              <a:rPr lang="en-US" dirty="0">
                <a:solidFill>
                  <a:schemeClr val="tx1"/>
                </a:solidFill>
              </a:rPr>
              <a:t>correlation</a:t>
            </a:r>
            <a:r>
              <a:rPr lang="en" dirty="0">
                <a:solidFill>
                  <a:schemeClr val="tx1"/>
                </a:solidFill>
              </a:rPr>
              <a:t> to breast cancer (benign/malignant).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To know which characters have a higher chance to lead to breast cancer, I adopted ‘heatmap’ and ‘</a:t>
            </a:r>
            <a:r>
              <a:rPr lang="en-US" dirty="0" err="1">
                <a:solidFill>
                  <a:schemeClr val="tx1"/>
                </a:solidFill>
              </a:rPr>
              <a:t>graphviz</a:t>
            </a:r>
            <a:r>
              <a:rPr lang="en-US" dirty="0">
                <a:solidFill>
                  <a:schemeClr val="tx1"/>
                </a:solidFill>
              </a:rPr>
              <a:t>’, two visualization tools (see next page). Thus, we can find out the high correlation factors and how the machine distinguishes between ‘benign’ and ‘malignant’.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3031C-9FE8-724A-B2EB-AB4FAE90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12792"/>
            <a:ext cx="5460274" cy="4830708"/>
          </a:xfrm>
          <a:prstGeom prst="rect">
            <a:avLst/>
          </a:prstGeom>
        </p:spPr>
      </p:pic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05C7DCDA-254D-C343-B88A-94A9F62D4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57" y="264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Heatmap : Through </a:t>
            </a:r>
            <a:r>
              <a:rPr lang="en" sz="1800" dirty="0" err="1"/>
              <a:t>DecisionTreeClassifer</a:t>
            </a:r>
            <a:r>
              <a:rPr lang="en" sz="1800" dirty="0"/>
              <a:t> method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3938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DDC0E-EAA2-814B-9DF2-B87BEAAA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909"/>
            <a:ext cx="9144000" cy="3923681"/>
          </a:xfrm>
          <a:prstGeom prst="rect">
            <a:avLst/>
          </a:prstGeom>
        </p:spPr>
      </p:pic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9C7090CD-FC26-3A41-AB76-5B0C342DC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787" y="372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Graphviz</a:t>
            </a:r>
            <a:r>
              <a:rPr lang="en-US" dirty="0"/>
              <a:t> : </a:t>
            </a:r>
            <a:r>
              <a:rPr lang="en" dirty="0"/>
              <a:t>Through </a:t>
            </a:r>
            <a:r>
              <a:rPr lang="en" dirty="0" err="1"/>
              <a:t>DecisionTreeClassifer</a:t>
            </a:r>
            <a:r>
              <a:rPr lang="en" dirty="0"/>
              <a:t>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5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Dataset(s)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Dataset -&gt; </a:t>
            </a:r>
            <a:r>
              <a:rPr lang="en-US" dirty="0">
                <a:hlinkClick r:id="rId3"/>
              </a:rPr>
              <a:t>https://scikit-learn.org/stable/modules/generated/sklearn.datasets.load_breast_cancer.html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Since the dataset is already in the </a:t>
            </a:r>
            <a:r>
              <a:rPr lang="en-US" dirty="0" err="1">
                <a:solidFill>
                  <a:schemeClr val="tx1"/>
                </a:solidFill>
              </a:rPr>
              <a:t>sklearn.datasets</a:t>
            </a:r>
            <a:r>
              <a:rPr lang="en-US" dirty="0">
                <a:solidFill>
                  <a:schemeClr val="tx1"/>
                </a:solidFill>
              </a:rPr>
              <a:t>, we can load it through the command of ‘</a:t>
            </a:r>
            <a:r>
              <a:rPr lang="en-US" u="sng" dirty="0">
                <a:solidFill>
                  <a:schemeClr val="tx1"/>
                </a:solidFill>
              </a:rPr>
              <a:t>from </a:t>
            </a:r>
            <a:r>
              <a:rPr lang="en-US" u="sng" dirty="0" err="1">
                <a:solidFill>
                  <a:schemeClr val="tx1"/>
                </a:solidFill>
              </a:rPr>
              <a:t>sklearn.datasets</a:t>
            </a:r>
            <a:r>
              <a:rPr lang="en-US" u="sng" dirty="0">
                <a:solidFill>
                  <a:schemeClr val="tx1"/>
                </a:solidFill>
              </a:rPr>
              <a:t> import </a:t>
            </a:r>
            <a:r>
              <a:rPr lang="en-US" u="sng" dirty="0" err="1">
                <a:solidFill>
                  <a:schemeClr val="tx1"/>
                </a:solidFill>
              </a:rPr>
              <a:t>load_breast_cancer</a:t>
            </a:r>
            <a:r>
              <a:rPr lang="en-US" dirty="0">
                <a:solidFill>
                  <a:schemeClr val="tx1"/>
                </a:solidFill>
              </a:rPr>
              <a:t>’ in </a:t>
            </a:r>
            <a:r>
              <a:rPr lang="en-US" dirty="0" err="1">
                <a:solidFill>
                  <a:schemeClr val="tx1"/>
                </a:solidFill>
              </a:rPr>
              <a:t>Juypter</a:t>
            </a:r>
            <a:r>
              <a:rPr lang="en-US" dirty="0">
                <a:solidFill>
                  <a:schemeClr val="tx1"/>
                </a:solidFill>
              </a:rPr>
              <a:t> Notebook.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First of all, check the data see if any row has null value on it by the command of ‘</a:t>
            </a:r>
            <a:r>
              <a:rPr lang="en" dirty="0" err="1">
                <a:solidFill>
                  <a:schemeClr val="tx1"/>
                </a:solidFill>
              </a:rPr>
              <a:t>isnull</a:t>
            </a:r>
            <a:r>
              <a:rPr lang="en" dirty="0">
                <a:solidFill>
                  <a:schemeClr val="tx1"/>
                </a:solidFill>
              </a:rPr>
              <a:t>().any()’. If yes, then use ‘</a:t>
            </a:r>
            <a:r>
              <a:rPr lang="en" dirty="0" err="1">
                <a:solidFill>
                  <a:schemeClr val="tx1"/>
                </a:solidFill>
              </a:rPr>
              <a:t>dropna</a:t>
            </a:r>
            <a:r>
              <a:rPr lang="en" dirty="0">
                <a:solidFill>
                  <a:schemeClr val="tx1"/>
                </a:solidFill>
              </a:rPr>
              <a:t>()’ function to clean the data.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 my case, I don’t see any null value.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1C9F4-AD00-9F41-B5EB-CB134F2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20" y="2804711"/>
            <a:ext cx="2104159" cy="21820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Which characteristics have a high correlation to breast cancer?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Comparing two different supervised classification approaches, which one has a higher accuracy rate?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Using the unsupervised method, then compare accuracy rate to the above two supervised methods.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Supervised approach: </a:t>
            </a:r>
            <a:r>
              <a:rPr lang="en-US" dirty="0" err="1">
                <a:solidFill>
                  <a:schemeClr val="tx1"/>
                </a:solidFill>
              </a:rPr>
              <a:t>DecisionTreeClassifier</a:t>
            </a:r>
            <a:r>
              <a:rPr lang="en-US" dirty="0">
                <a:solidFill>
                  <a:schemeClr val="tx1"/>
                </a:solidFill>
              </a:rPr>
              <a:t>, KNN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Unsupervised approach: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Because they are simple algorithms, and our data only has two labels – benign and malignant.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548</Words>
  <Application>Microsoft Macintosh PowerPoint</Application>
  <PresentationFormat>On-screen Show (16:9)</PresentationFormat>
  <Paragraphs>42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Breast cancer signs and prediction</vt:lpstr>
      <vt:lpstr>Abstract</vt:lpstr>
      <vt:lpstr>Motivation</vt:lpstr>
      <vt:lpstr>Heatmap : Through DecisionTreeClassifer method</vt:lpstr>
      <vt:lpstr>Graphviz : Through DecisionTreeClassifer method</vt:lpstr>
      <vt:lpstr>Dataset(s)</vt:lpstr>
      <vt:lpstr>Data Preparation and Cleaning</vt:lpstr>
      <vt:lpstr>Research Question(s)</vt:lpstr>
      <vt:lpstr>Methods</vt:lpstr>
      <vt:lpstr>Findings &amp; Conclusion</vt:lpstr>
      <vt:lpstr>Findings &amp; Conclusion</vt:lpstr>
      <vt:lpstr>Limitations</vt:lpstr>
      <vt:lpstr>Acknowledgements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signs and prediction</dc:title>
  <cp:lastModifiedBy>Microsoft Office User</cp:lastModifiedBy>
  <cp:revision>16</cp:revision>
  <dcterms:modified xsi:type="dcterms:W3CDTF">2018-12-09T11:59:46Z</dcterms:modified>
</cp:coreProperties>
</file>