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A6FA6C-A406-4D4C-B56B-F972FC807C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DA8EF7-E5F1-4785-9DD2-5E4B39FFC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of our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Arianna Griffin, Emily Lewis, Esther Kwon, Diya Patel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Aluminum (1 panel)- $50-150                                            </a:t>
            </a:r>
          </a:p>
          <a:p>
            <a:r>
              <a:rPr lang="en-US" dirty="0" smtClean="0"/>
              <a:t>Nails (1 lb. pack)- $3-12                                                   </a:t>
            </a:r>
          </a:p>
          <a:p>
            <a:r>
              <a:rPr lang="en-US" dirty="0" smtClean="0"/>
              <a:t>Desalination Filter- $60-9000                                 </a:t>
            </a:r>
          </a:p>
          <a:p>
            <a:r>
              <a:rPr lang="en-US" dirty="0" smtClean="0"/>
              <a:t>Pipes (plastic or rubber)- $10-20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Materials/Cost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Ideas/Inventions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(in detail)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55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Name of our Idea</vt:lpstr>
      <vt:lpstr>Overview </vt:lpstr>
      <vt:lpstr>Diagram</vt:lpstr>
      <vt:lpstr>Materials/Cost</vt:lpstr>
      <vt:lpstr>Related Ideas/Inventions</vt:lpstr>
      <vt:lpstr>How It Works (in detail)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our Idea</dc:title>
  <dc:creator>Windows User</dc:creator>
  <cp:lastModifiedBy>Windows User</cp:lastModifiedBy>
  <cp:revision>7</cp:revision>
  <dcterms:created xsi:type="dcterms:W3CDTF">2017-10-15T18:41:53Z</dcterms:created>
  <dcterms:modified xsi:type="dcterms:W3CDTF">2017-11-03T00:38:48Z</dcterms:modified>
</cp:coreProperties>
</file>