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7FF"/>
    <a:srgbClr val="00FF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3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97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5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7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7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Robotics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Sans Serif" panose="020B0604020202020204" pitchFamily="34" charset="0"/>
                <a:ea typeface="Open Sans Semibold" panose="020B0706030804020204" pitchFamily="34" charset="0"/>
                <a:cs typeface="Microsoft Sans Serif" panose="020B0604020202020204" pitchFamily="34" charset="0"/>
              </a:rPr>
              <a:t>First Lego league (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Sans Serif" panose="020B0604020202020204" pitchFamily="34" charset="0"/>
                <a:ea typeface="Open Sans Semibold" panose="020B0706030804020204" pitchFamily="34" charset="0"/>
                <a:cs typeface="Microsoft Sans Serif" panose="020B0604020202020204" pitchFamily="34" charset="0"/>
              </a:rPr>
              <a:t>fLL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Sans Serif" panose="020B0604020202020204" pitchFamily="34" charset="0"/>
                <a:ea typeface="Open Sans Semibold" panose="020B0706030804020204" pitchFamily="34" charset="0"/>
                <a:cs typeface="Microsoft Sans Serif" panose="020B0604020202020204" pitchFamily="34" charset="0"/>
              </a:rPr>
              <a:t>) 2017 night gnomes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icrosoft Sans Serif" panose="020B0604020202020204" pitchFamily="34" charset="0"/>
              <a:ea typeface="Open Sans Semibold" panose="020B0706030804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Microsoft Sans Serif</vt:lpstr>
      <vt:lpstr>Open Sans Semibold</vt:lpstr>
      <vt:lpstr>Trebuchet MS</vt:lpstr>
      <vt:lpstr>Tw Cen MT</vt:lpstr>
      <vt:lpstr>Circuit</vt:lpstr>
      <vt:lpstr>Robotics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Kwon, Esther</dc:creator>
  <cp:lastModifiedBy>Kwon, Esther</cp:lastModifiedBy>
  <cp:revision>3</cp:revision>
  <dcterms:created xsi:type="dcterms:W3CDTF">2017-10-13T21:56:45Z</dcterms:created>
  <dcterms:modified xsi:type="dcterms:W3CDTF">2017-10-13T22:19:21Z</dcterms:modified>
</cp:coreProperties>
</file>