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58"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63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52154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62190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9927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DA8EF7-E5F1-4785-9DD2-5E4B39FFC360}" type="slidenum">
              <a:rPr lang="en-US" smtClean="0"/>
              <a:pPr/>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4759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120982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327668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2008784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461240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34154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72928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79077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170287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03130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204232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416447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40489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6FA6C-A406-4D4C-B56B-F972FC807CE8}"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71467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32A6FA6C-A406-4D4C-B56B-F972FC807CE8}" type="datetimeFigureOut">
              <a:rPr lang="en-US" smtClean="0"/>
              <a:pPr/>
              <a:t>11/2/2017</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58DA8EF7-E5F1-4785-9DD2-5E4B39FFC360}" type="slidenum">
              <a:rPr lang="en-US" smtClean="0"/>
              <a:pPr/>
              <a:t>‹#›</a:t>
            </a:fld>
            <a:endParaRPr lang="en-US" dirty="0"/>
          </a:p>
        </p:txBody>
      </p:sp>
    </p:spTree>
    <p:extLst>
      <p:ext uri="{BB962C8B-B14F-4D97-AF65-F5344CB8AC3E}">
        <p14:creationId xmlns:p14="http://schemas.microsoft.com/office/powerpoint/2010/main" val="354265738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ndara" panose="020E0502030303020204" pitchFamily="34" charset="0"/>
              </a:rPr>
              <a:t>Desalination project</a:t>
            </a:r>
            <a:endParaRPr lang="en-US" dirty="0">
              <a:latin typeface="Candara" panose="020E0502030303020204" pitchFamily="34" charset="0"/>
            </a:endParaRPr>
          </a:p>
        </p:txBody>
      </p:sp>
      <p:sp>
        <p:nvSpPr>
          <p:cNvPr id="3" name="Subtitle 2"/>
          <p:cNvSpPr>
            <a:spLocks noGrp="1"/>
          </p:cNvSpPr>
          <p:nvPr>
            <p:ph type="subTitle" idx="1"/>
          </p:nvPr>
        </p:nvSpPr>
        <p:spPr>
          <a:xfrm>
            <a:off x="990600" y="3886201"/>
            <a:ext cx="7086600" cy="1371599"/>
          </a:xfrm>
        </p:spPr>
        <p:txBody>
          <a:bodyPr>
            <a:normAutofit/>
          </a:bodyPr>
          <a:lstStyle/>
          <a:p>
            <a:r>
              <a:rPr lang="en-US" sz="2200" dirty="0" smtClean="0">
                <a:solidFill>
                  <a:schemeClr val="tx1"/>
                </a:solidFill>
                <a:latin typeface="Microsoft Yi Baiti" panose="03000500000000000000" pitchFamily="66" charset="0"/>
                <a:ea typeface="Microsoft Yi Baiti" panose="03000500000000000000" pitchFamily="66" charset="0"/>
              </a:rPr>
              <a:t>Arianna Griffin, Emily Lewis, Esther Kwon, Diya Patel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ndara" panose="020E0502030303020204" pitchFamily="34" charset="0"/>
              </a:rPr>
              <a:t>Overview</a:t>
            </a:r>
            <a:r>
              <a:rPr lang="en-US" dirty="0" smtClean="0"/>
              <a:t> </a:t>
            </a:r>
            <a:endParaRPr lang="en-US" dirty="0"/>
          </a:p>
        </p:txBody>
      </p:sp>
      <p:sp>
        <p:nvSpPr>
          <p:cNvPr id="2" name="Content Placeholder 1"/>
          <p:cNvSpPr>
            <a:spLocks noGrp="1"/>
          </p:cNvSpPr>
          <p:nvPr>
            <p:ph sz="quarter" idx="13"/>
          </p:nvPr>
        </p:nvSpPr>
        <p:spPr/>
        <p:txBody>
          <a:bodyPr>
            <a:noAutofit/>
          </a:bodyPr>
          <a:lstStyle/>
          <a:p>
            <a:pPr>
              <a:buFont typeface="Wingdings" panose="05000000000000000000" pitchFamily="2" charset="2"/>
              <a:buChar char="Ø"/>
            </a:pPr>
            <a:r>
              <a:rPr lang="en-US" sz="2400" dirty="0" smtClean="0">
                <a:latin typeface="Microsoft Yi Baiti" panose="03000500000000000000" pitchFamily="66" charset="0"/>
                <a:ea typeface="Microsoft Yi Baiti" panose="03000500000000000000" pitchFamily="66" charset="0"/>
              </a:rPr>
              <a:t>Our desalination idea is reasonably priced and resourceful. Using the power or the tides, water can flow into a rectangular contraption lined with reverse-osmosis filters. </a:t>
            </a:r>
            <a:r>
              <a:rPr lang="en-US" sz="2400" dirty="0" smtClean="0">
                <a:latin typeface="Microsoft Yi Baiti" panose="03000500000000000000" pitchFamily="66" charset="0"/>
                <a:ea typeface="Microsoft Yi Baiti" panose="03000500000000000000" pitchFamily="66" charset="0"/>
              </a:rPr>
              <a:t>Then the tides can lower, collecting filtered water. The water can then be used in many different ways. This filter can clean itself and requires less maintenance than mechanisms in the status quo. </a:t>
            </a:r>
            <a:endParaRPr lang="en-US" sz="2400" dirty="0">
              <a:latin typeface="Microsoft Yi Baiti" panose="03000500000000000000" pitchFamily="66" charset="0"/>
              <a:ea typeface="Microsoft Yi Baiti" panose="03000500000000000000"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ndara" panose="020E0502030303020204" pitchFamily="34" charset="0"/>
              </a:rPr>
              <a:t>Diagram</a:t>
            </a:r>
            <a:endParaRPr lang="en-US" dirty="0">
              <a:latin typeface="Candara" panose="020E0502030303020204" pitchFamily="34" charset="0"/>
            </a:endParaRPr>
          </a:p>
        </p:txBody>
      </p:sp>
      <p:sp>
        <p:nvSpPr>
          <p:cNvPr id="2" name="Content Placeholder 1"/>
          <p:cNvSpPr>
            <a:spLocks noGrp="1"/>
          </p:cNvSpPr>
          <p:nvPr>
            <p:ph sz="quarter" idx="13"/>
          </p:nvPr>
        </p:nvSpPr>
        <p:spPr/>
        <p:txBody>
          <a:bodyPr>
            <a:normAutofit/>
          </a:bodyPr>
          <a:lstStyle/>
          <a:p>
            <a:endParaRPr lang="en-US" sz="2400" dirty="0">
              <a:latin typeface="Microsoft Yi Baiti" panose="03000500000000000000" pitchFamily="66" charset="0"/>
              <a:ea typeface="Microsoft Yi Baiti" panose="03000500000000000000"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ndara" panose="020E0502030303020204" pitchFamily="34" charset="0"/>
              </a:rPr>
              <a:t>Materials/Cost</a:t>
            </a:r>
            <a:endParaRPr lang="en-US" dirty="0">
              <a:latin typeface="Candara" panose="020E0502030303020204" pitchFamily="34" charset="0"/>
            </a:endParaRPr>
          </a:p>
        </p:txBody>
      </p:sp>
      <p:sp>
        <p:nvSpPr>
          <p:cNvPr id="2" name="Content Placeholder 1"/>
          <p:cNvSpPr>
            <a:spLocks noGrp="1"/>
          </p:cNvSpPr>
          <p:nvPr>
            <p:ph sz="quarter" idx="13"/>
          </p:nvPr>
        </p:nvSpPr>
        <p:spPr/>
        <p:txBody>
          <a:bodyPr/>
          <a:lstStyle/>
          <a:p>
            <a:pPr>
              <a:buFont typeface="Wingdings" panose="05000000000000000000" pitchFamily="2" charset="2"/>
              <a:buChar char="Ø"/>
            </a:pPr>
            <a:r>
              <a:rPr lang="en-US" dirty="0" smtClean="0">
                <a:latin typeface="Microsoft Yi Baiti" panose="03000500000000000000" pitchFamily="66" charset="0"/>
                <a:ea typeface="Microsoft Yi Baiti" panose="03000500000000000000" pitchFamily="66" charset="0"/>
              </a:rPr>
              <a:t> </a:t>
            </a:r>
            <a:r>
              <a:rPr lang="en-US" sz="2400" dirty="0" smtClean="0">
                <a:latin typeface="Microsoft Yi Baiti" panose="03000500000000000000" pitchFamily="66" charset="0"/>
                <a:ea typeface="Microsoft Yi Baiti" panose="03000500000000000000" pitchFamily="66" charset="0"/>
              </a:rPr>
              <a:t>Aluminum </a:t>
            </a:r>
            <a:r>
              <a:rPr lang="en-US" sz="2400" dirty="0" smtClean="0">
                <a:latin typeface="Microsoft Yi Baiti" panose="03000500000000000000" pitchFamily="66" charset="0"/>
                <a:ea typeface="Microsoft Yi Baiti" panose="03000500000000000000" pitchFamily="66" charset="0"/>
              </a:rPr>
              <a:t>(1 panel)- $50-150                                            </a:t>
            </a:r>
          </a:p>
          <a:p>
            <a:pPr>
              <a:buFont typeface="Wingdings" panose="05000000000000000000" pitchFamily="2" charset="2"/>
              <a:buChar char="Ø"/>
            </a:pPr>
            <a:r>
              <a:rPr lang="en-US" sz="2400" dirty="0" smtClean="0">
                <a:latin typeface="Microsoft Yi Baiti" panose="03000500000000000000" pitchFamily="66" charset="0"/>
                <a:ea typeface="Microsoft Yi Baiti" panose="03000500000000000000" pitchFamily="66" charset="0"/>
              </a:rPr>
              <a:t> Nails </a:t>
            </a:r>
            <a:r>
              <a:rPr lang="en-US" sz="2400" dirty="0" smtClean="0">
                <a:latin typeface="Microsoft Yi Baiti" panose="03000500000000000000" pitchFamily="66" charset="0"/>
                <a:ea typeface="Microsoft Yi Baiti" panose="03000500000000000000" pitchFamily="66" charset="0"/>
              </a:rPr>
              <a:t>(1 lb. pack)- $3-12                                                   </a:t>
            </a:r>
          </a:p>
          <a:p>
            <a:pPr>
              <a:buFont typeface="Wingdings" panose="05000000000000000000" pitchFamily="2" charset="2"/>
              <a:buChar char="Ø"/>
            </a:pPr>
            <a:r>
              <a:rPr lang="en-US" sz="2400" dirty="0" smtClean="0">
                <a:latin typeface="Microsoft Yi Baiti" panose="03000500000000000000" pitchFamily="66" charset="0"/>
                <a:ea typeface="Microsoft Yi Baiti" panose="03000500000000000000" pitchFamily="66" charset="0"/>
              </a:rPr>
              <a:t> Desalination </a:t>
            </a:r>
            <a:r>
              <a:rPr lang="en-US" sz="2400" dirty="0" smtClean="0">
                <a:latin typeface="Microsoft Yi Baiti" panose="03000500000000000000" pitchFamily="66" charset="0"/>
                <a:ea typeface="Microsoft Yi Baiti" panose="03000500000000000000" pitchFamily="66" charset="0"/>
              </a:rPr>
              <a:t>Filter- $60-9000                                 </a:t>
            </a:r>
          </a:p>
          <a:p>
            <a:pPr>
              <a:buFont typeface="Wingdings" panose="05000000000000000000" pitchFamily="2" charset="2"/>
              <a:buChar char="Ø"/>
            </a:pPr>
            <a:r>
              <a:rPr lang="en-US" sz="2400" dirty="0" smtClean="0">
                <a:latin typeface="Microsoft Yi Baiti" panose="03000500000000000000" pitchFamily="66" charset="0"/>
                <a:ea typeface="Microsoft Yi Baiti" panose="03000500000000000000" pitchFamily="66" charset="0"/>
              </a:rPr>
              <a:t> Pipes </a:t>
            </a:r>
            <a:r>
              <a:rPr lang="en-US" sz="2400" dirty="0" smtClean="0">
                <a:latin typeface="Microsoft Yi Baiti" panose="03000500000000000000" pitchFamily="66" charset="0"/>
                <a:ea typeface="Microsoft Yi Baiti" panose="03000500000000000000" pitchFamily="66" charset="0"/>
              </a:rPr>
              <a:t>(plastic or rubber)- $10-20</a:t>
            </a:r>
            <a:endParaRPr lang="en-US" sz="2400" dirty="0">
              <a:latin typeface="Microsoft Yi Baiti" panose="03000500000000000000" pitchFamily="66" charset="0"/>
              <a:ea typeface="Microsoft Yi Baiti" panose="03000500000000000000"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ndara" panose="020E0502030303020204" pitchFamily="34" charset="0"/>
              </a:rPr>
              <a:t>Related Ideas/Inventions</a:t>
            </a:r>
            <a:endParaRPr lang="en-US" dirty="0">
              <a:latin typeface="Candara" panose="020E0502030303020204" pitchFamily="34" charset="0"/>
            </a:endParaRPr>
          </a:p>
        </p:txBody>
      </p:sp>
      <p:sp>
        <p:nvSpPr>
          <p:cNvPr id="2" name="Content Placeholder 1"/>
          <p:cNvSpPr>
            <a:spLocks noGrp="1"/>
          </p:cNvSpPr>
          <p:nvPr>
            <p:ph sz="quarter" idx="13"/>
          </p:nvPr>
        </p:nvSpPr>
        <p:spPr/>
        <p:txBody>
          <a:bodyPr>
            <a:normAutofit/>
          </a:bodyPr>
          <a:lstStyle/>
          <a:p>
            <a:endParaRPr lang="en-US" sz="2400" dirty="0">
              <a:latin typeface="Microsoft Yi Baiti" panose="03000500000000000000" pitchFamily="66" charset="0"/>
              <a:ea typeface="Microsoft Yi Baiti" panose="03000500000000000000"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ndara" panose="020E0502030303020204" pitchFamily="34" charset="0"/>
              </a:rPr>
              <a:t>How It Works (in detail)</a:t>
            </a:r>
            <a:endParaRPr lang="en-US" dirty="0">
              <a:latin typeface="Candara" panose="020E0502030303020204" pitchFamily="34" charset="0"/>
            </a:endParaRPr>
          </a:p>
        </p:txBody>
      </p:sp>
      <p:sp>
        <p:nvSpPr>
          <p:cNvPr id="2" name="Content Placeholder 1"/>
          <p:cNvSpPr>
            <a:spLocks noGrp="1"/>
          </p:cNvSpPr>
          <p:nvPr>
            <p:ph sz="quarter" idx="13"/>
          </p:nvPr>
        </p:nvSpPr>
        <p:spPr/>
        <p:txBody>
          <a:bodyPr>
            <a:normAutofit/>
          </a:bodyPr>
          <a:lstStyle/>
          <a:p>
            <a:endParaRPr lang="en-US" sz="2400" dirty="0">
              <a:latin typeface="Microsoft Yi Baiti" panose="03000500000000000000" pitchFamily="66" charset="0"/>
              <a:ea typeface="Microsoft Yi Baiti" panose="03000500000000000000"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76</TotalTime>
  <Words>122</Words>
  <Application>Microsoft Office PowerPoint</Application>
  <PresentationFormat>On-screen Show (4:3)</PresentationFormat>
  <Paragraphs>12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Candara</vt:lpstr>
      <vt:lpstr>Microsoft Yi Baiti</vt:lpstr>
      <vt:lpstr>Tw Cen MT</vt:lpstr>
      <vt:lpstr>Wingdings</vt:lpstr>
      <vt:lpstr>Droplet</vt:lpstr>
      <vt:lpstr>Desalination project</vt:lpstr>
      <vt:lpstr>Overview </vt:lpstr>
      <vt:lpstr>Diagram</vt:lpstr>
      <vt:lpstr>Materials/Cost</vt:lpstr>
      <vt:lpstr>Related Ideas/Inventions</vt:lpstr>
      <vt:lpstr>How It Works (in detail)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our Idea</dc:title>
  <dc:creator>Windows User</dc:creator>
  <cp:lastModifiedBy>Kwon, Esther</cp:lastModifiedBy>
  <cp:revision>9</cp:revision>
  <dcterms:created xsi:type="dcterms:W3CDTF">2017-10-15T18:41:53Z</dcterms:created>
  <dcterms:modified xsi:type="dcterms:W3CDTF">2017-11-03T02:40:57Z</dcterms:modified>
</cp:coreProperties>
</file>