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1" r:id="rId4"/>
    <p:sldId id="270" r:id="rId5"/>
    <p:sldId id="263" r:id="rId6"/>
    <p:sldId id="266" r:id="rId7"/>
    <p:sldId id="264" r:id="rId8"/>
    <p:sldId id="265" r:id="rId9"/>
    <p:sldId id="258" r:id="rId10"/>
    <p:sldId id="257" r:id="rId11"/>
    <p:sldId id="259" r:id="rId12"/>
    <p:sldId id="26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A2323-FB47-4D5D-894F-E7F58D3661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666DC-ABD0-4726-8207-704F622F4858}">
      <dgm:prSet phldrT="[Text]"/>
      <dgm:spPr/>
      <dgm:t>
        <a:bodyPr/>
        <a:lstStyle/>
        <a:p>
          <a:r>
            <a:rPr lang="en-US" dirty="0"/>
            <a:t>1,000 Movie Titles</a:t>
          </a:r>
        </a:p>
      </dgm:t>
    </dgm:pt>
    <dgm:pt modelId="{AD73CB61-3BD6-43F0-81A5-93E39E195744}" type="parTrans" cxnId="{74DF25EB-AE04-41D3-8702-28079662BE35}">
      <dgm:prSet/>
      <dgm:spPr/>
      <dgm:t>
        <a:bodyPr/>
        <a:lstStyle/>
        <a:p>
          <a:endParaRPr lang="en-US"/>
        </a:p>
      </dgm:t>
    </dgm:pt>
    <dgm:pt modelId="{BFD5A679-BEBD-4A21-9179-AEBE4E56AF16}" type="sibTrans" cxnId="{74DF25EB-AE04-41D3-8702-28079662BE35}">
      <dgm:prSet/>
      <dgm:spPr/>
      <dgm:t>
        <a:bodyPr/>
        <a:lstStyle/>
        <a:p>
          <a:endParaRPr lang="en-US"/>
        </a:p>
      </dgm:t>
    </dgm:pt>
    <dgm:pt modelId="{67CB4002-0CC3-4643-B9E4-5F00D948F9F7}">
      <dgm:prSet phldrT="[Text]"/>
      <dgm:spPr/>
      <dgm:t>
        <a:bodyPr/>
        <a:lstStyle/>
        <a:p>
          <a:r>
            <a:rPr lang="en-US" dirty="0"/>
            <a:t>599 Customers</a:t>
          </a:r>
        </a:p>
      </dgm:t>
    </dgm:pt>
    <dgm:pt modelId="{D7AC5CBE-ED4D-4091-BA2F-2A881C88B071}" type="parTrans" cxnId="{2286CE18-9DC3-4336-8F83-E919910ED324}">
      <dgm:prSet/>
      <dgm:spPr/>
      <dgm:t>
        <a:bodyPr/>
        <a:lstStyle/>
        <a:p>
          <a:endParaRPr lang="en-US"/>
        </a:p>
      </dgm:t>
    </dgm:pt>
    <dgm:pt modelId="{91B7D408-2E7F-40C4-B33F-A7168A8764A4}" type="sibTrans" cxnId="{2286CE18-9DC3-4336-8F83-E919910ED324}">
      <dgm:prSet/>
      <dgm:spPr/>
      <dgm:t>
        <a:bodyPr/>
        <a:lstStyle/>
        <a:p>
          <a:endParaRPr lang="en-US"/>
        </a:p>
      </dgm:t>
    </dgm:pt>
    <dgm:pt modelId="{138C4608-1469-4E9E-9F8A-EE5D9BAE15A8}">
      <dgm:prSet phldrT="[Text]"/>
      <dgm:spPr/>
      <dgm:t>
        <a:bodyPr/>
        <a:lstStyle/>
        <a:p>
          <a:r>
            <a:rPr lang="en-US" dirty="0"/>
            <a:t>108 Countries</a:t>
          </a:r>
        </a:p>
      </dgm:t>
    </dgm:pt>
    <dgm:pt modelId="{C77DE2F7-A1BB-4F0A-9740-9B7205482FD7}" type="parTrans" cxnId="{4816D97E-8C7E-418A-8F3E-D700F68DB8F2}">
      <dgm:prSet/>
      <dgm:spPr/>
      <dgm:t>
        <a:bodyPr/>
        <a:lstStyle/>
        <a:p>
          <a:endParaRPr lang="en-US"/>
        </a:p>
      </dgm:t>
    </dgm:pt>
    <dgm:pt modelId="{98C1C779-D0C1-4957-B9DE-264CC355E612}" type="sibTrans" cxnId="{4816D97E-8C7E-418A-8F3E-D700F68DB8F2}">
      <dgm:prSet/>
      <dgm:spPr/>
      <dgm:t>
        <a:bodyPr/>
        <a:lstStyle/>
        <a:p>
          <a:endParaRPr lang="en-US"/>
        </a:p>
      </dgm:t>
    </dgm:pt>
    <dgm:pt modelId="{207FDE74-CB7A-4326-9220-CBF4BA11B7A2}" type="pres">
      <dgm:prSet presAssocID="{B27A2323-FB47-4D5D-894F-E7F58D3661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0DB47D-3A9D-4DC2-A0ED-64EED729D239}" type="pres">
      <dgm:prSet presAssocID="{F06666DC-ABD0-4726-8207-704F622F4858}" presName="hierRoot1" presStyleCnt="0"/>
      <dgm:spPr/>
    </dgm:pt>
    <dgm:pt modelId="{002894EC-082B-4077-BA79-F8908F4628D7}" type="pres">
      <dgm:prSet presAssocID="{F06666DC-ABD0-4726-8207-704F622F4858}" presName="composite" presStyleCnt="0"/>
      <dgm:spPr/>
    </dgm:pt>
    <dgm:pt modelId="{33871139-A91D-46A1-AF30-401514E32492}" type="pres">
      <dgm:prSet presAssocID="{F06666DC-ABD0-4726-8207-704F622F4858}" presName="background" presStyleLbl="node0" presStyleIdx="0" presStyleCnt="3"/>
      <dgm:spPr/>
    </dgm:pt>
    <dgm:pt modelId="{B14B20BD-ED5E-4524-B300-1F78C0AE20A1}" type="pres">
      <dgm:prSet presAssocID="{F06666DC-ABD0-4726-8207-704F622F4858}" presName="text" presStyleLbl="fgAcc0" presStyleIdx="0" presStyleCnt="3">
        <dgm:presLayoutVars>
          <dgm:chPref val="3"/>
        </dgm:presLayoutVars>
      </dgm:prSet>
      <dgm:spPr/>
    </dgm:pt>
    <dgm:pt modelId="{87ED6B3A-FE87-4090-ACCD-F8D8364BD8BF}" type="pres">
      <dgm:prSet presAssocID="{F06666DC-ABD0-4726-8207-704F622F4858}" presName="hierChild2" presStyleCnt="0"/>
      <dgm:spPr/>
    </dgm:pt>
    <dgm:pt modelId="{0D8BA1D1-7E32-4B9C-BDCB-4790BDE01801}" type="pres">
      <dgm:prSet presAssocID="{67CB4002-0CC3-4643-B9E4-5F00D948F9F7}" presName="hierRoot1" presStyleCnt="0"/>
      <dgm:spPr/>
    </dgm:pt>
    <dgm:pt modelId="{EAA3BB53-C215-480E-8DD9-DF7AC8B79DB3}" type="pres">
      <dgm:prSet presAssocID="{67CB4002-0CC3-4643-B9E4-5F00D948F9F7}" presName="composite" presStyleCnt="0"/>
      <dgm:spPr/>
    </dgm:pt>
    <dgm:pt modelId="{4DD24B3E-C2FC-474E-B2CE-6BE4A67DE62D}" type="pres">
      <dgm:prSet presAssocID="{67CB4002-0CC3-4643-B9E4-5F00D948F9F7}" presName="background" presStyleLbl="node0" presStyleIdx="1" presStyleCnt="3"/>
      <dgm:spPr/>
    </dgm:pt>
    <dgm:pt modelId="{0795F43E-F87E-4B03-A054-E52BB85BB484}" type="pres">
      <dgm:prSet presAssocID="{67CB4002-0CC3-4643-B9E4-5F00D948F9F7}" presName="text" presStyleLbl="fgAcc0" presStyleIdx="1" presStyleCnt="3">
        <dgm:presLayoutVars>
          <dgm:chPref val="3"/>
        </dgm:presLayoutVars>
      </dgm:prSet>
      <dgm:spPr/>
    </dgm:pt>
    <dgm:pt modelId="{2756EC99-9368-4A6D-A9BB-E5AB3991F66F}" type="pres">
      <dgm:prSet presAssocID="{67CB4002-0CC3-4643-B9E4-5F00D948F9F7}" presName="hierChild2" presStyleCnt="0"/>
      <dgm:spPr/>
    </dgm:pt>
    <dgm:pt modelId="{7ECBD1FC-3156-461B-95D2-72FDE18063FA}" type="pres">
      <dgm:prSet presAssocID="{138C4608-1469-4E9E-9F8A-EE5D9BAE15A8}" presName="hierRoot1" presStyleCnt="0"/>
      <dgm:spPr/>
    </dgm:pt>
    <dgm:pt modelId="{B9469738-7F60-4174-9878-80051D18F99F}" type="pres">
      <dgm:prSet presAssocID="{138C4608-1469-4E9E-9F8A-EE5D9BAE15A8}" presName="composite" presStyleCnt="0"/>
      <dgm:spPr/>
    </dgm:pt>
    <dgm:pt modelId="{174BEDA7-7632-4836-9561-F94CB112C9A8}" type="pres">
      <dgm:prSet presAssocID="{138C4608-1469-4E9E-9F8A-EE5D9BAE15A8}" presName="background" presStyleLbl="node0" presStyleIdx="2" presStyleCnt="3"/>
      <dgm:spPr/>
    </dgm:pt>
    <dgm:pt modelId="{A58798FE-ED89-4803-B107-50B42F7AE431}" type="pres">
      <dgm:prSet presAssocID="{138C4608-1469-4E9E-9F8A-EE5D9BAE15A8}" presName="text" presStyleLbl="fgAcc0" presStyleIdx="2" presStyleCnt="3">
        <dgm:presLayoutVars>
          <dgm:chPref val="3"/>
        </dgm:presLayoutVars>
      </dgm:prSet>
      <dgm:spPr/>
    </dgm:pt>
    <dgm:pt modelId="{3ED7EB90-ADB7-4443-96E7-96581E9D512B}" type="pres">
      <dgm:prSet presAssocID="{138C4608-1469-4E9E-9F8A-EE5D9BAE15A8}" presName="hierChild2" presStyleCnt="0"/>
      <dgm:spPr/>
    </dgm:pt>
  </dgm:ptLst>
  <dgm:cxnLst>
    <dgm:cxn modelId="{2286CE18-9DC3-4336-8F83-E919910ED324}" srcId="{B27A2323-FB47-4D5D-894F-E7F58D3661B8}" destId="{67CB4002-0CC3-4643-B9E4-5F00D948F9F7}" srcOrd="1" destOrd="0" parTransId="{D7AC5CBE-ED4D-4091-BA2F-2A881C88B071}" sibTransId="{91B7D408-2E7F-40C4-B33F-A7168A8764A4}"/>
    <dgm:cxn modelId="{4816D97E-8C7E-418A-8F3E-D700F68DB8F2}" srcId="{B27A2323-FB47-4D5D-894F-E7F58D3661B8}" destId="{138C4608-1469-4E9E-9F8A-EE5D9BAE15A8}" srcOrd="2" destOrd="0" parTransId="{C77DE2F7-A1BB-4F0A-9740-9B7205482FD7}" sibTransId="{98C1C779-D0C1-4957-B9DE-264CC355E612}"/>
    <dgm:cxn modelId="{A7E213B7-1FFC-41F9-A74A-08134CAF40AB}" type="presOf" srcId="{67CB4002-0CC3-4643-B9E4-5F00D948F9F7}" destId="{0795F43E-F87E-4B03-A054-E52BB85BB484}" srcOrd="0" destOrd="0" presId="urn:microsoft.com/office/officeart/2005/8/layout/hierarchy1"/>
    <dgm:cxn modelId="{887A80D0-1D0B-4505-BAF6-2F7842DAD4C3}" type="presOf" srcId="{138C4608-1469-4E9E-9F8A-EE5D9BAE15A8}" destId="{A58798FE-ED89-4803-B107-50B42F7AE431}" srcOrd="0" destOrd="0" presId="urn:microsoft.com/office/officeart/2005/8/layout/hierarchy1"/>
    <dgm:cxn modelId="{366E11E0-302D-4B73-BB1A-B51348622917}" type="presOf" srcId="{B27A2323-FB47-4D5D-894F-E7F58D3661B8}" destId="{207FDE74-CB7A-4326-9220-CBF4BA11B7A2}" srcOrd="0" destOrd="0" presId="urn:microsoft.com/office/officeart/2005/8/layout/hierarchy1"/>
    <dgm:cxn modelId="{74DF25EB-AE04-41D3-8702-28079662BE35}" srcId="{B27A2323-FB47-4D5D-894F-E7F58D3661B8}" destId="{F06666DC-ABD0-4726-8207-704F622F4858}" srcOrd="0" destOrd="0" parTransId="{AD73CB61-3BD6-43F0-81A5-93E39E195744}" sibTransId="{BFD5A679-BEBD-4A21-9179-AEBE4E56AF16}"/>
    <dgm:cxn modelId="{F4D5B2F4-0242-4BEC-8D08-22488D44A9A4}" type="presOf" srcId="{F06666DC-ABD0-4726-8207-704F622F4858}" destId="{B14B20BD-ED5E-4524-B300-1F78C0AE20A1}" srcOrd="0" destOrd="0" presId="urn:microsoft.com/office/officeart/2005/8/layout/hierarchy1"/>
    <dgm:cxn modelId="{DB243B81-C74D-448D-8967-966CAACD401D}" type="presParOf" srcId="{207FDE74-CB7A-4326-9220-CBF4BA11B7A2}" destId="{DA0DB47D-3A9D-4DC2-A0ED-64EED729D239}" srcOrd="0" destOrd="0" presId="urn:microsoft.com/office/officeart/2005/8/layout/hierarchy1"/>
    <dgm:cxn modelId="{4C3DE0AF-6F84-4751-9B2C-73F881819C87}" type="presParOf" srcId="{DA0DB47D-3A9D-4DC2-A0ED-64EED729D239}" destId="{002894EC-082B-4077-BA79-F8908F4628D7}" srcOrd="0" destOrd="0" presId="urn:microsoft.com/office/officeart/2005/8/layout/hierarchy1"/>
    <dgm:cxn modelId="{F9128E7E-4251-407D-9F5A-6773ADFDBC52}" type="presParOf" srcId="{002894EC-082B-4077-BA79-F8908F4628D7}" destId="{33871139-A91D-46A1-AF30-401514E32492}" srcOrd="0" destOrd="0" presId="urn:microsoft.com/office/officeart/2005/8/layout/hierarchy1"/>
    <dgm:cxn modelId="{736C47D5-C661-49F8-A2E4-EFA720C127BB}" type="presParOf" srcId="{002894EC-082B-4077-BA79-F8908F4628D7}" destId="{B14B20BD-ED5E-4524-B300-1F78C0AE20A1}" srcOrd="1" destOrd="0" presId="urn:microsoft.com/office/officeart/2005/8/layout/hierarchy1"/>
    <dgm:cxn modelId="{D38F3A83-49B2-4706-87DA-C1F772205580}" type="presParOf" srcId="{DA0DB47D-3A9D-4DC2-A0ED-64EED729D239}" destId="{87ED6B3A-FE87-4090-ACCD-F8D8364BD8BF}" srcOrd="1" destOrd="0" presId="urn:microsoft.com/office/officeart/2005/8/layout/hierarchy1"/>
    <dgm:cxn modelId="{109055CC-E160-4E17-9C8A-8B73F3B32D2C}" type="presParOf" srcId="{207FDE74-CB7A-4326-9220-CBF4BA11B7A2}" destId="{0D8BA1D1-7E32-4B9C-BDCB-4790BDE01801}" srcOrd="1" destOrd="0" presId="urn:microsoft.com/office/officeart/2005/8/layout/hierarchy1"/>
    <dgm:cxn modelId="{4905B771-BEA4-4AD6-B3C4-2127F6146BEB}" type="presParOf" srcId="{0D8BA1D1-7E32-4B9C-BDCB-4790BDE01801}" destId="{EAA3BB53-C215-480E-8DD9-DF7AC8B79DB3}" srcOrd="0" destOrd="0" presId="urn:microsoft.com/office/officeart/2005/8/layout/hierarchy1"/>
    <dgm:cxn modelId="{8B2CD9B6-735B-4815-A404-DEEB7D45C445}" type="presParOf" srcId="{EAA3BB53-C215-480E-8DD9-DF7AC8B79DB3}" destId="{4DD24B3E-C2FC-474E-B2CE-6BE4A67DE62D}" srcOrd="0" destOrd="0" presId="urn:microsoft.com/office/officeart/2005/8/layout/hierarchy1"/>
    <dgm:cxn modelId="{33D708ED-C6B0-4B8B-9FA8-DFC930C20D89}" type="presParOf" srcId="{EAA3BB53-C215-480E-8DD9-DF7AC8B79DB3}" destId="{0795F43E-F87E-4B03-A054-E52BB85BB484}" srcOrd="1" destOrd="0" presId="urn:microsoft.com/office/officeart/2005/8/layout/hierarchy1"/>
    <dgm:cxn modelId="{68E1D3C6-BA12-4BDE-A327-0E22E916757E}" type="presParOf" srcId="{0D8BA1D1-7E32-4B9C-BDCB-4790BDE01801}" destId="{2756EC99-9368-4A6D-A9BB-E5AB3991F66F}" srcOrd="1" destOrd="0" presId="urn:microsoft.com/office/officeart/2005/8/layout/hierarchy1"/>
    <dgm:cxn modelId="{E4BE7C43-7B88-4938-AE3D-02B31D211382}" type="presParOf" srcId="{207FDE74-CB7A-4326-9220-CBF4BA11B7A2}" destId="{7ECBD1FC-3156-461B-95D2-72FDE18063FA}" srcOrd="2" destOrd="0" presId="urn:microsoft.com/office/officeart/2005/8/layout/hierarchy1"/>
    <dgm:cxn modelId="{022ABC84-F649-4FF3-B63E-B53F08223DBB}" type="presParOf" srcId="{7ECBD1FC-3156-461B-95D2-72FDE18063FA}" destId="{B9469738-7F60-4174-9878-80051D18F99F}" srcOrd="0" destOrd="0" presId="urn:microsoft.com/office/officeart/2005/8/layout/hierarchy1"/>
    <dgm:cxn modelId="{50BABD07-A74D-4C56-AC35-0DDF3BEC16C8}" type="presParOf" srcId="{B9469738-7F60-4174-9878-80051D18F99F}" destId="{174BEDA7-7632-4836-9561-F94CB112C9A8}" srcOrd="0" destOrd="0" presId="urn:microsoft.com/office/officeart/2005/8/layout/hierarchy1"/>
    <dgm:cxn modelId="{C845F867-0505-449E-B612-030B6BA7A363}" type="presParOf" srcId="{B9469738-7F60-4174-9878-80051D18F99F}" destId="{A58798FE-ED89-4803-B107-50B42F7AE431}" srcOrd="1" destOrd="0" presId="urn:microsoft.com/office/officeart/2005/8/layout/hierarchy1"/>
    <dgm:cxn modelId="{4D1B385F-6CCA-4549-9B76-C5333717BC4C}" type="presParOf" srcId="{7ECBD1FC-3156-461B-95D2-72FDE18063FA}" destId="{3ED7EB90-ADB7-4443-96E7-96581E9D51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E6F54-F4F0-4B82-898B-72FB140B5F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52B5B-7641-41E8-8D74-9BFF0DD580B2}">
      <dgm:prSet phldrT="[Text]"/>
      <dgm:spPr/>
      <dgm:t>
        <a:bodyPr/>
        <a:lstStyle/>
        <a:p>
          <a:r>
            <a:rPr lang="en-US" dirty="0"/>
            <a:t>Minimum Rental Duration – 3 Days</a:t>
          </a:r>
        </a:p>
      </dgm:t>
    </dgm:pt>
    <dgm:pt modelId="{22D2C89E-F97E-4038-8C2B-E74DD72D63ED}" type="parTrans" cxnId="{377D0B63-7022-469C-AF50-57A6F7FE3505}">
      <dgm:prSet/>
      <dgm:spPr/>
      <dgm:t>
        <a:bodyPr/>
        <a:lstStyle/>
        <a:p>
          <a:endParaRPr lang="en-US"/>
        </a:p>
      </dgm:t>
    </dgm:pt>
    <dgm:pt modelId="{B40CFB71-45BA-4C23-924A-FFD04AD50DA9}" type="sibTrans" cxnId="{377D0B63-7022-469C-AF50-57A6F7FE3505}">
      <dgm:prSet/>
      <dgm:spPr/>
      <dgm:t>
        <a:bodyPr/>
        <a:lstStyle/>
        <a:p>
          <a:endParaRPr lang="en-US"/>
        </a:p>
      </dgm:t>
    </dgm:pt>
    <dgm:pt modelId="{36979DFF-1A53-4CDB-BB3F-9FA2D2DE55D2}">
      <dgm:prSet phldrT="[Text]"/>
      <dgm:spPr/>
      <dgm:t>
        <a:bodyPr/>
        <a:lstStyle/>
        <a:p>
          <a:r>
            <a:rPr lang="en-US" dirty="0"/>
            <a:t>Maximum Rental Duration – 7 Days </a:t>
          </a:r>
        </a:p>
      </dgm:t>
    </dgm:pt>
    <dgm:pt modelId="{72BC4F99-8058-4354-BBAE-63AFA66D0327}" type="parTrans" cxnId="{81AF2DA1-841D-4119-94D3-936192B23A75}">
      <dgm:prSet/>
      <dgm:spPr/>
      <dgm:t>
        <a:bodyPr/>
        <a:lstStyle/>
        <a:p>
          <a:endParaRPr lang="en-US"/>
        </a:p>
      </dgm:t>
    </dgm:pt>
    <dgm:pt modelId="{42D94E43-6E49-4EF7-AA71-76EF765E057B}" type="sibTrans" cxnId="{81AF2DA1-841D-4119-94D3-936192B23A75}">
      <dgm:prSet/>
      <dgm:spPr/>
      <dgm:t>
        <a:bodyPr/>
        <a:lstStyle/>
        <a:p>
          <a:endParaRPr lang="en-US"/>
        </a:p>
      </dgm:t>
    </dgm:pt>
    <dgm:pt modelId="{0999B8CC-1E4A-45AF-8826-81A2C4272D0C}">
      <dgm:prSet phldrT="[Text]"/>
      <dgm:spPr/>
      <dgm:t>
        <a:bodyPr/>
        <a:lstStyle/>
        <a:p>
          <a:r>
            <a:rPr lang="en-US" dirty="0"/>
            <a:t>Average Rental Duration – 5 Days</a:t>
          </a:r>
        </a:p>
      </dgm:t>
    </dgm:pt>
    <dgm:pt modelId="{F2750953-6B6E-417D-9F7F-3416904A0F98}" type="parTrans" cxnId="{AD8E73A2-E7BB-4B66-9EF3-18286680707C}">
      <dgm:prSet/>
      <dgm:spPr/>
      <dgm:t>
        <a:bodyPr/>
        <a:lstStyle/>
        <a:p>
          <a:endParaRPr lang="en-US"/>
        </a:p>
      </dgm:t>
    </dgm:pt>
    <dgm:pt modelId="{2FDC8EE1-C315-453A-B1BA-9B21B60A096A}" type="sibTrans" cxnId="{AD8E73A2-E7BB-4B66-9EF3-18286680707C}">
      <dgm:prSet/>
      <dgm:spPr/>
      <dgm:t>
        <a:bodyPr/>
        <a:lstStyle/>
        <a:p>
          <a:endParaRPr lang="en-US"/>
        </a:p>
      </dgm:t>
    </dgm:pt>
    <dgm:pt modelId="{15B04D82-5C6B-43AD-9DC9-0F63CF083E3A}" type="pres">
      <dgm:prSet presAssocID="{228E6F54-F4F0-4B82-898B-72FB140B5FD5}" presName="linear" presStyleCnt="0">
        <dgm:presLayoutVars>
          <dgm:dir/>
          <dgm:animLvl val="lvl"/>
          <dgm:resizeHandles val="exact"/>
        </dgm:presLayoutVars>
      </dgm:prSet>
      <dgm:spPr/>
    </dgm:pt>
    <dgm:pt modelId="{5BCE26D3-4110-4CF8-9797-B8C79FB51F1A}" type="pres">
      <dgm:prSet presAssocID="{43152B5B-7641-41E8-8D74-9BFF0DD580B2}" presName="parentLin" presStyleCnt="0"/>
      <dgm:spPr/>
    </dgm:pt>
    <dgm:pt modelId="{D0C8568C-19A0-4AE6-89E5-A2C3317AC49E}" type="pres">
      <dgm:prSet presAssocID="{43152B5B-7641-41E8-8D74-9BFF0DD580B2}" presName="parentLeftMargin" presStyleLbl="node1" presStyleIdx="0" presStyleCnt="3"/>
      <dgm:spPr/>
    </dgm:pt>
    <dgm:pt modelId="{1E83E355-587C-4B9F-91CA-9E675E2BD01B}" type="pres">
      <dgm:prSet presAssocID="{43152B5B-7641-41E8-8D74-9BFF0DD580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0E6790-9D04-446B-8F10-E332C3EB4AB9}" type="pres">
      <dgm:prSet presAssocID="{43152B5B-7641-41E8-8D74-9BFF0DD580B2}" presName="negativeSpace" presStyleCnt="0"/>
      <dgm:spPr/>
    </dgm:pt>
    <dgm:pt modelId="{0C02833B-8D24-4D71-8DB5-811D5CA8EA12}" type="pres">
      <dgm:prSet presAssocID="{43152B5B-7641-41E8-8D74-9BFF0DD580B2}" presName="childText" presStyleLbl="conFgAcc1" presStyleIdx="0" presStyleCnt="3">
        <dgm:presLayoutVars>
          <dgm:bulletEnabled val="1"/>
        </dgm:presLayoutVars>
      </dgm:prSet>
      <dgm:spPr/>
    </dgm:pt>
    <dgm:pt modelId="{B01793D2-2167-45DF-AF6F-0EB8ACA5E913}" type="pres">
      <dgm:prSet presAssocID="{B40CFB71-45BA-4C23-924A-FFD04AD50DA9}" presName="spaceBetweenRectangles" presStyleCnt="0"/>
      <dgm:spPr/>
    </dgm:pt>
    <dgm:pt modelId="{D8A7DA75-61AA-499F-989B-EFB3387BAA51}" type="pres">
      <dgm:prSet presAssocID="{36979DFF-1A53-4CDB-BB3F-9FA2D2DE55D2}" presName="parentLin" presStyleCnt="0"/>
      <dgm:spPr/>
    </dgm:pt>
    <dgm:pt modelId="{FAA1D9B9-6357-4E50-90EA-F059D0A21DE0}" type="pres">
      <dgm:prSet presAssocID="{36979DFF-1A53-4CDB-BB3F-9FA2D2DE55D2}" presName="parentLeftMargin" presStyleLbl="node1" presStyleIdx="0" presStyleCnt="3"/>
      <dgm:spPr/>
    </dgm:pt>
    <dgm:pt modelId="{F4D41457-111A-4D8F-A7D7-DED70E0A1FBE}" type="pres">
      <dgm:prSet presAssocID="{36979DFF-1A53-4CDB-BB3F-9FA2D2DE55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FD6705-0035-4DBA-B99E-154C8B56CCFC}" type="pres">
      <dgm:prSet presAssocID="{36979DFF-1A53-4CDB-BB3F-9FA2D2DE55D2}" presName="negativeSpace" presStyleCnt="0"/>
      <dgm:spPr/>
    </dgm:pt>
    <dgm:pt modelId="{5B16BC24-BC3D-47EF-A9A0-784276479E45}" type="pres">
      <dgm:prSet presAssocID="{36979DFF-1A53-4CDB-BB3F-9FA2D2DE55D2}" presName="childText" presStyleLbl="conFgAcc1" presStyleIdx="1" presStyleCnt="3">
        <dgm:presLayoutVars>
          <dgm:bulletEnabled val="1"/>
        </dgm:presLayoutVars>
      </dgm:prSet>
      <dgm:spPr/>
    </dgm:pt>
    <dgm:pt modelId="{464EFE1A-553C-4E79-B915-F51A6A9B3C98}" type="pres">
      <dgm:prSet presAssocID="{42D94E43-6E49-4EF7-AA71-76EF765E057B}" presName="spaceBetweenRectangles" presStyleCnt="0"/>
      <dgm:spPr/>
    </dgm:pt>
    <dgm:pt modelId="{1005D6E8-66A7-450F-B598-0086035E5436}" type="pres">
      <dgm:prSet presAssocID="{0999B8CC-1E4A-45AF-8826-81A2C4272D0C}" presName="parentLin" presStyleCnt="0"/>
      <dgm:spPr/>
    </dgm:pt>
    <dgm:pt modelId="{23E95838-F4AA-4C84-9ACB-81F721F6E2A5}" type="pres">
      <dgm:prSet presAssocID="{0999B8CC-1E4A-45AF-8826-81A2C4272D0C}" presName="parentLeftMargin" presStyleLbl="node1" presStyleIdx="1" presStyleCnt="3"/>
      <dgm:spPr/>
    </dgm:pt>
    <dgm:pt modelId="{23492A6F-FB78-4A9B-AB50-E710E88E93FB}" type="pres">
      <dgm:prSet presAssocID="{0999B8CC-1E4A-45AF-8826-81A2C4272D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B9DDF6-3324-4158-BEF2-70E6ED2AAC21}" type="pres">
      <dgm:prSet presAssocID="{0999B8CC-1E4A-45AF-8826-81A2C4272D0C}" presName="negativeSpace" presStyleCnt="0"/>
      <dgm:spPr/>
    </dgm:pt>
    <dgm:pt modelId="{16503108-283D-498A-89C5-B1F6E66C36B3}" type="pres">
      <dgm:prSet presAssocID="{0999B8CC-1E4A-45AF-8826-81A2C4272D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30D05F-3C30-434A-AD24-E55544446EE0}" type="presOf" srcId="{228E6F54-F4F0-4B82-898B-72FB140B5FD5}" destId="{15B04D82-5C6B-43AD-9DC9-0F63CF083E3A}" srcOrd="0" destOrd="0" presId="urn:microsoft.com/office/officeart/2005/8/layout/list1"/>
    <dgm:cxn modelId="{377D0B63-7022-469C-AF50-57A6F7FE3505}" srcId="{228E6F54-F4F0-4B82-898B-72FB140B5FD5}" destId="{43152B5B-7641-41E8-8D74-9BFF0DD580B2}" srcOrd="0" destOrd="0" parTransId="{22D2C89E-F97E-4038-8C2B-E74DD72D63ED}" sibTransId="{B40CFB71-45BA-4C23-924A-FFD04AD50DA9}"/>
    <dgm:cxn modelId="{B3F7B96A-9B31-445B-94DF-0853AACB6974}" type="presOf" srcId="{0999B8CC-1E4A-45AF-8826-81A2C4272D0C}" destId="{23E95838-F4AA-4C84-9ACB-81F721F6E2A5}" srcOrd="0" destOrd="0" presId="urn:microsoft.com/office/officeart/2005/8/layout/list1"/>
    <dgm:cxn modelId="{4FA8318A-5C33-4B3C-8290-A44119B819C4}" type="presOf" srcId="{0999B8CC-1E4A-45AF-8826-81A2C4272D0C}" destId="{23492A6F-FB78-4A9B-AB50-E710E88E93FB}" srcOrd="1" destOrd="0" presId="urn:microsoft.com/office/officeart/2005/8/layout/list1"/>
    <dgm:cxn modelId="{E7F5908C-AF4F-4C0C-899E-114BF57B1C28}" type="presOf" srcId="{43152B5B-7641-41E8-8D74-9BFF0DD580B2}" destId="{D0C8568C-19A0-4AE6-89E5-A2C3317AC49E}" srcOrd="0" destOrd="0" presId="urn:microsoft.com/office/officeart/2005/8/layout/list1"/>
    <dgm:cxn modelId="{8EE2599C-8A1F-4B4D-8899-CFC10142834D}" type="presOf" srcId="{43152B5B-7641-41E8-8D74-9BFF0DD580B2}" destId="{1E83E355-587C-4B9F-91CA-9E675E2BD01B}" srcOrd="1" destOrd="0" presId="urn:microsoft.com/office/officeart/2005/8/layout/list1"/>
    <dgm:cxn modelId="{E2D499A0-3308-41DF-B0E7-3873F554D9CD}" type="presOf" srcId="{36979DFF-1A53-4CDB-BB3F-9FA2D2DE55D2}" destId="{F4D41457-111A-4D8F-A7D7-DED70E0A1FBE}" srcOrd="1" destOrd="0" presId="urn:microsoft.com/office/officeart/2005/8/layout/list1"/>
    <dgm:cxn modelId="{81AF2DA1-841D-4119-94D3-936192B23A75}" srcId="{228E6F54-F4F0-4B82-898B-72FB140B5FD5}" destId="{36979DFF-1A53-4CDB-BB3F-9FA2D2DE55D2}" srcOrd="1" destOrd="0" parTransId="{72BC4F99-8058-4354-BBAE-63AFA66D0327}" sibTransId="{42D94E43-6E49-4EF7-AA71-76EF765E057B}"/>
    <dgm:cxn modelId="{AD8E73A2-E7BB-4B66-9EF3-18286680707C}" srcId="{228E6F54-F4F0-4B82-898B-72FB140B5FD5}" destId="{0999B8CC-1E4A-45AF-8826-81A2C4272D0C}" srcOrd="2" destOrd="0" parTransId="{F2750953-6B6E-417D-9F7F-3416904A0F98}" sibTransId="{2FDC8EE1-C315-453A-B1BA-9B21B60A096A}"/>
    <dgm:cxn modelId="{4011ABD4-BEF1-43A5-8B61-B662F12D2350}" type="presOf" srcId="{36979DFF-1A53-4CDB-BB3F-9FA2D2DE55D2}" destId="{FAA1D9B9-6357-4E50-90EA-F059D0A21DE0}" srcOrd="0" destOrd="0" presId="urn:microsoft.com/office/officeart/2005/8/layout/list1"/>
    <dgm:cxn modelId="{4629357D-B6E9-44B1-8C4B-74D4E83CB963}" type="presParOf" srcId="{15B04D82-5C6B-43AD-9DC9-0F63CF083E3A}" destId="{5BCE26D3-4110-4CF8-9797-B8C79FB51F1A}" srcOrd="0" destOrd="0" presId="urn:microsoft.com/office/officeart/2005/8/layout/list1"/>
    <dgm:cxn modelId="{0AD16188-FF16-40D5-AD98-20A61D71A26D}" type="presParOf" srcId="{5BCE26D3-4110-4CF8-9797-B8C79FB51F1A}" destId="{D0C8568C-19A0-4AE6-89E5-A2C3317AC49E}" srcOrd="0" destOrd="0" presId="urn:microsoft.com/office/officeart/2005/8/layout/list1"/>
    <dgm:cxn modelId="{B9688EF5-D711-4897-AD92-3945D69CB0B7}" type="presParOf" srcId="{5BCE26D3-4110-4CF8-9797-B8C79FB51F1A}" destId="{1E83E355-587C-4B9F-91CA-9E675E2BD01B}" srcOrd="1" destOrd="0" presId="urn:microsoft.com/office/officeart/2005/8/layout/list1"/>
    <dgm:cxn modelId="{764099A7-3519-4EA5-8FCB-CAF5DF9E2638}" type="presParOf" srcId="{15B04D82-5C6B-43AD-9DC9-0F63CF083E3A}" destId="{950E6790-9D04-446B-8F10-E332C3EB4AB9}" srcOrd="1" destOrd="0" presId="urn:microsoft.com/office/officeart/2005/8/layout/list1"/>
    <dgm:cxn modelId="{D22D151E-8D83-4521-B1FD-1C7D1841C11A}" type="presParOf" srcId="{15B04D82-5C6B-43AD-9DC9-0F63CF083E3A}" destId="{0C02833B-8D24-4D71-8DB5-811D5CA8EA12}" srcOrd="2" destOrd="0" presId="urn:microsoft.com/office/officeart/2005/8/layout/list1"/>
    <dgm:cxn modelId="{7EBF68A2-0B35-48CD-8C43-112158999470}" type="presParOf" srcId="{15B04D82-5C6B-43AD-9DC9-0F63CF083E3A}" destId="{B01793D2-2167-45DF-AF6F-0EB8ACA5E913}" srcOrd="3" destOrd="0" presId="urn:microsoft.com/office/officeart/2005/8/layout/list1"/>
    <dgm:cxn modelId="{401F9A7D-C79D-45E5-8636-D398A4DB3716}" type="presParOf" srcId="{15B04D82-5C6B-43AD-9DC9-0F63CF083E3A}" destId="{D8A7DA75-61AA-499F-989B-EFB3387BAA51}" srcOrd="4" destOrd="0" presId="urn:microsoft.com/office/officeart/2005/8/layout/list1"/>
    <dgm:cxn modelId="{32C0CEC0-F398-46E8-91BB-D04B41B5D25E}" type="presParOf" srcId="{D8A7DA75-61AA-499F-989B-EFB3387BAA51}" destId="{FAA1D9B9-6357-4E50-90EA-F059D0A21DE0}" srcOrd="0" destOrd="0" presId="urn:microsoft.com/office/officeart/2005/8/layout/list1"/>
    <dgm:cxn modelId="{DEF4ABD0-1FCC-4820-838F-4B83D563FC63}" type="presParOf" srcId="{D8A7DA75-61AA-499F-989B-EFB3387BAA51}" destId="{F4D41457-111A-4D8F-A7D7-DED70E0A1FBE}" srcOrd="1" destOrd="0" presId="urn:microsoft.com/office/officeart/2005/8/layout/list1"/>
    <dgm:cxn modelId="{D3999480-9FA1-49B0-B0D3-6616817FA7E3}" type="presParOf" srcId="{15B04D82-5C6B-43AD-9DC9-0F63CF083E3A}" destId="{59FD6705-0035-4DBA-B99E-154C8B56CCFC}" srcOrd="5" destOrd="0" presId="urn:microsoft.com/office/officeart/2005/8/layout/list1"/>
    <dgm:cxn modelId="{A3058676-A06D-4D8F-A969-A3D1A42F6B71}" type="presParOf" srcId="{15B04D82-5C6B-43AD-9DC9-0F63CF083E3A}" destId="{5B16BC24-BC3D-47EF-A9A0-784276479E45}" srcOrd="6" destOrd="0" presId="urn:microsoft.com/office/officeart/2005/8/layout/list1"/>
    <dgm:cxn modelId="{1A5970AA-1E8B-42DB-9FB1-3008A0BBF17A}" type="presParOf" srcId="{15B04D82-5C6B-43AD-9DC9-0F63CF083E3A}" destId="{464EFE1A-553C-4E79-B915-F51A6A9B3C98}" srcOrd="7" destOrd="0" presId="urn:microsoft.com/office/officeart/2005/8/layout/list1"/>
    <dgm:cxn modelId="{EEAC762A-0409-44A7-B656-291298C6ECEC}" type="presParOf" srcId="{15B04D82-5C6B-43AD-9DC9-0F63CF083E3A}" destId="{1005D6E8-66A7-450F-B598-0086035E5436}" srcOrd="8" destOrd="0" presId="urn:microsoft.com/office/officeart/2005/8/layout/list1"/>
    <dgm:cxn modelId="{2A74065E-8B43-45A8-A35A-492DE2640572}" type="presParOf" srcId="{1005D6E8-66A7-450F-B598-0086035E5436}" destId="{23E95838-F4AA-4C84-9ACB-81F721F6E2A5}" srcOrd="0" destOrd="0" presId="urn:microsoft.com/office/officeart/2005/8/layout/list1"/>
    <dgm:cxn modelId="{6F2A3202-70D4-4B0C-95FC-CE2242BB9473}" type="presParOf" srcId="{1005D6E8-66A7-450F-B598-0086035E5436}" destId="{23492A6F-FB78-4A9B-AB50-E710E88E93FB}" srcOrd="1" destOrd="0" presId="urn:microsoft.com/office/officeart/2005/8/layout/list1"/>
    <dgm:cxn modelId="{37C4E9E6-9D91-4BDF-8D13-C8B3D0DC872B}" type="presParOf" srcId="{15B04D82-5C6B-43AD-9DC9-0F63CF083E3A}" destId="{12B9DDF6-3324-4158-BEF2-70E6ED2AAC21}" srcOrd="9" destOrd="0" presId="urn:microsoft.com/office/officeart/2005/8/layout/list1"/>
    <dgm:cxn modelId="{56CE2AF1-4BC7-4C77-B66F-9F92174F985D}" type="presParOf" srcId="{15B04D82-5C6B-43AD-9DC9-0F63CF083E3A}" destId="{16503108-283D-498A-89C5-B1F6E66C36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ED13C-EF38-46A3-BB57-C25DB7D504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EA2ABA-38F7-49A1-BCF5-DB3DCA10397C}">
      <dgm:prSet/>
      <dgm:spPr/>
      <dgm:t>
        <a:bodyPr/>
        <a:lstStyle/>
        <a:p>
          <a:r>
            <a:rPr lang="en-US"/>
            <a:t>Prepare to launch the new platform focusing primarily on the top 10 countries. </a:t>
          </a:r>
        </a:p>
      </dgm:t>
    </dgm:pt>
    <dgm:pt modelId="{37383EEB-2CD7-4CBC-BA36-E45154C5207D}" type="parTrans" cxnId="{A043591F-733B-440B-A6F5-85683F54D74F}">
      <dgm:prSet/>
      <dgm:spPr/>
      <dgm:t>
        <a:bodyPr/>
        <a:lstStyle/>
        <a:p>
          <a:endParaRPr lang="en-US"/>
        </a:p>
      </dgm:t>
    </dgm:pt>
    <dgm:pt modelId="{FC72B3ED-C8F1-4C0D-9D60-09581220A808}" type="sibTrans" cxnId="{A043591F-733B-440B-A6F5-85683F54D74F}">
      <dgm:prSet/>
      <dgm:spPr/>
      <dgm:t>
        <a:bodyPr/>
        <a:lstStyle/>
        <a:p>
          <a:endParaRPr lang="en-US"/>
        </a:p>
      </dgm:t>
    </dgm:pt>
    <dgm:pt modelId="{1EE97420-B588-4789-A793-59FAA6FB8873}">
      <dgm:prSet/>
      <dgm:spPr/>
      <dgm:t>
        <a:bodyPr/>
        <a:lstStyle/>
        <a:p>
          <a:r>
            <a:rPr lang="en-US"/>
            <a:t>Increase marketing in the top 10 countries to increase customers. An increase in customers will ensure the new streaming platform will reach a broader reach.</a:t>
          </a:r>
        </a:p>
      </dgm:t>
    </dgm:pt>
    <dgm:pt modelId="{8F63E6BC-9925-456E-8AC1-2A0CE2D516C5}" type="parTrans" cxnId="{5F00743A-417D-4CB3-8A70-62AC5DCA9244}">
      <dgm:prSet/>
      <dgm:spPr/>
      <dgm:t>
        <a:bodyPr/>
        <a:lstStyle/>
        <a:p>
          <a:endParaRPr lang="en-US"/>
        </a:p>
      </dgm:t>
    </dgm:pt>
    <dgm:pt modelId="{A87FF7D1-6916-4EEB-B5F6-C63D3034E806}" type="sibTrans" cxnId="{5F00743A-417D-4CB3-8A70-62AC5DCA9244}">
      <dgm:prSet/>
      <dgm:spPr/>
      <dgm:t>
        <a:bodyPr/>
        <a:lstStyle/>
        <a:p>
          <a:endParaRPr lang="en-US"/>
        </a:p>
      </dgm:t>
    </dgm:pt>
    <dgm:pt modelId="{32D4569D-7D9A-4435-91EB-E415311D55A6}">
      <dgm:prSet/>
      <dgm:spPr/>
      <dgm:t>
        <a:bodyPr/>
        <a:lstStyle/>
        <a:p>
          <a:r>
            <a:rPr lang="en-US"/>
            <a:t>Sports, Sci-Fi, and Animation should be highlighted on the new platform.</a:t>
          </a:r>
        </a:p>
      </dgm:t>
    </dgm:pt>
    <dgm:pt modelId="{077E4D62-603A-4D12-9FB3-8AB47306342F}" type="parTrans" cxnId="{C7721829-E8C1-4AF2-B97E-0E1115D98FB3}">
      <dgm:prSet/>
      <dgm:spPr/>
      <dgm:t>
        <a:bodyPr/>
        <a:lstStyle/>
        <a:p>
          <a:endParaRPr lang="en-US"/>
        </a:p>
      </dgm:t>
    </dgm:pt>
    <dgm:pt modelId="{845CB908-1BEF-4ACD-8564-0056B6FF42BF}" type="sibTrans" cxnId="{C7721829-E8C1-4AF2-B97E-0E1115D98FB3}">
      <dgm:prSet/>
      <dgm:spPr/>
      <dgm:t>
        <a:bodyPr/>
        <a:lstStyle/>
        <a:p>
          <a:endParaRPr lang="en-US"/>
        </a:p>
      </dgm:t>
    </dgm:pt>
    <dgm:pt modelId="{6FC44E5B-66B4-4154-9E98-625E34513A8D}" type="pres">
      <dgm:prSet presAssocID="{DE1ED13C-EF38-46A3-BB57-C25DB7D50471}" presName="root" presStyleCnt="0">
        <dgm:presLayoutVars>
          <dgm:dir/>
          <dgm:resizeHandles val="exact"/>
        </dgm:presLayoutVars>
      </dgm:prSet>
      <dgm:spPr/>
    </dgm:pt>
    <dgm:pt modelId="{403FDCA0-BA33-488D-8EFF-42F91AB962E2}" type="pres">
      <dgm:prSet presAssocID="{B9EA2ABA-38F7-49A1-BCF5-DB3DCA10397C}" presName="compNode" presStyleCnt="0"/>
      <dgm:spPr/>
    </dgm:pt>
    <dgm:pt modelId="{FA7C2E94-0C35-4123-82DC-DB88FDDCB3AF}" type="pres">
      <dgm:prSet presAssocID="{B9EA2ABA-38F7-49A1-BCF5-DB3DCA10397C}" presName="bgRect" presStyleLbl="bgShp" presStyleIdx="0" presStyleCnt="3"/>
      <dgm:spPr/>
    </dgm:pt>
    <dgm:pt modelId="{FE0064B8-6573-4464-8C36-CA63F497A55C}" type="pres">
      <dgm:prSet presAssocID="{B9EA2ABA-38F7-49A1-BCF5-DB3DCA1039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8D180419-1FE3-4BC7-A53A-9F3DEA71D51C}" type="pres">
      <dgm:prSet presAssocID="{B9EA2ABA-38F7-49A1-BCF5-DB3DCA10397C}" presName="spaceRect" presStyleCnt="0"/>
      <dgm:spPr/>
    </dgm:pt>
    <dgm:pt modelId="{5319CAD1-8B3F-4571-A512-873A898301CC}" type="pres">
      <dgm:prSet presAssocID="{B9EA2ABA-38F7-49A1-BCF5-DB3DCA10397C}" presName="parTx" presStyleLbl="revTx" presStyleIdx="0" presStyleCnt="3">
        <dgm:presLayoutVars>
          <dgm:chMax val="0"/>
          <dgm:chPref val="0"/>
        </dgm:presLayoutVars>
      </dgm:prSet>
      <dgm:spPr/>
    </dgm:pt>
    <dgm:pt modelId="{2236B852-28BD-4581-96F0-431691E9CEA5}" type="pres">
      <dgm:prSet presAssocID="{FC72B3ED-C8F1-4C0D-9D60-09581220A808}" presName="sibTrans" presStyleCnt="0"/>
      <dgm:spPr/>
    </dgm:pt>
    <dgm:pt modelId="{412ABB58-02C5-41A7-8BF8-2E65711B89A4}" type="pres">
      <dgm:prSet presAssocID="{1EE97420-B588-4789-A793-59FAA6FB8873}" presName="compNode" presStyleCnt="0"/>
      <dgm:spPr/>
    </dgm:pt>
    <dgm:pt modelId="{3C729267-9C43-4C42-AE33-076D2B46CB5C}" type="pres">
      <dgm:prSet presAssocID="{1EE97420-B588-4789-A793-59FAA6FB8873}" presName="bgRect" presStyleLbl="bgShp" presStyleIdx="1" presStyleCnt="3"/>
      <dgm:spPr/>
    </dgm:pt>
    <dgm:pt modelId="{84B29C50-B7A7-4D7F-B2E2-23AB616CAFE1}" type="pres">
      <dgm:prSet presAssocID="{1EE97420-B588-4789-A793-59FAA6FB88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C1DBFE3E-E868-4164-AC6F-09EAF8E16DC9}" type="pres">
      <dgm:prSet presAssocID="{1EE97420-B588-4789-A793-59FAA6FB8873}" presName="spaceRect" presStyleCnt="0"/>
      <dgm:spPr/>
    </dgm:pt>
    <dgm:pt modelId="{D287B07E-B321-4F84-984D-A8486A4726BC}" type="pres">
      <dgm:prSet presAssocID="{1EE97420-B588-4789-A793-59FAA6FB8873}" presName="parTx" presStyleLbl="revTx" presStyleIdx="1" presStyleCnt="3">
        <dgm:presLayoutVars>
          <dgm:chMax val="0"/>
          <dgm:chPref val="0"/>
        </dgm:presLayoutVars>
      </dgm:prSet>
      <dgm:spPr/>
    </dgm:pt>
    <dgm:pt modelId="{97831394-DC66-4DC6-9831-03EFC7B2822B}" type="pres">
      <dgm:prSet presAssocID="{A87FF7D1-6916-4EEB-B5F6-C63D3034E806}" presName="sibTrans" presStyleCnt="0"/>
      <dgm:spPr/>
    </dgm:pt>
    <dgm:pt modelId="{913B7EC7-6412-4554-B85C-74C51ED41192}" type="pres">
      <dgm:prSet presAssocID="{32D4569D-7D9A-4435-91EB-E415311D55A6}" presName="compNode" presStyleCnt="0"/>
      <dgm:spPr/>
    </dgm:pt>
    <dgm:pt modelId="{A4263532-431E-4E6B-9705-A3AC907A61DF}" type="pres">
      <dgm:prSet presAssocID="{32D4569D-7D9A-4435-91EB-E415311D55A6}" presName="bgRect" presStyleLbl="bgShp" presStyleIdx="2" presStyleCnt="3"/>
      <dgm:spPr/>
    </dgm:pt>
    <dgm:pt modelId="{3DECB6D6-68CD-41CC-B430-1B68CC50AAD1}" type="pres">
      <dgm:prSet presAssocID="{32D4569D-7D9A-4435-91EB-E415311D55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3C6EB3F9-9054-45EF-B994-99BA1BCDCA6B}" type="pres">
      <dgm:prSet presAssocID="{32D4569D-7D9A-4435-91EB-E415311D55A6}" presName="spaceRect" presStyleCnt="0"/>
      <dgm:spPr/>
    </dgm:pt>
    <dgm:pt modelId="{F12E4645-D72C-49B1-99C6-97992C6E6B16}" type="pres">
      <dgm:prSet presAssocID="{32D4569D-7D9A-4435-91EB-E415311D55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0C0A13-430E-4623-A12A-B168AA07325F}" type="presOf" srcId="{32D4569D-7D9A-4435-91EB-E415311D55A6}" destId="{F12E4645-D72C-49B1-99C6-97992C6E6B16}" srcOrd="0" destOrd="0" presId="urn:microsoft.com/office/officeart/2018/2/layout/IconVerticalSolidList"/>
    <dgm:cxn modelId="{A043591F-733B-440B-A6F5-85683F54D74F}" srcId="{DE1ED13C-EF38-46A3-BB57-C25DB7D50471}" destId="{B9EA2ABA-38F7-49A1-BCF5-DB3DCA10397C}" srcOrd="0" destOrd="0" parTransId="{37383EEB-2CD7-4CBC-BA36-E45154C5207D}" sibTransId="{FC72B3ED-C8F1-4C0D-9D60-09581220A808}"/>
    <dgm:cxn modelId="{CA122F25-A9D2-4804-8796-B1CE098EBA63}" type="presOf" srcId="{1EE97420-B588-4789-A793-59FAA6FB8873}" destId="{D287B07E-B321-4F84-984D-A8486A4726BC}" srcOrd="0" destOrd="0" presId="urn:microsoft.com/office/officeart/2018/2/layout/IconVerticalSolidList"/>
    <dgm:cxn modelId="{C7721829-E8C1-4AF2-B97E-0E1115D98FB3}" srcId="{DE1ED13C-EF38-46A3-BB57-C25DB7D50471}" destId="{32D4569D-7D9A-4435-91EB-E415311D55A6}" srcOrd="2" destOrd="0" parTransId="{077E4D62-603A-4D12-9FB3-8AB47306342F}" sibTransId="{845CB908-1BEF-4ACD-8564-0056B6FF42BF}"/>
    <dgm:cxn modelId="{15969229-3526-4B7B-9231-C592E35616DF}" type="presOf" srcId="{DE1ED13C-EF38-46A3-BB57-C25DB7D50471}" destId="{6FC44E5B-66B4-4154-9E98-625E34513A8D}" srcOrd="0" destOrd="0" presId="urn:microsoft.com/office/officeart/2018/2/layout/IconVerticalSolidList"/>
    <dgm:cxn modelId="{5F00743A-417D-4CB3-8A70-62AC5DCA9244}" srcId="{DE1ED13C-EF38-46A3-BB57-C25DB7D50471}" destId="{1EE97420-B588-4789-A793-59FAA6FB8873}" srcOrd="1" destOrd="0" parTransId="{8F63E6BC-9925-456E-8AC1-2A0CE2D516C5}" sibTransId="{A87FF7D1-6916-4EEB-B5F6-C63D3034E806}"/>
    <dgm:cxn modelId="{A60D80CB-77B7-4339-A47D-FDF0B1FF4313}" type="presOf" srcId="{B9EA2ABA-38F7-49A1-BCF5-DB3DCA10397C}" destId="{5319CAD1-8B3F-4571-A512-873A898301CC}" srcOrd="0" destOrd="0" presId="urn:microsoft.com/office/officeart/2018/2/layout/IconVerticalSolidList"/>
    <dgm:cxn modelId="{C5B41013-3901-4BF4-90E0-F86E92564157}" type="presParOf" srcId="{6FC44E5B-66B4-4154-9E98-625E34513A8D}" destId="{403FDCA0-BA33-488D-8EFF-42F91AB962E2}" srcOrd="0" destOrd="0" presId="urn:microsoft.com/office/officeart/2018/2/layout/IconVerticalSolidList"/>
    <dgm:cxn modelId="{86DA9ABF-5DDC-4BE7-9A2F-60226E6A0B8D}" type="presParOf" srcId="{403FDCA0-BA33-488D-8EFF-42F91AB962E2}" destId="{FA7C2E94-0C35-4123-82DC-DB88FDDCB3AF}" srcOrd="0" destOrd="0" presId="urn:microsoft.com/office/officeart/2018/2/layout/IconVerticalSolidList"/>
    <dgm:cxn modelId="{6EC71F35-B9B4-4100-A975-9AE83F61782F}" type="presParOf" srcId="{403FDCA0-BA33-488D-8EFF-42F91AB962E2}" destId="{FE0064B8-6573-4464-8C36-CA63F497A55C}" srcOrd="1" destOrd="0" presId="urn:microsoft.com/office/officeart/2018/2/layout/IconVerticalSolidList"/>
    <dgm:cxn modelId="{280AEA93-6F74-4B0C-A055-D62A510E7885}" type="presParOf" srcId="{403FDCA0-BA33-488D-8EFF-42F91AB962E2}" destId="{8D180419-1FE3-4BC7-A53A-9F3DEA71D51C}" srcOrd="2" destOrd="0" presId="urn:microsoft.com/office/officeart/2018/2/layout/IconVerticalSolidList"/>
    <dgm:cxn modelId="{FC2FAACC-784A-451A-9FE4-2E8805D9B5CA}" type="presParOf" srcId="{403FDCA0-BA33-488D-8EFF-42F91AB962E2}" destId="{5319CAD1-8B3F-4571-A512-873A898301CC}" srcOrd="3" destOrd="0" presId="urn:microsoft.com/office/officeart/2018/2/layout/IconVerticalSolidList"/>
    <dgm:cxn modelId="{5EAC4EB7-34CE-44D5-A8FF-249BD002DAD3}" type="presParOf" srcId="{6FC44E5B-66B4-4154-9E98-625E34513A8D}" destId="{2236B852-28BD-4581-96F0-431691E9CEA5}" srcOrd="1" destOrd="0" presId="urn:microsoft.com/office/officeart/2018/2/layout/IconVerticalSolidList"/>
    <dgm:cxn modelId="{E92B00B4-665E-4281-BD6E-B5A31B51E08B}" type="presParOf" srcId="{6FC44E5B-66B4-4154-9E98-625E34513A8D}" destId="{412ABB58-02C5-41A7-8BF8-2E65711B89A4}" srcOrd="2" destOrd="0" presId="urn:microsoft.com/office/officeart/2018/2/layout/IconVerticalSolidList"/>
    <dgm:cxn modelId="{C173234C-AED7-432E-8D78-74A5DBBA82F4}" type="presParOf" srcId="{412ABB58-02C5-41A7-8BF8-2E65711B89A4}" destId="{3C729267-9C43-4C42-AE33-076D2B46CB5C}" srcOrd="0" destOrd="0" presId="urn:microsoft.com/office/officeart/2018/2/layout/IconVerticalSolidList"/>
    <dgm:cxn modelId="{CB859D9A-C773-43A4-BC3B-9A45ACC67C04}" type="presParOf" srcId="{412ABB58-02C5-41A7-8BF8-2E65711B89A4}" destId="{84B29C50-B7A7-4D7F-B2E2-23AB616CAFE1}" srcOrd="1" destOrd="0" presId="urn:microsoft.com/office/officeart/2018/2/layout/IconVerticalSolidList"/>
    <dgm:cxn modelId="{DF50D4FF-32BD-42A6-94A8-C95268B2FA3A}" type="presParOf" srcId="{412ABB58-02C5-41A7-8BF8-2E65711B89A4}" destId="{C1DBFE3E-E868-4164-AC6F-09EAF8E16DC9}" srcOrd="2" destOrd="0" presId="urn:microsoft.com/office/officeart/2018/2/layout/IconVerticalSolidList"/>
    <dgm:cxn modelId="{355BC569-7630-4ABF-A063-CF64FD39BCEF}" type="presParOf" srcId="{412ABB58-02C5-41A7-8BF8-2E65711B89A4}" destId="{D287B07E-B321-4F84-984D-A8486A4726BC}" srcOrd="3" destOrd="0" presId="urn:microsoft.com/office/officeart/2018/2/layout/IconVerticalSolidList"/>
    <dgm:cxn modelId="{D1403BB8-542D-4083-A75C-D58A66A6B3E6}" type="presParOf" srcId="{6FC44E5B-66B4-4154-9E98-625E34513A8D}" destId="{97831394-DC66-4DC6-9831-03EFC7B2822B}" srcOrd="3" destOrd="0" presId="urn:microsoft.com/office/officeart/2018/2/layout/IconVerticalSolidList"/>
    <dgm:cxn modelId="{AB562D43-E5EF-4481-9D8B-2F69040755A1}" type="presParOf" srcId="{6FC44E5B-66B4-4154-9E98-625E34513A8D}" destId="{913B7EC7-6412-4554-B85C-74C51ED41192}" srcOrd="4" destOrd="0" presId="urn:microsoft.com/office/officeart/2018/2/layout/IconVerticalSolidList"/>
    <dgm:cxn modelId="{7E7B6FFE-650A-429D-86C9-CEFD59937A17}" type="presParOf" srcId="{913B7EC7-6412-4554-B85C-74C51ED41192}" destId="{A4263532-431E-4E6B-9705-A3AC907A61DF}" srcOrd="0" destOrd="0" presId="urn:microsoft.com/office/officeart/2018/2/layout/IconVerticalSolidList"/>
    <dgm:cxn modelId="{28A6D94F-C7E1-4649-BD35-2D2921D6DE8B}" type="presParOf" srcId="{913B7EC7-6412-4554-B85C-74C51ED41192}" destId="{3DECB6D6-68CD-41CC-B430-1B68CC50AAD1}" srcOrd="1" destOrd="0" presId="urn:microsoft.com/office/officeart/2018/2/layout/IconVerticalSolidList"/>
    <dgm:cxn modelId="{5EA0DCBF-3FD4-4FE8-9ECF-3595E9FFCF53}" type="presParOf" srcId="{913B7EC7-6412-4554-B85C-74C51ED41192}" destId="{3C6EB3F9-9054-45EF-B994-99BA1BCDCA6B}" srcOrd="2" destOrd="0" presId="urn:microsoft.com/office/officeart/2018/2/layout/IconVerticalSolidList"/>
    <dgm:cxn modelId="{6BB70FFC-7A19-4416-8B64-9712ED62D75D}" type="presParOf" srcId="{913B7EC7-6412-4554-B85C-74C51ED41192}" destId="{F12E4645-D72C-49B1-99C6-97992C6E6B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71139-A91D-46A1-AF30-401514E32492}">
      <dsp:nvSpPr>
        <dsp:cNvPr id="0" name=""/>
        <dsp:cNvSpPr/>
      </dsp:nvSpPr>
      <dsp:spPr>
        <a:xfrm>
          <a:off x="0" y="1109995"/>
          <a:ext cx="2878038" cy="182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B20BD-ED5E-4524-B300-1F78C0AE20A1}">
      <dsp:nvSpPr>
        <dsp:cNvPr id="0" name=""/>
        <dsp:cNvSpPr/>
      </dsp:nvSpPr>
      <dsp:spPr>
        <a:xfrm>
          <a:off x="319782" y="1413788"/>
          <a:ext cx="2878038" cy="182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1,000 Movie Titles</a:t>
          </a:r>
        </a:p>
      </dsp:txBody>
      <dsp:txXfrm>
        <a:off x="373309" y="1467315"/>
        <a:ext cx="2770984" cy="1720500"/>
      </dsp:txXfrm>
    </dsp:sp>
    <dsp:sp modelId="{4DD24B3E-C2FC-474E-B2CE-6BE4A67DE62D}">
      <dsp:nvSpPr>
        <dsp:cNvPr id="0" name=""/>
        <dsp:cNvSpPr/>
      </dsp:nvSpPr>
      <dsp:spPr>
        <a:xfrm>
          <a:off x="3517602" y="1109995"/>
          <a:ext cx="2878038" cy="182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5F43E-F87E-4B03-A054-E52BB85BB484}">
      <dsp:nvSpPr>
        <dsp:cNvPr id="0" name=""/>
        <dsp:cNvSpPr/>
      </dsp:nvSpPr>
      <dsp:spPr>
        <a:xfrm>
          <a:off x="3837384" y="1413788"/>
          <a:ext cx="2878038" cy="182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599 Customers</a:t>
          </a:r>
        </a:p>
      </dsp:txBody>
      <dsp:txXfrm>
        <a:off x="3890911" y="1467315"/>
        <a:ext cx="2770984" cy="1720500"/>
      </dsp:txXfrm>
    </dsp:sp>
    <dsp:sp modelId="{174BEDA7-7632-4836-9561-F94CB112C9A8}">
      <dsp:nvSpPr>
        <dsp:cNvPr id="0" name=""/>
        <dsp:cNvSpPr/>
      </dsp:nvSpPr>
      <dsp:spPr>
        <a:xfrm>
          <a:off x="7035204" y="1109995"/>
          <a:ext cx="2878038" cy="182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798FE-ED89-4803-B107-50B42F7AE431}">
      <dsp:nvSpPr>
        <dsp:cNvPr id="0" name=""/>
        <dsp:cNvSpPr/>
      </dsp:nvSpPr>
      <dsp:spPr>
        <a:xfrm>
          <a:off x="7354986" y="1413788"/>
          <a:ext cx="2878038" cy="182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108 Countries</a:t>
          </a:r>
        </a:p>
      </dsp:txBody>
      <dsp:txXfrm>
        <a:off x="7408513" y="1467315"/>
        <a:ext cx="2770984" cy="172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2833B-8D24-4D71-8DB5-811D5CA8EA12}">
      <dsp:nvSpPr>
        <dsp:cNvPr id="0" name=""/>
        <dsp:cNvSpPr/>
      </dsp:nvSpPr>
      <dsp:spPr>
        <a:xfrm>
          <a:off x="0" y="506528"/>
          <a:ext cx="1023302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3E355-587C-4B9F-91CA-9E675E2BD01B}">
      <dsp:nvSpPr>
        <dsp:cNvPr id="0" name=""/>
        <dsp:cNvSpPr/>
      </dsp:nvSpPr>
      <dsp:spPr>
        <a:xfrm>
          <a:off x="511651" y="19448"/>
          <a:ext cx="7163117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Minimum Rental Duration – 3 Days</a:t>
          </a:r>
        </a:p>
      </dsp:txBody>
      <dsp:txXfrm>
        <a:off x="559206" y="67003"/>
        <a:ext cx="7068007" cy="879050"/>
      </dsp:txXfrm>
    </dsp:sp>
    <dsp:sp modelId="{5B16BC24-BC3D-47EF-A9A0-784276479E45}">
      <dsp:nvSpPr>
        <dsp:cNvPr id="0" name=""/>
        <dsp:cNvSpPr/>
      </dsp:nvSpPr>
      <dsp:spPr>
        <a:xfrm>
          <a:off x="0" y="2003409"/>
          <a:ext cx="1023302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41457-111A-4D8F-A7D7-DED70E0A1FBE}">
      <dsp:nvSpPr>
        <dsp:cNvPr id="0" name=""/>
        <dsp:cNvSpPr/>
      </dsp:nvSpPr>
      <dsp:spPr>
        <a:xfrm>
          <a:off x="511651" y="1516329"/>
          <a:ext cx="7163117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Maximum Rental Duration – 7 Days </a:t>
          </a:r>
        </a:p>
      </dsp:txBody>
      <dsp:txXfrm>
        <a:off x="559206" y="1563884"/>
        <a:ext cx="7068007" cy="879050"/>
      </dsp:txXfrm>
    </dsp:sp>
    <dsp:sp modelId="{16503108-283D-498A-89C5-B1F6E66C36B3}">
      <dsp:nvSpPr>
        <dsp:cNvPr id="0" name=""/>
        <dsp:cNvSpPr/>
      </dsp:nvSpPr>
      <dsp:spPr>
        <a:xfrm>
          <a:off x="0" y="3500289"/>
          <a:ext cx="1023302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92A6F-FB78-4A9B-AB50-E710E88E93FB}">
      <dsp:nvSpPr>
        <dsp:cNvPr id="0" name=""/>
        <dsp:cNvSpPr/>
      </dsp:nvSpPr>
      <dsp:spPr>
        <a:xfrm>
          <a:off x="511651" y="3013209"/>
          <a:ext cx="7163117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Average Rental Duration – 5 Days</a:t>
          </a:r>
        </a:p>
      </dsp:txBody>
      <dsp:txXfrm>
        <a:off x="559206" y="3060764"/>
        <a:ext cx="7068007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C2E94-0C35-4123-82DC-DB88FDDCB3AF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064B8-6573-4464-8C36-CA63F497A55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CAD1-8B3F-4571-A512-873A898301CC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Prepare to launch the new platform focusing primarily on the top 10 countries. </a:t>
          </a:r>
        </a:p>
      </dsp:txBody>
      <dsp:txXfrm>
        <a:off x="1435590" y="531"/>
        <a:ext cx="8797434" cy="1242935"/>
      </dsp:txXfrm>
    </dsp:sp>
    <dsp:sp modelId="{3C729267-9C43-4C42-AE33-076D2B46CB5C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29C50-B7A7-4D7F-B2E2-23AB616CAFE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7B07E-B321-4F84-984D-A8486A4726BC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Increase marketing in the top 10 countries to increase customers. An increase in customers will ensure the new streaming platform will reach a broader reach.</a:t>
          </a:r>
        </a:p>
      </dsp:txBody>
      <dsp:txXfrm>
        <a:off x="1435590" y="1554201"/>
        <a:ext cx="8797434" cy="1242935"/>
      </dsp:txXfrm>
    </dsp:sp>
    <dsp:sp modelId="{A4263532-431E-4E6B-9705-A3AC907A61DF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CB6D6-68CD-41CC-B430-1B68CC50AAD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E4645-D72C-49B1-99C6-97992C6E6B16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Sports, Sci-Fi, and Animation should be highlighted on the new platform.</a:t>
          </a:r>
        </a:p>
      </dsp:txBody>
      <dsp:txXfrm>
        <a:off x="1435590" y="3107870"/>
        <a:ext cx="87974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66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9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D52E56-8F5A-4DBD-9D9B-E85464A2D84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5CAE4F-DCBC-45B8-80F4-FE57FFA29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7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katrobertson75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DC8E4-F8C4-37F1-8CF6-A70AC533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</a:rPr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0EBE-0262-39CF-240C-9956E01DA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Kathryn Robertson</a:t>
            </a: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10/20/2023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1543-ECD6-7751-F059-46F4C9A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Top Ten Countries By Payment</a:t>
            </a:r>
            <a:endParaRPr lang="en-US" dirty="0"/>
          </a:p>
        </p:txBody>
      </p:sp>
      <p:pic>
        <p:nvPicPr>
          <p:cNvPr id="5" name="Content Placeholder 4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57BE9E6B-8FCE-C8A9-C451-76CED683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4" y="2192147"/>
            <a:ext cx="11893872" cy="24737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E53A1-D1B7-CAA0-A837-A17DD9B3BD82}"/>
              </a:ext>
            </a:extLst>
          </p:cNvPr>
          <p:cNvSpPr txBox="1"/>
          <p:nvPr/>
        </p:nvSpPr>
        <p:spPr>
          <a:xfrm>
            <a:off x="3362960" y="5031613"/>
            <a:ext cx="546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India has the highest total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India, China, and the United States have the top 3 total payments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55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A9C1-0194-7C58-FF08-995A3B35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025099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67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Top Ten Cities By Customer 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73D32-D910-ABDC-D91C-6367DA46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" y="4451330"/>
            <a:ext cx="580644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Aurora, United States, is the only city that has a customer count greater than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B2EB43-AC8E-12E6-5043-FD7B96AE4C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1890908"/>
              </p:ext>
            </p:extLst>
          </p:nvPr>
        </p:nvGraphicFramePr>
        <p:xfrm>
          <a:off x="6912864" y="1025099"/>
          <a:ext cx="4608576" cy="418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92">
                  <a:extLst>
                    <a:ext uri="{9D8B030D-6E8A-4147-A177-3AD203B41FA5}">
                      <a16:colId xmlns:a16="http://schemas.microsoft.com/office/drawing/2014/main" val="282481092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6893865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694904437"/>
                    </a:ext>
                  </a:extLst>
                </a:gridCol>
              </a:tblGrid>
              <a:tr h="601826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 Count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1967279343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Aurora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United States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837236113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Pingxiang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China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1704443143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Sivas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Turkey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1859083951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Dhule (Dhulia)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India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1479432175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Kurashiki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Japan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2095091718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Xintai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China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3085552449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Adoni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India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2025146872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Celaya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Mexico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3553880960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Nezahualcyotl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Mexico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3227321536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600"/>
                        <a:t>Atlixco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Mexico</a:t>
                      </a:r>
                    </a:p>
                  </a:txBody>
                  <a:tcPr marL="81328" marR="81328" marT="40664" marB="406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328" marR="81328" marT="40664" marB="40664"/>
                </a:tc>
                <a:extLst>
                  <a:ext uri="{0D108BD9-81ED-4DB2-BD59-A6C34878D82A}">
                    <a16:rowId xmlns:a16="http://schemas.microsoft.com/office/drawing/2014/main" val="370750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9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8C90-EEBE-08D4-BEB2-752BA698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Top Five Customers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CC3D1C-74A2-FB5C-EEB3-03D45FEE4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27229"/>
              </p:ext>
            </p:extLst>
          </p:nvPr>
        </p:nvGraphicFramePr>
        <p:xfrm>
          <a:off x="838200" y="193738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129605941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73569378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111603324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168067097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2171590037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324610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Amount 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1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Atlixco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5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Gabriel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Turkey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108.75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Sergio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Stanfield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97.80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489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190B21-52AD-6B38-4BB6-2C7329DCF152}"/>
              </a:ext>
            </a:extLst>
          </p:cNvPr>
          <p:cNvSpPr txBox="1"/>
          <p:nvPr/>
        </p:nvSpPr>
        <p:spPr>
          <a:xfrm>
            <a:off x="3393440" y="5110480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Sara Perry is our top paying customer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88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F95B-9BF7-00F5-3877-540BB997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Countries by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8E07-F267-D5E2-B7EA-C03BEDB2F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Highest Revenue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8960CA-E749-39F4-BBBB-53DC22FB49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243671"/>
              </p:ext>
            </p:extLst>
          </p:nvPr>
        </p:nvGraphicFramePr>
        <p:xfrm>
          <a:off x="836612" y="3434715"/>
          <a:ext cx="515778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5308">
                  <a:extLst>
                    <a:ext uri="{9D8B030D-6E8A-4147-A177-3AD203B41FA5}">
                      <a16:colId xmlns:a16="http://schemas.microsoft.com/office/drawing/2014/main" val="4201875659"/>
                    </a:ext>
                  </a:extLst>
                </a:gridCol>
                <a:gridCol w="2883216">
                  <a:extLst>
                    <a:ext uri="{9D8B030D-6E8A-4147-A177-3AD203B41FA5}">
                      <a16:colId xmlns:a16="http://schemas.microsoft.com/office/drawing/2014/main" val="35972090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81205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$6034.78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1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$5251.03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3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$3685.31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3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$3122.51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$2984.83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6994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6CAAA-9A4E-ECD7-F114-A9E3CE5C3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Lowest Revenue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A687FB2-3874-1966-B4F9-67A67F737A1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8958102"/>
              </p:ext>
            </p:extLst>
          </p:nvPr>
        </p:nvGraphicFramePr>
        <p:xfrm>
          <a:off x="6197604" y="3434715"/>
          <a:ext cx="5183187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436">
                  <a:extLst>
                    <a:ext uri="{9D8B030D-6E8A-4147-A177-3AD203B41FA5}">
                      <a16:colId xmlns:a16="http://schemas.microsoft.com/office/drawing/2014/main" val="1076350630"/>
                    </a:ext>
                  </a:extLst>
                </a:gridCol>
                <a:gridCol w="2856022">
                  <a:extLst>
                    <a:ext uri="{9D8B030D-6E8A-4147-A177-3AD203B41FA5}">
                      <a16:colId xmlns:a16="http://schemas.microsoft.com/office/drawing/2014/main" val="2798289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770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Afghanistan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$67.82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9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Saint Vincent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0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Lithuania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Samoa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$47.85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33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37-46FB-19F9-EA9B-94ED3EED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Recommendations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330A7-87BC-535E-886D-72750A2C5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234521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86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E5EC3-975A-4DD0-E815-1F1D867A8F2D}"/>
              </a:ext>
            </a:extLst>
          </p:cNvPr>
          <p:cNvSpPr txBox="1"/>
          <p:nvPr/>
        </p:nvSpPr>
        <p:spPr>
          <a:xfrm>
            <a:off x="3352800" y="2225040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F887C-C5B8-816E-0870-47908FFF0C2A}"/>
              </a:ext>
            </a:extLst>
          </p:cNvPr>
          <p:cNvSpPr txBox="1"/>
          <p:nvPr/>
        </p:nvSpPr>
        <p:spPr>
          <a:xfrm>
            <a:off x="4246880" y="4328160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E-mail: </a:t>
            </a:r>
            <a:r>
              <a:rPr lang="en-US">
                <a:hlinkClick r:id="rId2"/>
              </a:rPr>
              <a:t>katrobertson75@gmail.com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5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rly blank movie reel">
            <a:extLst>
              <a:ext uri="{FF2B5EF4-FFF2-40B4-BE49-F238E27FC236}">
                <a16:creationId xmlns:a16="http://schemas.microsoft.com/office/drawing/2014/main" id="{65CC389C-E198-EFC6-5C24-1E5B35994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6" r="11547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B23F3-9B46-AA2B-4447-BC8278D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BA8B-6C23-04DB-BCC9-3C116677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Rockbuster Stealth LLC intends to use its current movie licenses to launch a new online video service to stay competitive with the market</a:t>
            </a:r>
          </a:p>
        </p:txBody>
      </p:sp>
    </p:spTree>
    <p:extLst>
      <p:ext uri="{BB962C8B-B14F-4D97-AF65-F5344CB8AC3E}">
        <p14:creationId xmlns:p14="http://schemas.microsoft.com/office/powerpoint/2010/main" val="287102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704FB2AC-25DD-09B4-CAF2-F9A5D2906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1" r="23055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78FFC-DC08-4B78-07A4-0DF2AAD9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>
            <a:normAutofit/>
          </a:bodyPr>
          <a:lstStyle/>
          <a:p>
            <a:r>
              <a:rPr lang="en-US" sz="440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8140-0EAD-DED8-5D26-B5695907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478160" cy="4351338"/>
          </a:xfrm>
        </p:spPr>
        <p:txBody>
          <a:bodyPr>
            <a:normAutofit/>
          </a:bodyPr>
          <a:lstStyle/>
          <a:p>
            <a:r>
              <a:rPr lang="en-US" sz="2000"/>
              <a:t>Which movies contributed the least/most to revenue gain?</a:t>
            </a:r>
          </a:p>
          <a:p>
            <a:r>
              <a:rPr lang="en-US" sz="2000"/>
              <a:t>What was the average rental duration for all videos?</a:t>
            </a:r>
          </a:p>
          <a:p>
            <a:r>
              <a:rPr lang="en-US" sz="2000"/>
              <a:t>Which countries are Rockbuster customers based in?</a:t>
            </a:r>
          </a:p>
          <a:p>
            <a:r>
              <a:rPr lang="en-US" sz="2000"/>
              <a:t>Where are customers with a high lifetime value based?</a:t>
            </a:r>
          </a:p>
          <a:p>
            <a:r>
              <a:rPr lang="en-US" sz="200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183510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05B2-5B01-B8FE-0113-151C5908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Overview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3D44B-CF7D-6910-A5BB-DBACEA6A3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43881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6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A13D-AF26-D93D-517B-C8B96434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and Least Movie Revenue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6DF5-3AA3-F0EE-E2D6-179921209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Most Revenue Gain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1. Telegraph Voyage - $215.75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C829-04F1-D2E6-100B-5A17C47FF1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Least Revenue Gain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958. Oklahoma Jumanji - $5.94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316D1875-8A8B-C738-FAB1-DB164DB0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2311400"/>
            <a:ext cx="914400" cy="914400"/>
          </a:xfrm>
          <a:prstGeom prst="rect">
            <a:avLst/>
          </a:prstGeom>
        </p:spPr>
      </p:pic>
      <p:pic>
        <p:nvPicPr>
          <p:cNvPr id="8" name="Graphic 7" descr="Arrow Down with solid fill">
            <a:extLst>
              <a:ext uri="{FF2B5EF4-FFF2-40B4-BE49-F238E27FC236}">
                <a16:creationId xmlns:a16="http://schemas.microsoft.com/office/drawing/2014/main" id="{E8EA59A9-2526-E5F1-E790-65EFB8550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800" y="2311400"/>
            <a:ext cx="914400" cy="9144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D6A984-0A50-6723-642F-7C6A8520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11542"/>
              </p:ext>
            </p:extLst>
          </p:nvPr>
        </p:nvGraphicFramePr>
        <p:xfrm>
          <a:off x="1600202" y="4277676"/>
          <a:ext cx="3657599" cy="154908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132105668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181920834"/>
                    </a:ext>
                  </a:extLst>
                </a:gridCol>
                <a:gridCol w="1290319">
                  <a:extLst>
                    <a:ext uri="{9D8B030D-6E8A-4147-A177-3AD203B41FA5}">
                      <a16:colId xmlns:a16="http://schemas.microsoft.com/office/drawing/2014/main" val="3493199876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Zorro 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19373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Wife 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42777"/>
                  </a:ext>
                </a:extLst>
              </a:tr>
              <a:tr h="40811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Innocent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8323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Hustler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519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E3A224-B3C9-FEA8-EFE9-50D9C52C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82901"/>
              </p:ext>
            </p:extLst>
          </p:nvPr>
        </p:nvGraphicFramePr>
        <p:xfrm>
          <a:off x="6934200" y="4277677"/>
          <a:ext cx="3657599" cy="154908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32105668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181920834"/>
                    </a:ext>
                  </a:extLst>
                </a:gridCol>
                <a:gridCol w="1061719">
                  <a:extLst>
                    <a:ext uri="{9D8B030D-6E8A-4147-A177-3AD203B41FA5}">
                      <a16:colId xmlns:a16="http://schemas.microsoft.com/office/drawing/2014/main" val="3493199876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r>
                        <a:rPr lang="en-US" b="0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Duffel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19373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42777"/>
                  </a:ext>
                </a:extLst>
              </a:tr>
              <a:tr h="408111">
                <a:tc>
                  <a:txBody>
                    <a:bodyPr/>
                    <a:lstStyle/>
                    <a:p>
                      <a:r>
                        <a:rPr lang="en-US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Freedom Cleopatra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8323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Rebel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5190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03A364-931A-1E7E-7CBF-679B34390F12}"/>
              </a:ext>
            </a:extLst>
          </p:cNvPr>
          <p:cNvCxnSpPr>
            <a:cxnSpLocks/>
          </p:cNvCxnSpPr>
          <p:nvPr/>
        </p:nvCxnSpPr>
        <p:spPr>
          <a:xfrm>
            <a:off x="6019800" y="1825625"/>
            <a:ext cx="0" cy="400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8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2BED-3166-CEB5-DB01-37D2AEFB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Revenue by Genre</a:t>
            </a:r>
            <a:endParaRPr lang="en-US" dirty="0"/>
          </a:p>
        </p:txBody>
      </p:sp>
      <p:pic>
        <p:nvPicPr>
          <p:cNvPr id="5" name="Content Placeholder 4" descr="A blue and white bar chart&#10;&#10;Description automatically generated">
            <a:extLst>
              <a:ext uri="{FF2B5EF4-FFF2-40B4-BE49-F238E27FC236}">
                <a16:creationId xmlns:a16="http://schemas.microsoft.com/office/drawing/2014/main" id="{0583F90A-BA1E-C0A3-B41F-0922F1EA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9" y="1905206"/>
            <a:ext cx="10256602" cy="3047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C9826-E834-FB9F-7F00-3C0B104E7E5E}"/>
              </a:ext>
            </a:extLst>
          </p:cNvPr>
          <p:cNvSpPr txBox="1"/>
          <p:nvPr/>
        </p:nvSpPr>
        <p:spPr>
          <a:xfrm>
            <a:off x="2956560" y="5314426"/>
            <a:ext cx="62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Sports, Sci-Fi, and Animation are the top 3 genres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1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D459-997E-7646-B933-C27A8B8A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Rental Duration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E639A9-001D-B4B0-BD81-B1E651E37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6324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02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F369-5A6C-B976-B3CC-8BD0E7BF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Global Reach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A0B40ED9-CD36-C40A-6572-249CBF33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464"/>
            <a:ext cx="7696529" cy="45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B968F-CB48-8D15-3CD0-EE134E22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Top Ten Countries By Customers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EE95D-DC3D-DEFB-EB6F-5A4F4B5F2784}"/>
              </a:ext>
            </a:extLst>
          </p:cNvPr>
          <p:cNvSpPr txBox="1"/>
          <p:nvPr/>
        </p:nvSpPr>
        <p:spPr>
          <a:xfrm>
            <a:off x="666974" y="1825625"/>
            <a:ext cx="3606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India has the highest customer count of 60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Indonesia has the lowest customer count of 14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8882EAF-FB4E-864F-2A66-A96CD5C4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3" y="643464"/>
            <a:ext cx="5942478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7275</TotalTime>
  <Words>455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Rockbuster Stealth</vt:lpstr>
      <vt:lpstr>Motivation</vt:lpstr>
      <vt:lpstr>Key Questions</vt:lpstr>
      <vt:lpstr>Data Overview</vt:lpstr>
      <vt:lpstr>Most and Least Movie Revenue Gain</vt:lpstr>
      <vt:lpstr>Revenue by Genre</vt:lpstr>
      <vt:lpstr>Rental Duration</vt:lpstr>
      <vt:lpstr>Global Reach</vt:lpstr>
      <vt:lpstr>Top Ten Countries By Customers</vt:lpstr>
      <vt:lpstr>Top Ten Countries By Payment</vt:lpstr>
      <vt:lpstr>Top Ten Cities By Customer Count</vt:lpstr>
      <vt:lpstr>Top Five Customers</vt:lpstr>
      <vt:lpstr>Countries by Revenue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Kathryn Robertson</dc:creator>
  <cp:lastModifiedBy>Kathryn Robertson</cp:lastModifiedBy>
  <cp:revision>1</cp:revision>
  <dcterms:created xsi:type="dcterms:W3CDTF">2023-10-20T13:55:25Z</dcterms:created>
  <dcterms:modified xsi:type="dcterms:W3CDTF">2023-10-25T15:10:25Z</dcterms:modified>
</cp:coreProperties>
</file>