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C00F-DE7E-DA81-3FAB-87EDF8D43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26D0B-02BD-D500-DD2C-A60B32C55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BEEF-6A1D-4645-747F-E0C14503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1F9-E240-504F-9BB1-674D457BD6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5AE0-774B-B954-E731-1732ADA5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7FC6-FF1D-7A6A-94E7-526060E2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B07-5CC9-D546-9879-78187F2C1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0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8B72-94C7-4875-B76E-874973A3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DFCF1-1099-3E24-ACF9-2301CA0E6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F135D-6080-FD55-448D-DA538129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1F9-E240-504F-9BB1-674D457BD6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AA7A-44DD-9407-C5DC-DCFF6595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4FB9-D74C-A082-F951-20A16AEF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B07-5CC9-D546-9879-78187F2C1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3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B72DD-4937-F45E-294E-8C2C33702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D8381-0FA2-F4DE-A446-B5F554C3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EA9B4-D727-C4DA-D2B1-90B97A9E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1F9-E240-504F-9BB1-674D457BD6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AB99-8D1E-E5AD-B37C-88A575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85DC-475D-3A01-5510-D60768BF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B07-5CC9-D546-9879-78187F2C1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9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6A89-FEBB-6003-7DBA-B0B5DDA0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D2354-01E4-15F9-FCA1-11E8DB63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4331-B425-C823-A995-0E505FBF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1F9-E240-504F-9BB1-674D457BD6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6AAE-30EC-CEFB-9750-7C22DC55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4A6B-91F1-BB47-285F-34A5F4D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B07-5CC9-D546-9879-78187F2C1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9C6D-FE6D-01F8-0D38-09060756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1B531-C85E-0902-C816-C7C85D6A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4146-82CD-0710-3130-63AB12B8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1F9-E240-504F-9BB1-674D457BD6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8400-9761-E1BE-20AD-E27AD313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4D73-D9C9-40F8-4753-FDE2833C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B07-5CC9-D546-9879-78187F2C1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1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C7C9-5F90-F901-7227-B20C1AE9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7395-55EF-9792-670D-D386015BB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6316F-A55A-2032-88C8-B69F50575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82F6B-B3F4-5552-DFD8-E41861A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1F9-E240-504F-9BB1-674D457BD6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E44E1-D483-0F94-69BA-F5743720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2DD3-BDC0-297B-3005-3577186D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B07-5CC9-D546-9879-78187F2C1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0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47C5-D1DB-05D7-4709-85003D9C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5DD3C-BCDC-4753-3009-54ABA7BD0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D59B9-5A56-BE70-D0F8-86C6E23E3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41096-70EB-577E-69EF-FBC20BB12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259E0-2A37-5D8C-17D6-5D507B07E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02BBD-ADD9-9C49-DC3D-8F603145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1F9-E240-504F-9BB1-674D457BD6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6610F-7BDC-14A7-8D8A-FCBD016A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234A8-7581-7169-1A40-3FAFCA85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B07-5CC9-D546-9879-78187F2C1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4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AD0-47BD-374B-BEA5-1F53B42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8BBC8-AD02-7B92-3014-D003D48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1F9-E240-504F-9BB1-674D457BD6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04A3E-C8BA-8E76-F63F-98D442D3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9FA0E-E9BB-5DED-801B-365A2719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B07-5CC9-D546-9879-78187F2C1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47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53403-159A-A6A0-98A4-918AAB0F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1F9-E240-504F-9BB1-674D457BD6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ED957-AFF6-BEEA-91E5-B682BF65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05651-CD7C-FA85-59D2-4BD5C0B1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B07-5CC9-D546-9879-78187F2C1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8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2B0B-E54A-11DC-C191-E462AAE5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6F42-CA1E-8182-F941-6DA71BD71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3C996-A3B6-4349-AF81-B583916E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030C3-9373-FE34-1B81-34C4CFA6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1F9-E240-504F-9BB1-674D457BD6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67E6-F57F-42B4-28C2-92798883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EA19-D8A7-FC3B-AEEA-23095EE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B07-5CC9-D546-9879-78187F2C1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7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418D-4920-2962-E49A-346D7F17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7BB9B-F5C8-30C4-2A39-E1176E579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D2848-D9A6-355E-3E24-818AE6E86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BEBD-C1D4-F0A4-56CD-64EB5541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F1F9-E240-504F-9BB1-674D457BD6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2B41F-3E5E-0066-420F-1DC9017C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A64EA-4292-56A7-FB26-F7F5E501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CB07-5CC9-D546-9879-78187F2C1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5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BAA82-8D71-EBAA-9837-FE164AB2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16D3B-6D3A-10D9-0247-763FA03F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656CE-A5E5-8717-309B-0C63C1560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3F1F9-E240-504F-9BB1-674D457BD6F3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0732-57CA-73F2-3FE2-8A90A2216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77A7-C244-B64B-2E91-ACB208BF5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BCB07-5CC9-D546-9879-78187F2C1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5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C9C6-F7D1-85B2-5F72-AF56C211C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C2619-979C-F36C-3468-1DB688F73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26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Kieran Rudd</dc:creator>
  <cp:lastModifiedBy>Kieran Rudd</cp:lastModifiedBy>
  <cp:revision>1</cp:revision>
  <dcterms:created xsi:type="dcterms:W3CDTF">2024-11-18T12:03:11Z</dcterms:created>
  <dcterms:modified xsi:type="dcterms:W3CDTF">2024-11-18T12:03:33Z</dcterms:modified>
</cp:coreProperties>
</file>