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6BFD1-00F6-4745-8747-017F5AFA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4664CD-4F49-4762-826B-3D79C7335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7C017-C5EA-4DBB-956B-92F910FE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D87F2-4704-4979-BB09-955EA4B9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77B76-814A-4E5B-BEE6-03CB53B8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D9156-4FB3-4C91-9C96-FCBB4DC2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4145AD-E6B6-49A0-BD57-613ED308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754837-D613-4D43-9BC1-1470E96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0826F-22C8-48F3-A359-0A1088D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486F8-7FA6-4146-AA6F-F0A95292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2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A5C3B1-FAB6-472E-A5CB-6C74F8192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4D0C8A-BECF-4549-9D98-6F57C078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853A6-E076-48E7-84A4-60C2C04E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CC4FD9-40E4-47DB-892D-2CEF2261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E29B3-CAFD-484E-AF11-65C95ED2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4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0475-040E-4DF3-B282-FE8E5BFE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77D4B-0FED-473A-9775-2F9D6463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8633F-91CC-42E1-BF5A-03DC5747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D7E0E-A109-4E38-AA8E-082B97E2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5861E-C372-468C-A591-AF50901D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35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EE92E-21ED-4840-8A87-F9750E4E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0D8035-2B19-4350-B667-233443A9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40DC6-3D22-45B7-8B70-1F1E7FF8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901C1-6907-4A57-B68C-BF56FA8F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EB26A-35E8-4D20-93B6-E95D0F40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12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90030-E072-46D9-BF82-C66797D8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32DE40-C9F1-4CAA-8E14-1EFAD9E1D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3F477A-2346-4650-86D6-3AED3B07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CAC116-64E8-4BED-82B1-B78034B4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ECC434-B7A9-4AB6-AF1C-23D49C7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AC55D-16A4-479E-A1B8-C9A11471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5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5AC1E-2195-48BE-AB56-1859F422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5D853-016D-4291-A381-51C6C7C3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D4AD3B-E788-45A5-9E1E-7EE5CB30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7C35AA-DCAC-42B0-BA5C-BC3C36727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7AA25C-719E-4A64-B3BD-F7071FD75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A6C773-86C3-45D0-B091-3F0F493B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5F956E-C78D-488C-9B51-F6A33CF9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6237F1-84B9-4A10-BAFC-DB1A9538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97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AA178-39CF-450B-A2A4-33FF6836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786627-3C35-4E5B-901A-F7A8CF39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9859F4-2573-4062-B9DD-4933E1D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C6AC6-13B8-485C-B130-E8228F8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6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B140B-41D8-4E7D-A263-36D40231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15BD63-955B-4ECE-835C-6FA70EE5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96E424-864E-4318-8014-0FCD1FA6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4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1714F-B831-451B-B018-D7C27AA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3DB7F-77DB-4421-8FE9-387143C8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8233C5-961C-4B93-A62D-B808EA60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C99F25-F8FA-4947-94FC-27C66B2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2B362-DAE8-4D67-828A-855AD59F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951A16-3919-48CE-8666-C42B5061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9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D1BB9-DA8C-4494-89AF-C6A07A8C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FA25CB-2C13-4145-AD9E-5B1E60A62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7618A2-D075-40E2-AEC1-10756995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9B82F3-0875-4BF6-BC43-3A7D801E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8DABB3-2B3B-451D-991F-BC6B94A2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464038-B5BF-4DD6-9235-6369D362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2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13BBF4-17EB-49F8-9C27-54A4B150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BE9EFB-EA2B-414F-84D2-E31DB756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5004E-4AA5-43B0-AC93-9200EC602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1D8D-3309-42A2-A0CE-F3671B0414FA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9DAFB-1EB7-479E-BEC4-4793FF4B3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924CA-7EF9-46B1-9A61-3815DA0E2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0735-D0FA-4C0D-BEDE-627A4806E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86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CD375A1-CF6C-4EA8-AE0B-7D50A1AD511D}"/>
              </a:ext>
            </a:extLst>
          </p:cNvPr>
          <p:cNvGrpSpPr/>
          <p:nvPr/>
        </p:nvGrpSpPr>
        <p:grpSpPr>
          <a:xfrm>
            <a:off x="2439493" y="1803888"/>
            <a:ext cx="5814239" cy="3176441"/>
            <a:chOff x="2439493" y="1803888"/>
            <a:chExt cx="5814239" cy="31764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E2D6D50B-8BDE-4E1C-A26A-535145FC9482}"/>
                    </a:ext>
                  </a:extLst>
                </p:cNvPr>
                <p:cNvSpPr/>
                <p:nvPr/>
              </p:nvSpPr>
              <p:spPr>
                <a:xfrm>
                  <a:off x="3816644" y="1803888"/>
                  <a:ext cx="3578069" cy="102428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0" dirty="0">
                      <a:latin typeface="Cambria Math" panose="02040503050406030204" pitchFamily="18" charset="0"/>
                    </a:rPr>
                    <a:t>Plant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̈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̇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sgn</m:t>
                        </m:r>
                        <m:acc>
                          <m:accPr>
                            <m:chr m:val="̇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E2D6D50B-8BDE-4E1C-A26A-535145FC9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644" y="1803888"/>
                  <a:ext cx="3578069" cy="10242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21BC576E-1651-4372-8AED-969C976A5D1B}"/>
                    </a:ext>
                  </a:extLst>
                </p:cNvPr>
                <p:cNvSpPr/>
                <p:nvPr/>
              </p:nvSpPr>
              <p:spPr>
                <a:xfrm>
                  <a:off x="3816643" y="3490564"/>
                  <a:ext cx="3578069" cy="102428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0" dirty="0">
                      <a:latin typeface="Cambria Math" panose="02040503050406030204" pitchFamily="18" charset="0"/>
                    </a:rPr>
                    <a:t>UKF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̈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̇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sgn</m:t>
                        </m:r>
                        <m:acc>
                          <m:accPr>
                            <m:chr m:val="̇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21BC576E-1651-4372-8AED-969C976A5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643" y="3490564"/>
                  <a:ext cx="3578069" cy="10242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02E0FE4-7BCE-4261-B89B-754D7009C7E8}"/>
                </a:ext>
              </a:extLst>
            </p:cNvPr>
            <p:cNvCxnSpPr>
              <a:stCxn id="4" idx="1"/>
            </p:cNvCxnSpPr>
            <p:nvPr/>
          </p:nvCxnSpPr>
          <p:spPr>
            <a:xfrm flipH="1" flipV="1">
              <a:off x="3012661" y="2316030"/>
              <a:ext cx="80398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5A048F5-7909-4E6A-9AED-D725070319A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012661" y="2316030"/>
              <a:ext cx="0" cy="1841845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AB0CDCE0-2A22-4B59-8D92-25C0762B2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8626" y="3812759"/>
              <a:ext cx="50801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836785FF-D9EE-44AE-A3C3-BCED60AC9FD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7394713" y="2316030"/>
              <a:ext cx="689113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2EC6695-F820-448D-90AC-7B844387046C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>
              <a:off x="3077812" y="4223026"/>
              <a:ext cx="73883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5B0CFEE-21BB-4B31-812B-A5003563BB0A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26" y="3189357"/>
              <a:ext cx="0" cy="623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EFDC16C-7358-4FEC-A279-899DBE293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8627" y="3184704"/>
              <a:ext cx="448806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0BE774E-11B5-47D2-BD79-833DBAD24E2F}"/>
                </a:ext>
              </a:extLst>
            </p:cNvPr>
            <p:cNvCxnSpPr>
              <a:cxnSpLocks/>
            </p:cNvCxnSpPr>
            <p:nvPr/>
          </p:nvCxnSpPr>
          <p:spPr>
            <a:xfrm>
              <a:off x="7796696" y="2316030"/>
              <a:ext cx="0" cy="868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4A412DE-FB42-4F3C-941C-1ED39622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741" y="2274074"/>
              <a:ext cx="83909" cy="839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C08B0546-4488-4E32-8255-936E2EF18E95}"/>
                    </a:ext>
                  </a:extLst>
                </p:cNvPr>
                <p:cNvSpPr/>
                <p:nvPr/>
              </p:nvSpPr>
              <p:spPr>
                <a:xfrm>
                  <a:off x="7602058" y="1911143"/>
                  <a:ext cx="504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C08B0546-4488-4E32-8255-936E2EF18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058" y="1911143"/>
                  <a:ext cx="5048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71DF957A-DCDA-41A9-8F31-67B5734B3744}"/>
                    </a:ext>
                  </a:extLst>
                </p:cNvPr>
                <p:cNvSpPr/>
                <p:nvPr/>
              </p:nvSpPr>
              <p:spPr>
                <a:xfrm>
                  <a:off x="2631054" y="4610997"/>
                  <a:ext cx="15729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71DF957A-DCDA-41A9-8F31-67B5734B3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054" y="4610997"/>
                  <a:ext cx="157293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60D84A-DC77-45E7-B602-6D5913D14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9493" y="4214191"/>
              <a:ext cx="50801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540D010A-D14B-4AA4-A963-79C39B7E7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7510" y="4157875"/>
              <a:ext cx="130302" cy="130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B2EB1677-D0B7-4591-A7C8-89EE33C65C75}"/>
                    </a:ext>
                  </a:extLst>
                </p:cNvPr>
                <p:cNvSpPr txBox="1"/>
                <p:nvPr/>
              </p:nvSpPr>
              <p:spPr>
                <a:xfrm>
                  <a:off x="3069778" y="3937192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B2EB1677-D0B7-4591-A7C8-89EE33C65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778" y="3937192"/>
                  <a:ext cx="2388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513" r="-15385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A3269876-797D-497D-B971-70AE5D21DCDD}"/>
                    </a:ext>
                  </a:extLst>
                </p:cNvPr>
                <p:cNvSpPr txBox="1"/>
                <p:nvPr/>
              </p:nvSpPr>
              <p:spPr>
                <a:xfrm>
                  <a:off x="2778239" y="4240058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A3269876-797D-497D-B971-70AE5D21D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239" y="4240058"/>
                  <a:ext cx="23884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513" r="-15385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FB087864-AD87-4203-B6DE-9D2D4605FE58}"/>
                    </a:ext>
                  </a:extLst>
                </p:cNvPr>
                <p:cNvSpPr txBox="1"/>
                <p:nvPr/>
              </p:nvSpPr>
              <p:spPr>
                <a:xfrm>
                  <a:off x="2503455" y="3864206"/>
                  <a:ext cx="3552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Lucida Handwriting" panose="03010101010101010101" pitchFamily="66" charset="0"/>
                  </a:endParaRPr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FB087864-AD87-4203-B6DE-9D2D4605F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55" y="3864206"/>
                  <a:ext cx="3552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17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7F2B9B4-2F91-4565-B024-3B158C56A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4710" y="3781626"/>
              <a:ext cx="508018" cy="2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3C00542F-A584-4C1C-956A-928982418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4710" y="4257153"/>
              <a:ext cx="508018" cy="2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A992AD49-8812-4647-951B-01AE6D26F060}"/>
                    </a:ext>
                  </a:extLst>
                </p:cNvPr>
                <p:cNvSpPr txBox="1"/>
                <p:nvPr/>
              </p:nvSpPr>
              <p:spPr>
                <a:xfrm>
                  <a:off x="7625931" y="3337820"/>
                  <a:ext cx="627801" cy="335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A992AD49-8812-4647-951B-01AE6D26F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931" y="3337820"/>
                  <a:ext cx="627801" cy="335476"/>
                </a:xfrm>
                <a:prstGeom prst="rect">
                  <a:avLst/>
                </a:prstGeom>
                <a:blipFill>
                  <a:blip r:embed="rId9"/>
                  <a:stretch>
                    <a:fillRect l="-7767" t="-23636" r="-23301" b="-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16F751C-EC61-4491-947C-BE19DDFBF9F7}"/>
                    </a:ext>
                  </a:extLst>
                </p:cNvPr>
                <p:cNvSpPr txBox="1"/>
                <p:nvPr/>
              </p:nvSpPr>
              <p:spPr>
                <a:xfrm>
                  <a:off x="7575569" y="3914877"/>
                  <a:ext cx="3982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16F751C-EC61-4491-947C-BE19DDFBF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569" y="3914877"/>
                  <a:ext cx="39825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154" t="-23913" r="-75385"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94B2E2BF-E39F-4F87-AA11-D4244460AC46}"/>
                    </a:ext>
                  </a:extLst>
                </p:cNvPr>
                <p:cNvSpPr/>
                <p:nvPr/>
              </p:nvSpPr>
              <p:spPr>
                <a:xfrm>
                  <a:off x="3069778" y="1875293"/>
                  <a:ext cx="4881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94B2E2BF-E39F-4F87-AA11-D4244460AC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778" y="1875293"/>
                  <a:ext cx="48814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476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Lucida Handwriting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Yamano</dc:creator>
  <cp:lastModifiedBy>Yamano</cp:lastModifiedBy>
  <cp:revision>10</cp:revision>
  <dcterms:created xsi:type="dcterms:W3CDTF">2023-07-13T03:45:49Z</dcterms:created>
  <dcterms:modified xsi:type="dcterms:W3CDTF">2023-07-13T03:59:52Z</dcterms:modified>
</cp:coreProperties>
</file>