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1445-CAC1-4BC2-B361-C4AA4C27A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SYSU Tower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037C3-6B26-49A8-B3AE-15E83CF42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D885B-B0C4-4A8A-8953-33BB5F6D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设计初衷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6D0D9-F504-4069-9EEA-47CACCC4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从被动收集到主动获取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消除信息不对称</a:t>
            </a:r>
          </a:p>
        </p:txBody>
      </p:sp>
    </p:spTree>
    <p:extLst>
      <p:ext uri="{BB962C8B-B14F-4D97-AF65-F5344CB8AC3E}">
        <p14:creationId xmlns:p14="http://schemas.microsoft.com/office/powerpoint/2010/main" val="151628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C2E72-F771-4E92-A29D-43D9FA7E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F03F1-E1F5-4F51-A9DA-E82C1722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搜索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筛选</a:t>
            </a:r>
          </a:p>
        </p:txBody>
      </p:sp>
    </p:spTree>
    <p:extLst>
      <p:ext uri="{BB962C8B-B14F-4D97-AF65-F5344CB8AC3E}">
        <p14:creationId xmlns:p14="http://schemas.microsoft.com/office/powerpoint/2010/main" val="47273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EC25-A476-4EDF-AE16-4DF74FA1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19400-F85D-4B92-9676-23C2C9B98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消息通知的抓取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选取关键字和摘要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收藏与订阅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智能下载附件</a:t>
            </a:r>
            <a:endParaRPr lang="en-US" altLang="zh-CN" sz="4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61001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48FDF-9EE4-4DA2-A5C0-A8D3BC78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BC512-3AA6-4F47-A943-7C61FA6A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前后端分离，跨平台</a:t>
            </a:r>
            <a:endParaRPr lang="en-US" altLang="zh-CN" sz="4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前端：</a:t>
            </a:r>
            <a:r>
              <a:rPr lang="en-US" altLang="zh-CN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Electron + Vue</a:t>
            </a:r>
          </a:p>
          <a:p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后端：</a:t>
            </a:r>
            <a:r>
              <a:rPr lang="en-US" altLang="zh-CN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Flask</a:t>
            </a:r>
          </a:p>
          <a:p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关键字与摘要：基于</a:t>
            </a:r>
            <a:r>
              <a:rPr lang="en-US" altLang="zh-CN" sz="4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TextRank</a:t>
            </a:r>
            <a:r>
              <a:rPr lang="zh-CN" altLang="en-US" sz="4400" b="1" dirty="0">
                <a:latin typeface="仿宋" panose="02010609060101010101" pitchFamily="49" charset="-122"/>
                <a:ea typeface="仿宋" panose="02010609060101010101" pitchFamily="49" charset="-122"/>
              </a:rPr>
              <a:t>的分析算法</a:t>
            </a:r>
            <a:endParaRPr lang="en-US" altLang="zh-CN" sz="4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3815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61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方正姚体</vt:lpstr>
      <vt:lpstr>仿宋</vt:lpstr>
      <vt:lpstr>黑体</vt:lpstr>
      <vt:lpstr>华文新魏</vt:lpstr>
      <vt:lpstr>Arial</vt:lpstr>
      <vt:lpstr>Trebuchet MS</vt:lpstr>
      <vt:lpstr>Wingdings 3</vt:lpstr>
      <vt:lpstr>平面</vt:lpstr>
      <vt:lpstr>SYSU Tower 项目介绍</vt:lpstr>
      <vt:lpstr>设计初衷</vt:lpstr>
      <vt:lpstr>不做什么</vt:lpstr>
      <vt:lpstr>做什么</vt:lpstr>
      <vt:lpstr>技术细节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SYSU Tower 项目介绍</dc:title>
  <dc:creator>kevinshao2000@hotmail.com</dc:creator>
  <cp:lastModifiedBy>kevinshao2000@hotmail.com</cp:lastModifiedBy>
  <cp:revision>18</cp:revision>
  <dcterms:created xsi:type="dcterms:W3CDTF">2019-05-21T00:40:14Z</dcterms:created>
  <dcterms:modified xsi:type="dcterms:W3CDTF">2019-05-22T17:32:24Z</dcterms:modified>
</cp:coreProperties>
</file>