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261" r:id="rId5"/>
    <p:sldId id="265" r:id="rId6"/>
    <p:sldId id="276" r:id="rId7"/>
    <p:sldId id="271" r:id="rId8"/>
    <p:sldId id="278" r:id="rId9"/>
    <p:sldId id="260" r:id="rId10"/>
    <p:sldId id="262" r:id="rId11"/>
    <p:sldId id="263" r:id="rId12"/>
    <p:sldId id="264" r:id="rId13"/>
    <p:sldId id="266" r:id="rId14"/>
    <p:sldId id="268" r:id="rId15"/>
    <p:sldId id="270" r:id="rId16"/>
    <p:sldId id="273" r:id="rId17"/>
    <p:sldId id="274" r:id="rId18"/>
    <p:sldId id="275" r:id="rId19"/>
    <p:sldId id="259" r:id="rId20"/>
    <p:sldId id="267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407BE0-89DC-477B-B892-4A325C2464EB}">
          <p14:sldIdLst>
            <p14:sldId id="256"/>
            <p14:sldId id="277"/>
          </p14:sldIdLst>
        </p14:section>
        <p14:section name="Details" id="{849055A7-C0D7-4D87-8B71-7E30FEC4E08A}">
          <p14:sldIdLst>
            <p14:sldId id="258"/>
            <p14:sldId id="261"/>
            <p14:sldId id="265"/>
            <p14:sldId id="276"/>
            <p14:sldId id="271"/>
            <p14:sldId id="278"/>
            <p14:sldId id="260"/>
            <p14:sldId id="262"/>
            <p14:sldId id="263"/>
            <p14:sldId id="264"/>
            <p14:sldId id="266"/>
            <p14:sldId id="268"/>
            <p14:sldId id="270"/>
            <p14:sldId id="273"/>
            <p14:sldId id="274"/>
            <p14:sldId id="275"/>
          </p14:sldIdLst>
        </p14:section>
        <p14:section name="Appendix" id="{BA58B4E4-4B40-4D45-97D9-66F6DB6AC302}">
          <p14:sldIdLst>
            <p14:sldId id="259"/>
            <p14:sldId id="26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i Saraf" initials="KS" lastIdx="1" clrIdx="0">
    <p:extLst>
      <p:ext uri="{19B8F6BF-5375-455C-9EA6-DF929625EA0E}">
        <p15:presenceInfo xmlns:p15="http://schemas.microsoft.com/office/powerpoint/2012/main" userId="38bfadbd17b23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EEDD3-5974-474F-9737-27782E269B5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34A0-E08D-4C45-BB42-940209124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2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d68e0f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d68e0f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d68e0f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d68e0f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961-D3F0-4078-8756-6853E4083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9F235-0873-4496-A3B7-0666FFB2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E738-92AE-4BB7-B290-D023E219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A2D0-8F8D-409F-BDD8-39E6D968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54B5-8F1E-4FAD-AAE9-FE6C2D2C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9B1A-768D-4183-8901-E19543BE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F95E-B9B7-4BA2-B183-7EC8A87A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C808-52E9-40E9-9A2C-41658339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5876-AC2E-4712-9387-5DADD345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EE07-85C3-4249-86F1-B5BEAACD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4208D-CF13-4DDC-8CA8-BEBD75044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70AE-BF4B-4159-9113-406BECCE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0E5F-B393-48A7-BBCA-5ED7BC6E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ADF9-3E6B-4D6E-A19B-849F769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4C11-FAC2-4C17-8189-670532FE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7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8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B029-F5DE-49E2-9CBE-92B1140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DEBE-1B72-42A6-B649-7EEBB158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D0DA-66F4-45D3-9EDB-400193A0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A4B8-DA83-4213-8B35-AB999FB3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6267-FFFA-488F-A13A-FD83F082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1E87-42A5-45F4-BB71-A7044667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11146-F376-4CD1-BC02-F0B95B48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936D-4081-42C7-B1ED-380E278E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CB32-EB84-49C6-B415-8F33CC60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9F8B-DC51-4733-98BC-94C3CB53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15A2-3442-49D5-B9C0-7F14336C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E87F-EE84-4373-9793-D4D99595A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80A02-F257-4943-B886-DA96647E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60BF-5C8A-4ABE-B1F0-FE892D1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A1ED-9292-480E-A2E0-E8BA7A80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B1535-CC01-4DEE-BB1F-0285A7C7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7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EE9F-729D-45D8-ACF0-A8183E8A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404F-CE62-4E27-8C44-25649800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E50A-A9E8-4CEC-8EA7-1D210AC14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0496C-5BF6-44C3-A0C5-C033035D1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42DBD-CB03-4980-828B-6624787A0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14F75-CE7B-486B-9025-E22D6AC5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CD4FA-293D-4142-B34A-F54F13AD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A15F4-0D16-4EA5-97D9-F7650555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DF4-8987-4415-A8D8-98989504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4557-756F-447E-B9B0-06DC884E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59CF-A7C2-4816-8429-2D51DEF8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ED1ED-16AF-467D-903A-ED9F36E1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37731-20DC-4F71-A575-A557DD19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91FD-22A0-4718-ACCD-200D1570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5073D-D38D-4039-BBCB-5807F5AF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D0F1-066F-4E39-8868-E92685AF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0333-6BBA-4042-BEDD-BB6E70DD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954F-2565-4F42-B4C9-0B1DB970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D8F9-2D1C-47D5-AD62-10A437F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F2C9-A4D9-4B17-A5F0-6C900A91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CE8A-C812-4516-A65E-FE312937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B07E-5F5D-42C1-907A-9D279DE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C8769-9C16-4D72-BDBD-2BB5956F7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4389-C7D7-4045-9755-63F636C4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0CA4-2A0F-4755-94B9-2F9E2F18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6C0E-D8C7-4480-BDBF-BFB59225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61620-FC1C-4689-A480-E50E44DB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0B290-6C4A-4720-A4B0-D2B7750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ECF52-283F-43DD-BC06-0BE95960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2945-4DC9-4AFF-920C-58705BA7E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DE8E-799E-4208-9AA8-94FDD5D6F20D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9597-9FCC-4091-80FE-285E9BB7A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E951-4831-46B0-871C-AE587B37A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D81B-209B-4971-A89B-FB71973D5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togame.com/api/games?category=shooter" TargetMode="External"/><Relationship Id="rId2" Type="http://schemas.openxmlformats.org/officeDocument/2006/relationships/hyperlink" Target="https://www.freetogame.com/api/ga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togame.com/api/games?sort-by=alphabetic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togame.com/api/games?platform=browser&amp;category=mmorpg&amp;sort-by=release-date" TargetMode="External"/><Relationship Id="rId2" Type="http://schemas.openxmlformats.org/officeDocument/2006/relationships/hyperlink" Target="https://www.freetogame.com/api/games?sort-by=alphabetic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togame.com/api/game?id=452" TargetMode="External"/><Relationship Id="rId2" Type="http://schemas.openxmlformats.org/officeDocument/2006/relationships/hyperlink" Target="https://www.freetogame.com/api/filter?tag=3d.mmorpg.fantasy.pvp&amp;platform=p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" TargetMode="External"/><Relationship Id="rId2" Type="http://schemas.openxmlformats.org/officeDocument/2006/relationships/hyperlink" Target="https://material.io/desig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togame.com/api-doc" TargetMode="External"/><Relationship Id="rId2" Type="http://schemas.openxmlformats.org/officeDocument/2006/relationships/hyperlink" Target="https://docs.google.com/presentation/d/1vBgvJzZPhkXUwlxqPrkcK6V41Fr4qVrydo9i4qbCpsM/edit#slide=id.gebd68e0fc7_0_3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vBgvJzZPhkXUwlxqPrkcK6V41Fr4qVrydo9i4qbCpsM/edit#slide=id.gebd68e0fc7_0_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togame.com/api-doc" TargetMode="External"/><Relationship Id="rId2" Type="http://schemas.openxmlformats.org/officeDocument/2006/relationships/hyperlink" Target="https://public-apis.io/free-to-play-games-database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pidapi.com/digiwalls/api/free-to-play-games-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5F2E-38CD-4D31-8427-A5A785D25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Team 6</a:t>
            </a:r>
            <a:br>
              <a:rPr lang="en-IN" dirty="0"/>
            </a:br>
            <a:r>
              <a:rPr lang="en-IN" dirty="0"/>
              <a:t>Project Proposal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AD54E-8CE3-4E4F-A3CC-F837B354A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87" y="3607008"/>
            <a:ext cx="10550387" cy="1655762"/>
          </a:xfrm>
        </p:spPr>
        <p:txBody>
          <a:bodyPr>
            <a:normAutofit fontScale="62500" lnSpcReduction="20000"/>
          </a:bodyPr>
          <a:lstStyle/>
          <a:p>
            <a:pPr lvl="3"/>
            <a:endParaRPr lang="en-IN" sz="2400" dirty="0"/>
          </a:p>
          <a:p>
            <a:r>
              <a:rPr lang="en-IN" sz="3200" dirty="0"/>
              <a:t>Team Members</a:t>
            </a:r>
          </a:p>
          <a:p>
            <a:r>
              <a:rPr lang="en-IN" sz="3200" dirty="0"/>
              <a:t>Carlos Vasquez, Chiayi Tsai, Kartiki Saraf, Miles </a:t>
            </a:r>
            <a:r>
              <a:rPr lang="en-IN" sz="3200" dirty="0" err="1"/>
              <a:t>Beler</a:t>
            </a:r>
            <a:r>
              <a:rPr lang="en-IN" sz="3200" dirty="0"/>
              <a:t>, </a:t>
            </a:r>
            <a:r>
              <a:rPr lang="en-IN" sz="3200" dirty="0" err="1"/>
              <a:t>Rozz</a:t>
            </a:r>
            <a:r>
              <a:rPr lang="en-IN" sz="3200" dirty="0"/>
              <a:t> Garrido</a:t>
            </a:r>
          </a:p>
          <a:p>
            <a:endParaRPr lang="en-IN" dirty="0"/>
          </a:p>
          <a:p>
            <a:r>
              <a:rPr lang="en-IN" sz="2900" dirty="0"/>
              <a:t>Saturday, September 11, 2021</a:t>
            </a:r>
          </a:p>
        </p:txBody>
      </p:sp>
    </p:spTree>
    <p:extLst>
      <p:ext uri="{BB962C8B-B14F-4D97-AF65-F5344CB8AC3E}">
        <p14:creationId xmlns:p14="http://schemas.microsoft.com/office/powerpoint/2010/main" val="20896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B93B-14C0-49D9-BE3A-190C384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Free-To-Play Games Database 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1F73-D73E-4986-8820-31D89C96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Live games list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2"/>
              </a:rPr>
              <a:t>https://www.freetogame.com/api/games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Games by platform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https://www.freetogame.com/api/games?category=shooter</a:t>
            </a:r>
            <a:r>
              <a:rPr lang="en-US" sz="2400" dirty="0"/>
              <a:t> </a:t>
            </a:r>
          </a:p>
          <a:p>
            <a:r>
              <a:rPr lang="nn-NO" sz="2400" b="0" i="0" dirty="0">
                <a:solidFill>
                  <a:srgbClr val="7A8288"/>
                </a:solidFill>
                <a:effectLst/>
                <a:latin typeface="-apple-system"/>
              </a:rPr>
              <a:t>Insert platform, eg: pc, browser or all</a:t>
            </a:r>
          </a:p>
          <a:p>
            <a:endParaRPr lang="en-US" sz="2400" dirty="0"/>
          </a:p>
          <a:p>
            <a:r>
              <a:rPr lang="en-US" sz="2400" dirty="0"/>
              <a:t>Games by category or tag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4"/>
              </a:rPr>
              <a:t>https://www.freetogame.com/api/games?sort-by=alphabetical</a:t>
            </a:r>
            <a:endParaRPr lang="en-US" sz="2400" dirty="0"/>
          </a:p>
          <a:p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Insert game category or tag,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eg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: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mmorpg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, shooter,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pvp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mmofps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 and </a:t>
            </a:r>
            <a:r>
              <a:rPr lang="en-US" sz="2400" b="0" i="0" u="none" strike="noStrike" dirty="0">
                <a:effectLst/>
                <a:latin typeface="-apple-system"/>
              </a:rPr>
              <a:t>more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.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5166-84D9-4C9B-B4F2-84A4FAA37771}"/>
              </a:ext>
            </a:extLst>
          </p:cNvPr>
          <p:cNvSpPr txBox="1"/>
          <p:nvPr/>
        </p:nvSpPr>
        <p:spPr>
          <a:xfrm>
            <a:off x="3047586" y="3244334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7A8288"/>
                </a:solidFill>
                <a:effectLst/>
                <a:latin typeface="-apple-system"/>
              </a:rPr>
              <a:t>Insert platform, eg: pc, browser or all</a:t>
            </a:r>
          </a:p>
        </p:txBody>
      </p:sp>
    </p:spTree>
    <p:extLst>
      <p:ext uri="{BB962C8B-B14F-4D97-AF65-F5344CB8AC3E}">
        <p14:creationId xmlns:p14="http://schemas.microsoft.com/office/powerpoint/2010/main" val="35066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4DF2-C247-4B5C-AC6F-3A7E57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15429"/>
            <a:ext cx="11146735" cy="1325563"/>
          </a:xfrm>
        </p:spPr>
        <p:txBody>
          <a:bodyPr/>
          <a:lstStyle/>
          <a:p>
            <a:r>
              <a:rPr lang="en-IN" dirty="0"/>
              <a:t>Free-To-Play Games Database API Endpoints </a:t>
            </a:r>
            <a:r>
              <a:rPr lang="en-IN" sz="2400" dirty="0"/>
              <a:t>(</a:t>
            </a:r>
            <a:r>
              <a:rPr lang="en-IN" sz="2400" dirty="0" err="1"/>
              <a:t>contd</a:t>
            </a:r>
            <a:r>
              <a:rPr lang="en-IN" sz="240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C913-CA3C-4A6E-B9C8-80CB7AB0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1" y="1825625"/>
            <a:ext cx="1079223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Sort games by release date, alphabetical or relevance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2"/>
              </a:rPr>
              <a:t>https://www.freetogame.com/api/games?sort-by=alphabetical</a:t>
            </a:r>
            <a:r>
              <a:rPr lang="en-US" sz="2400" dirty="0"/>
              <a:t> </a:t>
            </a:r>
          </a:p>
          <a:p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Insert sort by,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eg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: release-date, popularity, alphabetical or relevance</a:t>
            </a:r>
          </a:p>
          <a:p>
            <a:endParaRPr lang="en-US" sz="2400" dirty="0">
              <a:solidFill>
                <a:srgbClr val="7A8288"/>
              </a:solidFill>
              <a:latin typeface="-apple-system"/>
            </a:endParaRPr>
          </a:p>
          <a:p>
            <a:r>
              <a:rPr lang="en-US" sz="2400" dirty="0"/>
              <a:t>Games by platform &amp; category &amp; sorted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https://www.freetogame.com/api/games?platform=browser&amp;category=mmorpg&amp;sort-by=release-date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13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45BB-2579-4BAC-9B86-E044FF22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64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Filter Games by multiple tags for personalized results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2"/>
              </a:rPr>
              <a:t>https://www.freetogame.com/api/filter?tag=3d.mmorpg.fantasy.pvp&amp;platform=pc</a:t>
            </a:r>
            <a:r>
              <a:rPr lang="en-US" sz="2400" dirty="0"/>
              <a:t> </a:t>
            </a:r>
          </a:p>
          <a:p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Insert tag,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eg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: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mmorpg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, shooter,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pvp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7A8288"/>
                </a:solidFill>
                <a:effectLst/>
                <a:latin typeface="-apple-system"/>
              </a:rPr>
              <a:t>mmofps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 and </a:t>
            </a:r>
            <a:r>
              <a:rPr lang="en-US" sz="2400" b="0" i="0" u="none" strike="noStrike" dirty="0">
                <a:effectLst/>
                <a:latin typeface="-apple-system"/>
              </a:rPr>
              <a:t>more</a:t>
            </a:r>
            <a:r>
              <a:rPr lang="en-US" sz="2400" b="0" i="0" dirty="0">
                <a:solidFill>
                  <a:srgbClr val="7A8288"/>
                </a:solidFill>
                <a:effectLst/>
                <a:latin typeface="-apple-system"/>
              </a:rPr>
              <a:t>. Optionally you can also use the "platform" and "sort" parameters</a:t>
            </a:r>
          </a:p>
          <a:p>
            <a:endParaRPr lang="en-US" sz="2400" dirty="0">
              <a:solidFill>
                <a:srgbClr val="7A8288"/>
              </a:solidFill>
              <a:latin typeface="-apple-system"/>
            </a:endParaRPr>
          </a:p>
          <a:p>
            <a:r>
              <a:rPr lang="en-US" sz="2400" dirty="0"/>
              <a:t>Return details from a specific game</a:t>
            </a:r>
          </a:p>
          <a:p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https://www.freetogame.com/api/game?id=452</a:t>
            </a:r>
            <a:r>
              <a:rPr lang="en-US" sz="2400" dirty="0"/>
              <a:t> </a:t>
            </a:r>
          </a:p>
          <a:p>
            <a:r>
              <a:rPr lang="en-IN" sz="2400" b="0" i="0" dirty="0">
                <a:solidFill>
                  <a:srgbClr val="7A8288"/>
                </a:solidFill>
                <a:effectLst/>
                <a:latin typeface="-apple-system"/>
              </a:rPr>
              <a:t>Insert game id</a:t>
            </a: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B3608D-DB90-40CC-A4A4-3C0D23FA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15429"/>
            <a:ext cx="11146735" cy="1325563"/>
          </a:xfrm>
        </p:spPr>
        <p:txBody>
          <a:bodyPr/>
          <a:lstStyle/>
          <a:p>
            <a:r>
              <a:rPr lang="en-IN" dirty="0"/>
              <a:t>Free-To-Play Games Database API Endpoints </a:t>
            </a:r>
            <a:r>
              <a:rPr lang="en-IN" sz="2400" dirty="0"/>
              <a:t>(</a:t>
            </a:r>
            <a:r>
              <a:rPr lang="en-IN" sz="2400" dirty="0" err="1"/>
              <a:t>contd</a:t>
            </a:r>
            <a:r>
              <a:rPr lang="en-IN" sz="24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5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CBBF-B518-48F7-B97E-CF5BF2EC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Limits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D1E6-1ACE-4C7E-B966-8DF51DE5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Limits</a:t>
            </a:r>
          </a:p>
          <a:p>
            <a:pPr marL="0" indent="0">
              <a:buNone/>
            </a:pPr>
            <a:r>
              <a:rPr lang="en-US" dirty="0"/>
              <a:t>   Please avoid doing more than 4 requests per second.</a:t>
            </a:r>
          </a:p>
          <a:p>
            <a:endParaRPr lang="en-US" dirty="0"/>
          </a:p>
          <a:p>
            <a:r>
              <a:rPr lang="en-US" dirty="0"/>
              <a:t>Responses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200</a:t>
            </a:r>
            <a:r>
              <a:rPr lang="en-US" sz="2800" dirty="0"/>
              <a:t>: Success</a:t>
            </a:r>
          </a:p>
          <a:p>
            <a:pPr lvl="1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404</a:t>
            </a:r>
            <a:r>
              <a:rPr lang="en-US" sz="2800" dirty="0"/>
              <a:t>: Object not found: Game or endpoint not found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500</a:t>
            </a:r>
            <a:r>
              <a:rPr lang="en-US" sz="2800" dirty="0"/>
              <a:t>: Something wrong on our end (unexpected server errors)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00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193A-7489-47C5-83DD-70ED1B4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B59C-33B3-4242-AEA6-00D81960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Google framework material UI - </a:t>
            </a:r>
            <a:r>
              <a:rPr lang="en-IN" dirty="0">
                <a:hlinkClick r:id="rId2"/>
              </a:rPr>
              <a:t>https://material.io/design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r>
              <a:rPr lang="en-IN" dirty="0" err="1"/>
              <a:t>Bulma</a:t>
            </a:r>
            <a:r>
              <a:rPr lang="en-IN" dirty="0"/>
              <a:t> - </a:t>
            </a:r>
            <a:r>
              <a:rPr lang="en-IN" dirty="0">
                <a:hlinkClick r:id="rId3"/>
              </a:rPr>
              <a:t>https://bulma.io/</a:t>
            </a:r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95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1EE-53AB-4C0F-9ADD-086404E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0878-037C-413F-A196-0DB476A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95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Planning Phase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Create user story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Create wireframe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Create user flowchart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Finalize API for project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Finalize CSS for project</a:t>
            </a:r>
          </a:p>
        </p:txBody>
      </p:sp>
    </p:spTree>
    <p:extLst>
      <p:ext uri="{BB962C8B-B14F-4D97-AF65-F5344CB8AC3E}">
        <p14:creationId xmlns:p14="http://schemas.microsoft.com/office/powerpoint/2010/main" val="17194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1EE-53AB-4C0F-9ADD-086404E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Breakdown of Tasks </a:t>
            </a:r>
            <a:r>
              <a:rPr lang="en-IN" sz="1600" dirty="0"/>
              <a:t>(</a:t>
            </a:r>
            <a:r>
              <a:rPr lang="en-IN" sz="1600" dirty="0" err="1"/>
              <a:t>contd</a:t>
            </a:r>
            <a:r>
              <a:rPr lang="en-IN" sz="160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0878-037C-413F-A196-0DB476A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2400" dirty="0"/>
              <a:t>Building Phase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Set up directory structure of the project (.html, .</a:t>
            </a:r>
            <a:r>
              <a:rPr lang="en-US" dirty="0" err="1"/>
              <a:t>css</a:t>
            </a:r>
            <a:r>
              <a:rPr lang="en-US" dirty="0"/>
              <a:t> and .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Import free games list API to receive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Validate API works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Set up UI to display games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Set up UX to make page interactable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Clean up and customize UI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Import video games API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Integrate both APIs cleanly on the UI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Set up local storage for user data</a:t>
            </a:r>
          </a:p>
        </p:txBody>
      </p:sp>
    </p:spTree>
    <p:extLst>
      <p:ext uri="{BB962C8B-B14F-4D97-AF65-F5344CB8AC3E}">
        <p14:creationId xmlns:p14="http://schemas.microsoft.com/office/powerpoint/2010/main" val="307384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1EE-53AB-4C0F-9ADD-086404E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Breakdown of Tasks </a:t>
            </a:r>
            <a:r>
              <a:rPr lang="en-IN" sz="2000" dirty="0"/>
              <a:t>(</a:t>
            </a:r>
            <a:r>
              <a:rPr lang="en-IN" sz="2000" dirty="0" err="1"/>
              <a:t>contd</a:t>
            </a:r>
            <a:r>
              <a:rPr lang="en-IN" sz="200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0878-037C-413F-A196-0DB476A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2000" dirty="0"/>
              <a:t>Testing Phase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Test application</a:t>
            </a:r>
          </a:p>
          <a:p>
            <a:endParaRPr lang="en-US" sz="2000" dirty="0"/>
          </a:p>
          <a:p>
            <a:r>
              <a:rPr lang="en-US" sz="2000" dirty="0"/>
              <a:t>Deployment Phase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Deploy application</a:t>
            </a:r>
          </a:p>
          <a:p>
            <a:pPr lvl="1"/>
            <a:endParaRPr lang="en-US" sz="2000" dirty="0"/>
          </a:p>
          <a:p>
            <a:r>
              <a:rPr lang="en-US" sz="2000" dirty="0"/>
              <a:t>Gold plate the UI and add final features</a:t>
            </a:r>
          </a:p>
        </p:txBody>
      </p:sp>
    </p:spTree>
    <p:extLst>
      <p:ext uri="{BB962C8B-B14F-4D97-AF65-F5344CB8AC3E}">
        <p14:creationId xmlns:p14="http://schemas.microsoft.com/office/powerpoint/2010/main" val="191100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1EE-53AB-4C0F-9ADD-086404E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Breakdown of Tasks </a:t>
            </a:r>
            <a:r>
              <a:rPr lang="en-IN" sz="2000" dirty="0"/>
              <a:t>(</a:t>
            </a:r>
            <a:r>
              <a:rPr lang="en-IN" sz="2000" dirty="0" err="1"/>
              <a:t>contd</a:t>
            </a:r>
            <a:r>
              <a:rPr lang="en-IN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0878-037C-413F-A196-0DB476A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2000" dirty="0"/>
              <a:t>Create Presentations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Set up slideshow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Set up deployable website from slideshow</a:t>
            </a:r>
          </a:p>
          <a:p>
            <a:endParaRPr lang="en-US" sz="2000" dirty="0"/>
          </a:p>
          <a:p>
            <a:r>
              <a:rPr lang="en-US" sz="2000" dirty="0"/>
              <a:t>Managing Project Cycle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Daily checkups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Management tasks including estimating timeline for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Tracking the status of task completion in GitHub</a:t>
            </a:r>
          </a:p>
        </p:txBody>
      </p:sp>
    </p:spTree>
    <p:extLst>
      <p:ext uri="{BB962C8B-B14F-4D97-AF65-F5344CB8AC3E}">
        <p14:creationId xmlns:p14="http://schemas.microsoft.com/office/powerpoint/2010/main" val="212888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AEB0-B072-4EB2-8349-651C4380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A491A-75A6-48DC-8188-051C4E44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91" y="2115377"/>
            <a:ext cx="5653709" cy="441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8067-3687-416A-8C4C-8894FB0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Project Proposal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D9FB-DB3A-4404-A6CB-0C42C23F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Project Title: U Game On Site</a:t>
            </a:r>
            <a:endParaRPr lang="en-US" sz="2000" dirty="0"/>
          </a:p>
          <a:p>
            <a:r>
              <a:rPr lang="en-US" sz="2000" dirty="0"/>
              <a:t>Description: A gaming website where you can access a variety of  video games. Click on the video game content tile of your choice to play. The site will have a search, sort, and filter option. Some games will be playable. Video games will be the 2nd API.</a:t>
            </a:r>
          </a:p>
          <a:p>
            <a:r>
              <a:rPr lang="en-US" sz="2000" dirty="0"/>
              <a:t>User Story: As a user, I want to see tiles of games so that I can choose what I want to play.</a:t>
            </a:r>
          </a:p>
          <a:p>
            <a:r>
              <a:rPr lang="en-US" sz="2000" dirty="0"/>
              <a:t>Acceptance Criteria: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GIVEN tiles of games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WHEN I go to the site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THEN I can see all the games tiles</a:t>
            </a:r>
          </a:p>
          <a:p>
            <a:r>
              <a:rPr lang="en-US" sz="2000" dirty="0"/>
              <a:t>Wireframe: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r>
              <a:rPr lang="en-US" sz="2000" dirty="0"/>
              <a:t>APIs To Be Used: Free-To-Play Games API: </a:t>
            </a:r>
            <a:r>
              <a:rPr lang="en-US" sz="2000" dirty="0">
                <a:hlinkClick r:id="rId3"/>
              </a:rPr>
              <a:t>https://www.freetogame.com/api-doc</a:t>
            </a:r>
            <a:r>
              <a:rPr lang="en-US" sz="2000" dirty="0"/>
              <a:t>  </a:t>
            </a:r>
          </a:p>
          <a:p>
            <a:r>
              <a:rPr lang="en-US" sz="2000" dirty="0"/>
              <a:t>Breakdown of Tasks: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 err="1"/>
              <a:t>Rozz</a:t>
            </a:r>
            <a:r>
              <a:rPr lang="en-US" sz="1700" dirty="0"/>
              <a:t>- Wireframe, UI layout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Millie – User Story, UI layout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Carlos – UI layout, game site UI, testing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Miles – breakdown of tasks, UI layout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Kartiki – APIs</a:t>
            </a:r>
          </a:p>
          <a:p>
            <a:pPr lvl="1"/>
            <a:endParaRPr lang="en-US" sz="17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02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5253-0B3F-4B6F-8D69-49147EF7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3E388D-C54B-458E-B60D-9C982EC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68" y="1887891"/>
            <a:ext cx="3993252" cy="4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4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9799-D549-4AB6-BE0F-12261716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Team Distribution for 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A554-36C1-4B97-83E7-1490908F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04" y="1825625"/>
            <a:ext cx="10603396" cy="4351338"/>
          </a:xfrm>
        </p:spPr>
        <p:txBody>
          <a:bodyPr/>
          <a:lstStyle/>
          <a:p>
            <a:endParaRPr lang="en-IN" dirty="0"/>
          </a:p>
          <a:p>
            <a:pPr lvl="3"/>
            <a:r>
              <a:rPr lang="en-IN" sz="4000" dirty="0" err="1"/>
              <a:t>Rozz</a:t>
            </a:r>
            <a:r>
              <a:rPr lang="en-IN" sz="4000" dirty="0"/>
              <a:t>- Wireframe</a:t>
            </a:r>
          </a:p>
          <a:p>
            <a:pPr lvl="3"/>
            <a:r>
              <a:rPr lang="en-IN" sz="4000" dirty="0"/>
              <a:t>Millie – User Story</a:t>
            </a:r>
          </a:p>
          <a:p>
            <a:pPr lvl="3"/>
            <a:r>
              <a:rPr lang="en-IN" sz="4000" dirty="0"/>
              <a:t>Carlos – Project Description</a:t>
            </a:r>
          </a:p>
          <a:p>
            <a:pPr lvl="3"/>
            <a:r>
              <a:rPr lang="en-IN" sz="4000" dirty="0"/>
              <a:t>Miles – breakdown of tasks</a:t>
            </a:r>
          </a:p>
          <a:p>
            <a:pPr lvl="3"/>
            <a:r>
              <a:rPr lang="en-IN" sz="4000" dirty="0"/>
              <a:t>Kartiki – APIs to be used</a:t>
            </a:r>
          </a:p>
        </p:txBody>
      </p:sp>
    </p:spTree>
    <p:extLst>
      <p:ext uri="{BB962C8B-B14F-4D97-AF65-F5344CB8AC3E}">
        <p14:creationId xmlns:p14="http://schemas.microsoft.com/office/powerpoint/2010/main" val="353651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8067-3687-416A-8C4C-8894FB03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5" y="394942"/>
            <a:ext cx="10515600" cy="1325563"/>
          </a:xfrm>
        </p:spPr>
        <p:txBody>
          <a:bodyPr/>
          <a:lstStyle/>
          <a:p>
            <a:r>
              <a:rPr lang="en-IN" dirty="0"/>
              <a:t> Project Title - U Game On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D9FB-DB3A-4404-A6CB-0C42C23F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/>
              <a:t>Project Description: </a:t>
            </a:r>
          </a:p>
          <a:p>
            <a:endParaRPr lang="en-US" dirty="0"/>
          </a:p>
          <a:p>
            <a:pPr lvl="1"/>
            <a:r>
              <a:rPr lang="en-US" sz="2800" dirty="0"/>
              <a:t>A gaming website directory where you can access a variety of  video games.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Click on the video game content tile of your choice to play.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 site will have a search, sort, and filter option.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Some games will be playable.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Video game(s) will be the 2nd API.</a:t>
            </a:r>
          </a:p>
        </p:txBody>
      </p:sp>
    </p:spTree>
    <p:extLst>
      <p:ext uri="{BB962C8B-B14F-4D97-AF65-F5344CB8AC3E}">
        <p14:creationId xmlns:p14="http://schemas.microsoft.com/office/powerpoint/2010/main" val="406924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9310" y="1019294"/>
            <a:ext cx="2969614" cy="6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Site Title (LOGO)</a:t>
            </a: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4333097" y="1049228"/>
            <a:ext cx="7279593" cy="42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Navigation/Search Bar</a:t>
            </a: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4377824" y="1799128"/>
            <a:ext cx="2269600" cy="22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6860458" y="1799161"/>
            <a:ext cx="2269600" cy="22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9343091" y="1799161"/>
            <a:ext cx="2269600" cy="22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6860458" y="4273761"/>
            <a:ext cx="2269600" cy="22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4545624" y="1927428"/>
            <a:ext cx="1934000" cy="12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Photo of game/GIF preview</a:t>
            </a:r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7028258" y="1927428"/>
            <a:ext cx="1934000" cy="12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Photo of game/GIF preview</a:t>
            </a:r>
            <a:endParaRPr sz="2400"/>
          </a:p>
        </p:txBody>
      </p:sp>
      <p:sp>
        <p:nvSpPr>
          <p:cNvPr id="62" name="Google Shape;62;p13"/>
          <p:cNvSpPr/>
          <p:nvPr/>
        </p:nvSpPr>
        <p:spPr>
          <a:xfrm>
            <a:off x="9510891" y="1927428"/>
            <a:ext cx="1934000" cy="12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Photo of game/GIF preview</a:t>
            </a:r>
            <a:endParaRPr sz="2400"/>
          </a:p>
        </p:txBody>
      </p:sp>
      <p:sp>
        <p:nvSpPr>
          <p:cNvPr id="63" name="Google Shape;63;p13"/>
          <p:cNvSpPr/>
          <p:nvPr/>
        </p:nvSpPr>
        <p:spPr>
          <a:xfrm>
            <a:off x="7028258" y="4431561"/>
            <a:ext cx="1934000" cy="12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Photo of game/GIF preview</a:t>
            </a: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4585024" y="3332795"/>
            <a:ext cx="18552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Game Description / Download Link / Share Button</a:t>
            </a:r>
            <a:endParaRPr sz="267"/>
          </a:p>
        </p:txBody>
      </p:sp>
      <p:sp>
        <p:nvSpPr>
          <p:cNvPr id="65" name="Google Shape;65;p13"/>
          <p:cNvSpPr txBox="1"/>
          <p:nvPr/>
        </p:nvSpPr>
        <p:spPr>
          <a:xfrm>
            <a:off x="7067658" y="3342662"/>
            <a:ext cx="18552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Game Description / Download Link / Share Button</a:t>
            </a:r>
            <a:endParaRPr sz="267"/>
          </a:p>
        </p:txBody>
      </p:sp>
      <p:sp>
        <p:nvSpPr>
          <p:cNvPr id="66" name="Google Shape;66;p13"/>
          <p:cNvSpPr txBox="1"/>
          <p:nvPr/>
        </p:nvSpPr>
        <p:spPr>
          <a:xfrm>
            <a:off x="9550291" y="3332795"/>
            <a:ext cx="18552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Game Description / Download Link / Share Button</a:t>
            </a:r>
            <a:endParaRPr sz="267"/>
          </a:p>
        </p:txBody>
      </p:sp>
      <p:sp>
        <p:nvSpPr>
          <p:cNvPr id="67" name="Google Shape;67;p13"/>
          <p:cNvSpPr txBox="1"/>
          <p:nvPr/>
        </p:nvSpPr>
        <p:spPr>
          <a:xfrm>
            <a:off x="7067658" y="5797529"/>
            <a:ext cx="18552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Game Description / Download Link / Share Button</a:t>
            </a:r>
            <a:endParaRPr sz="267"/>
          </a:p>
        </p:txBody>
      </p:sp>
      <p:sp>
        <p:nvSpPr>
          <p:cNvPr id="68" name="Google Shape;68;p13"/>
          <p:cNvSpPr/>
          <p:nvPr/>
        </p:nvSpPr>
        <p:spPr>
          <a:xfrm>
            <a:off x="588658" y="1818861"/>
            <a:ext cx="2960400" cy="96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Current Selected Filters</a:t>
            </a:r>
            <a:endParaRPr sz="2400"/>
          </a:p>
        </p:txBody>
      </p:sp>
      <p:sp>
        <p:nvSpPr>
          <p:cNvPr id="69" name="Google Shape;69;p13"/>
          <p:cNvSpPr/>
          <p:nvPr/>
        </p:nvSpPr>
        <p:spPr>
          <a:xfrm>
            <a:off x="628124" y="3111528"/>
            <a:ext cx="2920800" cy="34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70;p13"/>
          <p:cNvSpPr/>
          <p:nvPr/>
        </p:nvSpPr>
        <p:spPr>
          <a:xfrm>
            <a:off x="776158" y="3328594"/>
            <a:ext cx="2595200" cy="3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List of Filters</a:t>
            </a:r>
            <a:endParaRPr sz="2400"/>
          </a:p>
        </p:txBody>
      </p:sp>
      <p:sp>
        <p:nvSpPr>
          <p:cNvPr id="71" name="Google Shape;71;p13"/>
          <p:cNvSpPr/>
          <p:nvPr/>
        </p:nvSpPr>
        <p:spPr>
          <a:xfrm>
            <a:off x="874824" y="3989728"/>
            <a:ext cx="246800" cy="19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72;p13"/>
          <p:cNvSpPr/>
          <p:nvPr/>
        </p:nvSpPr>
        <p:spPr>
          <a:xfrm>
            <a:off x="874824" y="4321228"/>
            <a:ext cx="246800" cy="19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" name="Google Shape;73;p13"/>
          <p:cNvSpPr/>
          <p:nvPr/>
        </p:nvSpPr>
        <p:spPr>
          <a:xfrm>
            <a:off x="874824" y="4652728"/>
            <a:ext cx="246800" cy="19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3"/>
          <p:cNvSpPr/>
          <p:nvPr/>
        </p:nvSpPr>
        <p:spPr>
          <a:xfrm>
            <a:off x="874824" y="4984228"/>
            <a:ext cx="246800" cy="19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Google Shape;75;p13"/>
          <p:cNvSpPr/>
          <p:nvPr/>
        </p:nvSpPr>
        <p:spPr>
          <a:xfrm>
            <a:off x="1299124" y="4019328"/>
            <a:ext cx="1786000" cy="16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Multiplayer</a:t>
            </a:r>
            <a:endParaRPr sz="1200"/>
          </a:p>
        </p:txBody>
      </p:sp>
      <p:sp>
        <p:nvSpPr>
          <p:cNvPr id="76" name="Google Shape;76;p13"/>
          <p:cNvSpPr/>
          <p:nvPr/>
        </p:nvSpPr>
        <p:spPr>
          <a:xfrm>
            <a:off x="1299124" y="4336028"/>
            <a:ext cx="1786000" cy="16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Single Player</a:t>
            </a:r>
            <a:endParaRPr sz="1200"/>
          </a:p>
        </p:txBody>
      </p:sp>
      <p:sp>
        <p:nvSpPr>
          <p:cNvPr id="77" name="Google Shape;77;p13"/>
          <p:cNvSpPr/>
          <p:nvPr/>
        </p:nvSpPr>
        <p:spPr>
          <a:xfrm>
            <a:off x="1299124" y="4652728"/>
            <a:ext cx="1786000" cy="16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Action/Adventure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>
            <a:off x="1299124" y="4959561"/>
            <a:ext cx="1786000" cy="16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Strategy</a:t>
            </a:r>
            <a:endParaRPr sz="120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BBD2EF3-A4EE-4E52-AFF3-464C13B9B7AB}"/>
              </a:ext>
            </a:extLst>
          </p:cNvPr>
          <p:cNvSpPr txBox="1">
            <a:spLocks/>
          </p:cNvSpPr>
          <p:nvPr/>
        </p:nvSpPr>
        <p:spPr>
          <a:xfrm>
            <a:off x="579310" y="92629"/>
            <a:ext cx="11033380" cy="78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Wireframe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92B651-AF9F-45D5-8EB3-C8E4CB0E78A4}"/>
              </a:ext>
            </a:extLst>
          </p:cNvPr>
          <p:cNvSpPr txBox="1"/>
          <p:nvPr/>
        </p:nvSpPr>
        <p:spPr>
          <a:xfrm>
            <a:off x="522436" y="6555539"/>
            <a:ext cx="11528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dirty="0">
                <a:hlinkClick r:id="rId3"/>
              </a:rPr>
              <a:t>https://docs.google.com/presentation/d/1vBgvJzZPhkXUwlxqPrkcK6V41Fr4qVrydo9i4qbCpsM/edit#slide=id.gebd68e0fc7_0_35</a:t>
            </a:r>
            <a:r>
              <a:rPr lang="en-IN" sz="14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919899" y="735385"/>
            <a:ext cx="4123600" cy="7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 dirty="0"/>
              <a:t>Game Title</a:t>
            </a:r>
            <a:endParaRPr dirty="0"/>
          </a:p>
        </p:txBody>
      </p:sp>
      <p:sp>
        <p:nvSpPr>
          <p:cNvPr id="84" name="Google Shape;84;p14"/>
          <p:cNvSpPr/>
          <p:nvPr/>
        </p:nvSpPr>
        <p:spPr>
          <a:xfrm>
            <a:off x="1695000" y="1395215"/>
            <a:ext cx="8979600" cy="29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PHOTO OF GAME</a:t>
            </a:r>
            <a:endParaRPr sz="2400"/>
          </a:p>
        </p:txBody>
      </p:sp>
      <p:sp>
        <p:nvSpPr>
          <p:cNvPr id="85" name="Google Shape;85;p14"/>
          <p:cNvSpPr/>
          <p:nvPr/>
        </p:nvSpPr>
        <p:spPr>
          <a:xfrm>
            <a:off x="2099600" y="4521909"/>
            <a:ext cx="8170400" cy="21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Brief description/Gameplay Screenshots.</a:t>
            </a:r>
            <a:endParaRPr sz="2400"/>
          </a:p>
        </p:txBody>
      </p:sp>
      <p:sp>
        <p:nvSpPr>
          <p:cNvPr id="86" name="Google Shape;86;p14"/>
          <p:cNvSpPr txBox="1"/>
          <p:nvPr/>
        </p:nvSpPr>
        <p:spPr>
          <a:xfrm>
            <a:off x="7541660" y="324992"/>
            <a:ext cx="24076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 dirty="0"/>
              <a:t>*Page when game is selected</a:t>
            </a:r>
            <a:endParaRPr sz="1067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BDAED1-3CAD-4BDF-B097-3775DC1DD8B8}"/>
              </a:ext>
            </a:extLst>
          </p:cNvPr>
          <p:cNvSpPr txBox="1">
            <a:spLocks/>
          </p:cNvSpPr>
          <p:nvPr/>
        </p:nvSpPr>
        <p:spPr>
          <a:xfrm>
            <a:off x="1659834" y="56711"/>
            <a:ext cx="9014765" cy="78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Wireframe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384906" y="658957"/>
            <a:ext cx="2338800" cy="138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GAMING HOMEPAGE</a:t>
            </a:r>
            <a:endParaRPr sz="2400"/>
          </a:p>
        </p:txBody>
      </p:sp>
      <p:sp>
        <p:nvSpPr>
          <p:cNvPr id="92" name="Google Shape;92;p15"/>
          <p:cNvSpPr/>
          <p:nvPr/>
        </p:nvSpPr>
        <p:spPr>
          <a:xfrm>
            <a:off x="1031306" y="2548457"/>
            <a:ext cx="1401200" cy="126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33">
                <a:solidFill>
                  <a:schemeClr val="dk1"/>
                </a:solidFill>
              </a:rPr>
              <a:t>User starts off at homepage, where they see games, filters and search/navigation bar.</a:t>
            </a:r>
            <a:endParaRPr sz="2400"/>
          </a:p>
        </p:txBody>
      </p:sp>
      <p:cxnSp>
        <p:nvCxnSpPr>
          <p:cNvPr id="93" name="Google Shape;93;p15"/>
          <p:cNvCxnSpPr>
            <a:endCxn id="92" idx="0"/>
          </p:cNvCxnSpPr>
          <p:nvPr/>
        </p:nvCxnSpPr>
        <p:spPr>
          <a:xfrm>
            <a:off x="1312306" y="2060057"/>
            <a:ext cx="419600" cy="4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5"/>
          <p:cNvSpPr/>
          <p:nvPr/>
        </p:nvSpPr>
        <p:spPr>
          <a:xfrm>
            <a:off x="4108039" y="634057"/>
            <a:ext cx="2973200" cy="1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5"/>
          <p:cNvSpPr txBox="1"/>
          <p:nvPr/>
        </p:nvSpPr>
        <p:spPr>
          <a:xfrm rot="-1246501">
            <a:off x="2178515" y="1948162"/>
            <a:ext cx="187426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/>
              <a:t>*user clicks on filter(s)</a:t>
            </a:r>
            <a:endParaRPr sz="1200"/>
          </a:p>
        </p:txBody>
      </p:sp>
      <p:sp>
        <p:nvSpPr>
          <p:cNvPr id="96" name="Google Shape;96;p15"/>
          <p:cNvSpPr/>
          <p:nvPr/>
        </p:nvSpPr>
        <p:spPr>
          <a:xfrm>
            <a:off x="5427272" y="1142457"/>
            <a:ext cx="1401200" cy="12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Games arranged according to filter(s)</a:t>
            </a: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4203672" y="1172057"/>
            <a:ext cx="1065600" cy="23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/>
              <a:t>Selected filter(s)</a:t>
            </a:r>
            <a:endParaRPr sz="800"/>
          </a:p>
        </p:txBody>
      </p:sp>
      <p:sp>
        <p:nvSpPr>
          <p:cNvPr id="98" name="Google Shape;98;p15"/>
          <p:cNvSpPr txBox="1"/>
          <p:nvPr/>
        </p:nvSpPr>
        <p:spPr>
          <a:xfrm>
            <a:off x="4401039" y="2820024"/>
            <a:ext cx="2427600" cy="9640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dirty="0"/>
              <a:t>Depending on what filters were chosen, games will arrange to fit criteria.For example, if “Multiplayer” was chosen, then multiplayer games will show at the front of the list.</a:t>
            </a:r>
            <a:endParaRPr sz="933" dirty="0"/>
          </a:p>
        </p:txBody>
      </p:sp>
      <p:cxnSp>
        <p:nvCxnSpPr>
          <p:cNvPr id="99" name="Google Shape;99;p15"/>
          <p:cNvCxnSpPr>
            <a:stCxn id="98" idx="0"/>
            <a:endCxn id="98" idx="0"/>
          </p:cNvCxnSpPr>
          <p:nvPr/>
        </p:nvCxnSpPr>
        <p:spPr>
          <a:xfrm>
            <a:off x="5614839" y="282002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5"/>
          <p:cNvCxnSpPr>
            <a:stCxn id="92" idx="7"/>
          </p:cNvCxnSpPr>
          <p:nvPr/>
        </p:nvCxnSpPr>
        <p:spPr>
          <a:xfrm rot="10800000" flipH="1">
            <a:off x="2227304" y="2050249"/>
            <a:ext cx="1779200" cy="6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5614839" y="2543624"/>
            <a:ext cx="0" cy="2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5"/>
          <p:cNvCxnSpPr>
            <a:stCxn id="94" idx="3"/>
          </p:cNvCxnSpPr>
          <p:nvPr/>
        </p:nvCxnSpPr>
        <p:spPr>
          <a:xfrm rot="10800000" flipH="1">
            <a:off x="7081239" y="1586457"/>
            <a:ext cx="1809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5"/>
          <p:cNvSpPr txBox="1"/>
          <p:nvPr/>
        </p:nvSpPr>
        <p:spPr>
          <a:xfrm>
            <a:off x="7081239" y="1172057"/>
            <a:ext cx="20032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/>
              <a:t>*user clicks on a game</a:t>
            </a:r>
            <a:endParaRPr sz="1200"/>
          </a:p>
        </p:txBody>
      </p:sp>
      <p:sp>
        <p:nvSpPr>
          <p:cNvPr id="104" name="Google Shape;104;p15"/>
          <p:cNvSpPr/>
          <p:nvPr/>
        </p:nvSpPr>
        <p:spPr>
          <a:xfrm>
            <a:off x="9058539" y="580024"/>
            <a:ext cx="1905200" cy="202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9404339" y="1051757"/>
            <a:ext cx="1213600" cy="5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Photo</a:t>
            </a:r>
            <a:endParaRPr sz="2400"/>
          </a:p>
        </p:txBody>
      </p:sp>
      <p:sp>
        <p:nvSpPr>
          <p:cNvPr id="106" name="Google Shape;106;p15"/>
          <p:cNvSpPr/>
          <p:nvPr/>
        </p:nvSpPr>
        <p:spPr>
          <a:xfrm>
            <a:off x="9127639" y="1833190"/>
            <a:ext cx="1779200" cy="5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/>
              <a:t>Info/Download</a:t>
            </a:r>
            <a:endParaRPr sz="1200"/>
          </a:p>
        </p:txBody>
      </p:sp>
      <p:sp>
        <p:nvSpPr>
          <p:cNvPr id="107" name="Google Shape;107;p15"/>
          <p:cNvSpPr txBox="1"/>
          <p:nvPr/>
        </p:nvSpPr>
        <p:spPr>
          <a:xfrm>
            <a:off x="9410439" y="658957"/>
            <a:ext cx="12136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/>
              <a:t>Game Title</a:t>
            </a:r>
            <a:endParaRPr sz="1333"/>
          </a:p>
        </p:txBody>
      </p:sp>
      <p:sp>
        <p:nvSpPr>
          <p:cNvPr id="108" name="Google Shape;108;p15"/>
          <p:cNvSpPr txBox="1"/>
          <p:nvPr/>
        </p:nvSpPr>
        <p:spPr>
          <a:xfrm>
            <a:off x="11131439" y="619490"/>
            <a:ext cx="1006000" cy="21125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User is presented with the info page of the selected game. They are presented with the title, an enlarged photo, a game description, as well as gameplay screenshots. </a:t>
            </a:r>
            <a:endParaRPr sz="933"/>
          </a:p>
        </p:txBody>
      </p:sp>
      <p:cxnSp>
        <p:nvCxnSpPr>
          <p:cNvPr id="109" name="Google Shape;109;p15"/>
          <p:cNvCxnSpPr>
            <a:stCxn id="104" idx="3"/>
          </p:cNvCxnSpPr>
          <p:nvPr/>
        </p:nvCxnSpPr>
        <p:spPr>
          <a:xfrm>
            <a:off x="10963739" y="1591424"/>
            <a:ext cx="176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>
            <a:stCxn id="104" idx="2"/>
          </p:cNvCxnSpPr>
          <p:nvPr/>
        </p:nvCxnSpPr>
        <p:spPr>
          <a:xfrm>
            <a:off x="10011139" y="2602824"/>
            <a:ext cx="10900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5"/>
          <p:cNvSpPr txBox="1"/>
          <p:nvPr/>
        </p:nvSpPr>
        <p:spPr>
          <a:xfrm rot="3486010">
            <a:off x="9848957" y="3261039"/>
            <a:ext cx="1818196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/>
              <a:t>*User clicks “Download”</a:t>
            </a:r>
            <a:endParaRPr sz="1067"/>
          </a:p>
        </p:txBody>
      </p:sp>
      <p:sp>
        <p:nvSpPr>
          <p:cNvPr id="112" name="Google Shape;112;p15"/>
          <p:cNvSpPr/>
          <p:nvPr/>
        </p:nvSpPr>
        <p:spPr>
          <a:xfrm>
            <a:off x="10050539" y="4448124"/>
            <a:ext cx="2003200" cy="14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GAMING SITE</a:t>
            </a:r>
            <a:endParaRPr sz="2400"/>
          </a:p>
        </p:txBody>
      </p:sp>
      <p:sp>
        <p:nvSpPr>
          <p:cNvPr id="113" name="Google Shape;113;p15"/>
          <p:cNvSpPr txBox="1"/>
          <p:nvPr/>
        </p:nvSpPr>
        <p:spPr>
          <a:xfrm>
            <a:off x="10050539" y="6115758"/>
            <a:ext cx="2003200" cy="6768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User will be taken to official game site in order to proceed with download.</a:t>
            </a:r>
            <a:endParaRPr sz="933"/>
          </a:p>
        </p:txBody>
      </p:sp>
      <p:cxnSp>
        <p:nvCxnSpPr>
          <p:cNvPr id="114" name="Google Shape;114;p15"/>
          <p:cNvCxnSpPr>
            <a:stCxn id="112" idx="2"/>
            <a:endCxn id="113" idx="0"/>
          </p:cNvCxnSpPr>
          <p:nvPr/>
        </p:nvCxnSpPr>
        <p:spPr>
          <a:xfrm>
            <a:off x="11052139" y="5888924"/>
            <a:ext cx="0" cy="2268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2227306" y="3594724"/>
            <a:ext cx="1256000" cy="1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5"/>
          <p:cNvSpPr txBox="1"/>
          <p:nvPr/>
        </p:nvSpPr>
        <p:spPr>
          <a:xfrm rot="3032202">
            <a:off x="1852965" y="4279627"/>
            <a:ext cx="261491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/>
              <a:t>*user utilizes search box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3562306" y="5195590"/>
            <a:ext cx="2200400" cy="138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" name="Google Shape;118;p15"/>
          <p:cNvSpPr/>
          <p:nvPr/>
        </p:nvSpPr>
        <p:spPr>
          <a:xfrm>
            <a:off x="4576772" y="5287124"/>
            <a:ext cx="1090000" cy="16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Searching...</a:t>
            </a:r>
            <a:endParaRPr sz="1200"/>
          </a:p>
        </p:txBody>
      </p:sp>
      <p:sp>
        <p:nvSpPr>
          <p:cNvPr id="119" name="Google Shape;119;p15"/>
          <p:cNvSpPr/>
          <p:nvPr/>
        </p:nvSpPr>
        <p:spPr>
          <a:xfrm>
            <a:off x="3757706" y="5790124"/>
            <a:ext cx="1809600" cy="5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Game Results</a:t>
            </a:r>
            <a:endParaRPr sz="2400"/>
          </a:p>
        </p:txBody>
      </p:sp>
      <p:sp>
        <p:nvSpPr>
          <p:cNvPr id="120" name="Google Shape;120;p15"/>
          <p:cNvSpPr txBox="1"/>
          <p:nvPr/>
        </p:nvSpPr>
        <p:spPr>
          <a:xfrm>
            <a:off x="1031306" y="5448125"/>
            <a:ext cx="1615600" cy="9640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/>
              <a:t>A list of game(s) will populate as a result of user’s search criteria. User will see “No Results…” if nothing matches database.</a:t>
            </a:r>
            <a:endParaRPr sz="933"/>
          </a:p>
        </p:txBody>
      </p:sp>
      <p:cxnSp>
        <p:nvCxnSpPr>
          <p:cNvPr id="121" name="Google Shape;121;p15"/>
          <p:cNvCxnSpPr>
            <a:stCxn id="120" idx="3"/>
            <a:endCxn id="117" idx="1"/>
          </p:cNvCxnSpPr>
          <p:nvPr/>
        </p:nvCxnSpPr>
        <p:spPr>
          <a:xfrm flipV="1">
            <a:off x="2646906" y="5886390"/>
            <a:ext cx="915400" cy="437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 rot="10800000" flipH="1">
            <a:off x="5772639" y="2780357"/>
            <a:ext cx="3463600" cy="27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5"/>
          <p:cNvSpPr txBox="1"/>
          <p:nvPr/>
        </p:nvSpPr>
        <p:spPr>
          <a:xfrm rot="-2296219">
            <a:off x="6083030" y="3911280"/>
            <a:ext cx="200331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/>
              <a:t>*user clicks on a game</a:t>
            </a:r>
            <a:endParaRPr sz="120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F839556-EA1E-4296-B6B8-1287C133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39" y="-13005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User Flow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746C-D128-49DE-A28F-ABBD5E7C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870B-90CF-489C-B526-923217E46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52396" indent="0">
              <a:buNone/>
            </a:pPr>
            <a:r>
              <a:rPr lang="en-US" dirty="0"/>
              <a:t>User Story 1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As a user, I want to see tiles of games so that I can choose what I want to play.</a:t>
            </a:r>
          </a:p>
          <a:p>
            <a:endParaRPr lang="en-US" sz="2600" dirty="0"/>
          </a:p>
          <a:p>
            <a:pPr marL="152396" indent="0">
              <a:buNone/>
            </a:pPr>
            <a:r>
              <a:rPr lang="en-US" sz="2600" dirty="0"/>
              <a:t>Acceptance Criteria</a:t>
            </a:r>
          </a:p>
          <a:p>
            <a:pPr marL="761981" lvl="1" indent="0">
              <a:buNone/>
            </a:pPr>
            <a:endParaRPr lang="en-US" sz="2600" dirty="0"/>
          </a:p>
          <a:p>
            <a:pPr marL="795847" lvl="1" indent="0">
              <a:buNone/>
            </a:pPr>
            <a:r>
              <a:rPr lang="en-US" sz="2600" dirty="0"/>
              <a:t>GIVEN tiles of games</a:t>
            </a:r>
          </a:p>
          <a:p>
            <a:pPr marL="795847" lvl="1" indent="0">
              <a:buNone/>
            </a:pPr>
            <a:r>
              <a:rPr lang="en-US" sz="2600" dirty="0"/>
              <a:t>WHEN I go to the site</a:t>
            </a:r>
          </a:p>
          <a:p>
            <a:pPr marL="795847" lvl="1" indent="0">
              <a:buNone/>
            </a:pPr>
            <a:r>
              <a:rPr lang="en-US" sz="2600" dirty="0"/>
              <a:t>THEN I can see all the games tiles</a:t>
            </a:r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User Story 2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As a user, I want to filter games’ tiles by its platform, genre, graphics, combat, gameplay, setting and tags so that I can find my specific game.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Acceptance Criteria</a:t>
            </a:r>
          </a:p>
          <a:p>
            <a:pPr marL="152396" indent="0">
              <a:buNone/>
            </a:pPr>
            <a:endParaRPr lang="en-US" dirty="0"/>
          </a:p>
          <a:p>
            <a:pPr marL="761981" lvl="1" indent="0">
              <a:buNone/>
            </a:pPr>
            <a:r>
              <a:rPr lang="en-US" sz="2600" dirty="0"/>
              <a:t>GIVEN some filter options (platform, genre, graphics, combat, gameplay, setting and tags)</a:t>
            </a:r>
          </a:p>
          <a:p>
            <a:pPr marL="761981" lvl="1" indent="0">
              <a:buNone/>
            </a:pPr>
            <a:r>
              <a:rPr lang="en-US" sz="2600" dirty="0"/>
              <a:t>WHEN I select either one of them or multiple filter options</a:t>
            </a:r>
          </a:p>
          <a:p>
            <a:pPr marL="761981" lvl="1" indent="0">
              <a:buNone/>
            </a:pPr>
            <a:r>
              <a:rPr lang="en-US" sz="2600" dirty="0"/>
              <a:t>THEN </a:t>
            </a:r>
            <a:r>
              <a:rPr lang="en-US" dirty="0"/>
              <a:t>it shows me a result page with the game which meets my selections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746C-D128-49DE-A28F-ABBD5E7C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Stories </a:t>
            </a:r>
            <a:r>
              <a:rPr lang="en-IN" sz="2200" dirty="0"/>
              <a:t>(</a:t>
            </a:r>
            <a:r>
              <a:rPr lang="en-IN" sz="2200" dirty="0" err="1"/>
              <a:t>contd</a:t>
            </a:r>
            <a:r>
              <a:rPr lang="en-IN" sz="2200" dirty="0"/>
              <a:t>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870B-90CF-489C-B526-923217E46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52396" indent="0">
              <a:buNone/>
            </a:pPr>
            <a:r>
              <a:rPr lang="en-US" dirty="0"/>
              <a:t>User Story 3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As a user, I want to select a game to play so that I can know if I like it or not.</a:t>
            </a:r>
          </a:p>
          <a:p>
            <a:endParaRPr lang="en-US" sz="2600" dirty="0"/>
          </a:p>
          <a:p>
            <a:pPr marL="152396" indent="0">
              <a:buNone/>
            </a:pPr>
            <a:r>
              <a:rPr lang="en-US" sz="2600" dirty="0"/>
              <a:t>Acceptance Criteria</a:t>
            </a:r>
          </a:p>
          <a:p>
            <a:pPr marL="761981" lvl="1" indent="0">
              <a:buNone/>
            </a:pPr>
            <a:endParaRPr lang="en-US" sz="2600" dirty="0"/>
          </a:p>
          <a:p>
            <a:pPr marL="795847" lvl="1" indent="0">
              <a:buNone/>
            </a:pPr>
            <a:r>
              <a:rPr lang="en-US" sz="2600" dirty="0"/>
              <a:t>GIVEN all tiles can be clicked </a:t>
            </a:r>
          </a:p>
          <a:p>
            <a:pPr marL="795847" lvl="1" indent="0">
              <a:buNone/>
            </a:pPr>
            <a:r>
              <a:rPr lang="en-US" sz="2600" dirty="0"/>
              <a:t>WHEN I click a tile of game</a:t>
            </a:r>
          </a:p>
          <a:p>
            <a:pPr marL="795847" lvl="1" indent="0">
              <a:buNone/>
            </a:pPr>
            <a:r>
              <a:rPr lang="en-US" sz="2600" dirty="0"/>
              <a:t>THEN it shows me the selected game page</a:t>
            </a:r>
          </a:p>
          <a:p>
            <a:pPr marL="795847" lvl="1" indent="0">
              <a:buNone/>
            </a:pPr>
            <a:r>
              <a:rPr lang="en-US" sz="2600" dirty="0"/>
              <a:t>THEN I can click the play button to play the game</a:t>
            </a:r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User Story 4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As a user, I want to play the Pokémon game on the site so that I can have fun. 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Acceptance Criteria</a:t>
            </a:r>
          </a:p>
          <a:p>
            <a:pPr marL="152396" indent="0">
              <a:buNone/>
            </a:pPr>
            <a:endParaRPr lang="en-US" dirty="0"/>
          </a:p>
          <a:p>
            <a:pPr marL="761981" lvl="1" indent="0">
              <a:buNone/>
            </a:pPr>
            <a:r>
              <a:rPr lang="en-US" sz="2600" dirty="0"/>
              <a:t>GIVEN me a Pokémon game site </a:t>
            </a:r>
          </a:p>
          <a:p>
            <a:pPr marL="761981" lvl="1" indent="0">
              <a:buNone/>
            </a:pPr>
            <a:r>
              <a:rPr lang="en-US" sz="2600" dirty="0"/>
              <a:t>WHEN I click play game button</a:t>
            </a:r>
          </a:p>
          <a:p>
            <a:pPr marL="761981" lvl="1" indent="0">
              <a:buNone/>
            </a:pPr>
            <a:r>
              <a:rPr lang="en-US" sz="2600" dirty="0"/>
              <a:t>THEN I can play the Pokémon 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3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6E43-9591-49CF-92BB-10F07B47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F5E2-E5B3-4150-9B82-01FA81B7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765990"/>
            <a:ext cx="11065233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Gaming API Site:</a:t>
            </a:r>
          </a:p>
          <a:p>
            <a:pPr lvl="1"/>
            <a:r>
              <a:rPr lang="en-US" sz="2800" dirty="0">
                <a:hlinkClick r:id="rId2"/>
              </a:rPr>
              <a:t>https://public-apis.io/free-to-play-games-database-api</a:t>
            </a:r>
            <a:r>
              <a:rPr lang="en-US" sz="2800" dirty="0"/>
              <a:t> 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API Documentation:</a:t>
            </a:r>
          </a:p>
          <a:p>
            <a:pPr lvl="1"/>
            <a:r>
              <a:rPr lang="en-US" sz="2800" dirty="0">
                <a:hlinkClick r:id="rId3"/>
              </a:rPr>
              <a:t>https://www.freetogame.com/api-doc</a:t>
            </a:r>
            <a:r>
              <a:rPr lang="en-US" sz="2800" dirty="0"/>
              <a:t> 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With Cross-origin resource sharing features, access to API via </a:t>
            </a:r>
            <a:r>
              <a:rPr lang="en-US" sz="2800" dirty="0" err="1"/>
              <a:t>RapidApi</a:t>
            </a:r>
            <a:r>
              <a:rPr lang="en-US" sz="2800" dirty="0"/>
              <a:t> </a:t>
            </a:r>
          </a:p>
          <a:p>
            <a:pPr lvl="1"/>
            <a:r>
              <a:rPr lang="en-US" sz="2800" dirty="0">
                <a:hlinkClick r:id="rId4"/>
              </a:rPr>
              <a:t>https://</a:t>
            </a:r>
            <a:r>
              <a:rPr lang="en-US" dirty="0">
                <a:hlinkClick r:id="rId4"/>
              </a:rPr>
              <a:t>rapidapi.com/digiwalls/api/free-to-play-games-database</a:t>
            </a: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34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1392</Words>
  <Application>Microsoft Office PowerPoint</Application>
  <PresentationFormat>Widescreen</PresentationFormat>
  <Paragraphs>219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Courier New</vt:lpstr>
      <vt:lpstr>Office Theme</vt:lpstr>
      <vt:lpstr>Team 6 Project Proposal </vt:lpstr>
      <vt:lpstr> Project Proposal Summary</vt:lpstr>
      <vt:lpstr> Project Title - U Game On Site</vt:lpstr>
      <vt:lpstr>PowerPoint Presentation</vt:lpstr>
      <vt:lpstr>Game Title</vt:lpstr>
      <vt:lpstr>User Flow Diagram</vt:lpstr>
      <vt:lpstr>User Stories</vt:lpstr>
      <vt:lpstr>User Stories (contd)</vt:lpstr>
      <vt:lpstr>APIs To Be Used</vt:lpstr>
      <vt:lpstr>Free-To-Play Games Database API Endpoints</vt:lpstr>
      <vt:lpstr>Free-To-Play Games Database API Endpoints (contd)</vt:lpstr>
      <vt:lpstr>Free-To-Play Games Database API Endpoints (contd)</vt:lpstr>
      <vt:lpstr>API Limits and Responses</vt:lpstr>
      <vt:lpstr>CSS framework</vt:lpstr>
      <vt:lpstr>Breakdown of Tasks</vt:lpstr>
      <vt:lpstr>Breakdown of Tasks (contd)</vt:lpstr>
      <vt:lpstr>Breakdown of Tasks (contd)</vt:lpstr>
      <vt:lpstr>Breakdown of Tasks (contd)</vt:lpstr>
      <vt:lpstr>Appendix 1</vt:lpstr>
      <vt:lpstr>Appendix 2</vt:lpstr>
      <vt:lpstr> Team Distribution for the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Project Proposal </dc:title>
  <dc:creator>Kartiki Saraf</dc:creator>
  <cp:lastModifiedBy>Kartiki Saraf</cp:lastModifiedBy>
  <cp:revision>25</cp:revision>
  <dcterms:created xsi:type="dcterms:W3CDTF">2021-09-11T19:12:38Z</dcterms:created>
  <dcterms:modified xsi:type="dcterms:W3CDTF">2021-09-11T22:53:00Z</dcterms:modified>
</cp:coreProperties>
</file>