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Montserrat"/>
      <p:regular r:id="rId21"/>
      <p:bold r:id="rId22"/>
      <p:italic r:id="rId23"/>
      <p:boldItalic r:id="rId24"/>
    </p:embeddedFont>
    <p:embeddedFont>
      <p:font typeface="Montserrat Medium"/>
      <p:regular r:id="rId25"/>
      <p:bold r:id="rId26"/>
      <p:italic r:id="rId27"/>
      <p:boldItalic r:id="rId28"/>
    </p:embeddedFont>
    <p:embeddedFont>
      <p:font typeface="Montserrat Light"/>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Medium-bold.fntdata"/><Relationship Id="rId25" Type="http://schemas.openxmlformats.org/officeDocument/2006/relationships/font" Target="fonts/MontserratMedium-regular.fntdata"/><Relationship Id="rId28" Type="http://schemas.openxmlformats.org/officeDocument/2006/relationships/font" Target="fonts/MontserratMedium-boldItalic.fntdata"/><Relationship Id="rId27" Type="http://schemas.openxmlformats.org/officeDocument/2006/relationships/font" Target="fonts/MontserratMedium-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Light-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Light-italic.fntdata"/><Relationship Id="rId30" Type="http://schemas.openxmlformats.org/officeDocument/2006/relationships/font" Target="fonts/MontserratLight-bold.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MontserratLight-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BF</a:t>
            </a:r>
            <a:endParaRPr/>
          </a:p>
          <a:p>
            <a:pPr indent="0" lvl="0" marL="0" rtl="0" algn="l">
              <a:spcBef>
                <a:spcPts val="0"/>
              </a:spcBef>
              <a:spcAft>
                <a:spcPts val="0"/>
              </a:spcAft>
              <a:buNone/>
            </a:pPr>
            <a:r>
              <a:rPr lang="en"/>
              <a:t>Hi everyone! Welcome to our final presentation on our company idea of Neuroconnect. We are team two and we will introduce ourselves by going down the line here so starting my name is Brandon (continue names), so now let’s just right into it!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9cf9287e09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9cf9287e0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highlight>
                  <a:srgbClr val="FFFFFF"/>
                </a:highlight>
                <a:latin typeface="Times New Roman"/>
                <a:ea typeface="Times New Roman"/>
                <a:cs typeface="Times New Roman"/>
                <a:sym typeface="Times New Roman"/>
              </a:rPr>
              <a:t>Lindsey</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highlight>
                  <a:srgbClr val="FFFFFF"/>
                </a:highlight>
                <a:latin typeface="Times New Roman"/>
                <a:ea typeface="Times New Roman"/>
                <a:cs typeface="Times New Roman"/>
                <a:sym typeface="Times New Roman"/>
              </a:rPr>
              <a:t>The team is using search marketing tactics to gain traffic and presence through search engines. </a:t>
            </a:r>
            <a:r>
              <a:rPr lang="en" sz="1200">
                <a:solidFill>
                  <a:schemeClr val="dk1"/>
                </a:solidFill>
                <a:latin typeface="Times New Roman"/>
                <a:ea typeface="Times New Roman"/>
                <a:cs typeface="Times New Roman"/>
                <a:sym typeface="Times New Roman"/>
              </a:rPr>
              <a:t>The steps we will take to ensure successful SEO are crawl accessibility so different engines can reach our content, compelling content that is easy for customers to read, keywords optimized for attracting engines and searches, excellent user experience that includes fast loading speeds and ease of use, share-worthy content that creates opportunity with links, citations, and amplification, eye catching title, URL, and description to draw higher click-through rates, and snippet markups to stand out in search engine results pages</a:t>
            </a:r>
            <a:r>
              <a:rPr lang="en" sz="1200">
                <a:solidFill>
                  <a:schemeClr val="dk1"/>
                </a:solidFill>
                <a:highlight>
                  <a:srgbClr val="FFFFFF"/>
                </a:highlight>
                <a:latin typeface="Times New Roman"/>
                <a:ea typeface="Times New Roman"/>
                <a:cs typeface="Times New Roman"/>
                <a:sym typeface="Times New Roman"/>
              </a:rPr>
              <a:t>. Once these had been created, we worked on an ad placement plan that shows how we intend to reach our target market through digital channels. The channels we will be utilizing are social media, search engine marketing, and display advertisements, and examples of each of these are in their respective appendices.</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sz="1200">
                <a:solidFill>
                  <a:srgbClr val="1E2124"/>
                </a:solidFill>
                <a:highlight>
                  <a:srgbClr val="FFFFFF"/>
                </a:highlight>
                <a:latin typeface="Times New Roman"/>
                <a:ea typeface="Times New Roman"/>
                <a:cs typeface="Times New Roman"/>
                <a:sym typeface="Times New Roman"/>
              </a:rPr>
              <a:t>Social media is one of the easiest ways to reach potential customers, especially using professional athletes and nation-wide recognized physical therapists and athletic trainers to endorse the brand. We created a content calendar and examples of posts for different social media platforms. Increasing brand awareness, boosting sales, and driving traffic to our website is our main priority.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d8d77f2aec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d8d77f2ae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E2124"/>
                </a:solidFill>
                <a:highlight>
                  <a:srgbClr val="FFFFFF"/>
                </a:highlight>
                <a:latin typeface="Times New Roman"/>
                <a:ea typeface="Times New Roman"/>
                <a:cs typeface="Times New Roman"/>
                <a:sym typeface="Times New Roman"/>
              </a:rPr>
              <a:t>Lindsey</a:t>
            </a:r>
            <a:endParaRPr sz="1200">
              <a:solidFill>
                <a:srgbClr val="1E2124"/>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1E2124"/>
                </a:solidFill>
                <a:highlight>
                  <a:srgbClr val="FFFFFF"/>
                </a:highlight>
                <a:latin typeface="Times New Roman"/>
                <a:ea typeface="Times New Roman"/>
                <a:cs typeface="Times New Roman"/>
                <a:sym typeface="Times New Roman"/>
              </a:rPr>
              <a:t>Our content calendar shows our goals and strategies for our advertisement campaign. The calendar shows how advertisements are placed in different spots in different times to cover different channels, audiences, and maximize ROI. These are then measured and optimized to ensure the best performance through each channel.</a:t>
            </a:r>
            <a:endParaRPr sz="1200">
              <a:solidFill>
                <a:srgbClr val="1E2124"/>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1E2124"/>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a:t>This is small snippet of the content calendar we created. It shows two months of planned out media posts </a:t>
            </a:r>
            <a:r>
              <a:rPr lang="en"/>
              <a:t>across</a:t>
            </a:r>
            <a:r>
              <a:rPr lang="en"/>
              <a:t> different platforms. This spreadsheet used yearly content objectives, target channels, and post types through categorized colors to show when and where the company would like to post to achieve different marketing objectives. For example, the two different color greens on Friday show that a “Fitness Friday” post will be sent to TikTok and Facebook and Instagram featuring a celebrity endorsement.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d8d77f2aec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d8d77f2ae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Lindsey</a:t>
            </a:r>
            <a:endParaRPr/>
          </a:p>
          <a:p>
            <a:pPr indent="0" lvl="0" marL="0" rtl="0" algn="l">
              <a:spcBef>
                <a:spcPts val="0"/>
              </a:spcBef>
              <a:spcAft>
                <a:spcPts val="0"/>
              </a:spcAft>
              <a:buNone/>
            </a:pPr>
            <a:r>
              <a:rPr lang="en"/>
              <a:t>This is Fitness Friday post , like mentioned before, that would be posted to Instagram. It shows Serena Williams working out using Neuroconnect. We also created an example TikTok. These types of celebrity posts are good content for these kinds of </a:t>
            </a:r>
            <a:r>
              <a:rPr lang="en"/>
              <a:t>platforms</a:t>
            </a:r>
            <a:r>
              <a:rPr lang="en"/>
              <a:t> where the endorsers have large followings.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d8d77f2aec_0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d8d77f2ae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highlight>
                  <a:srgbClr val="FFFFFF"/>
                </a:highlight>
                <a:latin typeface="Times New Roman"/>
                <a:ea typeface="Times New Roman"/>
                <a:cs typeface="Times New Roman"/>
                <a:sym typeface="Times New Roman"/>
              </a:rPr>
              <a:t>Kushal</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highlight>
                  <a:srgbClr val="FFFFFF"/>
                </a:highlight>
                <a:latin typeface="Times New Roman"/>
                <a:ea typeface="Times New Roman"/>
                <a:cs typeface="Times New Roman"/>
                <a:sym typeface="Times New Roman"/>
              </a:rPr>
              <a:t>We have created social media posts for Twitter and Facebook as well. Posting in Facebook groups specific to the recovery industry and using relevant hashtags on Twitter are effective ways to reach our target market.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9cf9287e09_6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9cf9287e09_6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Kushal</a:t>
            </a:r>
            <a:br>
              <a:rPr lang="en" sz="1200">
                <a:solidFill>
                  <a:schemeClr val="dk1"/>
                </a:solidFill>
                <a:latin typeface="Times New Roman"/>
                <a:ea typeface="Times New Roman"/>
                <a:cs typeface="Times New Roman"/>
                <a:sym typeface="Times New Roman"/>
              </a:rPr>
            </a:b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 best way to find out if this marketing plan as a whole reaches its goals and is successful, key performance indicators (KPIs) must be evaluated. KPIs are measurable values that we can utilize to see how effectively Neuroconnect is achieving its marketing objectives. The company wants to answer questions about whether or not the target market has been reached, if social media is increasing website traffic, if the website is encouraging inquiries, and if those factors contribute to sales.</a:t>
            </a:r>
            <a:endParaRPr sz="1200">
              <a:solidFill>
                <a:schemeClr val="dk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 first KPI we want to look at is return on investment (ROI) for different marketing strategies. ROIs will allow us to understand if the costs spent on inbound and outbound marketing are less than the profit that the marketing turned. For inbound marketing, digital marketing analytics will help us determine ROI. Impressions on social media and the website and SEO factors show if there is an increase in our brand awareness and visibility. Followers, clicks, interactions on different social media platforms will show how engaged customers are with different kinds of posts and content. Platforms such as Twitter, LinkedIn, Facebook, Instagram, and Youtube all have their own analytics measuring tools that companies can use to see different engagement factors. Different integrated dashboards such as HootSuite and SproutSocial have marketing measurement tools that we could use to measure some KPIs. </a:t>
            </a:r>
            <a:endParaRPr sz="1200">
              <a:solidFill>
                <a:schemeClr val="dk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For outbound marketing, we can measure response to emails. This will give us some insight on how effective this method is and if there is a high enough ROI to continue the newsletter and informative email. If each email brings a certain amount of unsubscribers, we will then know that that method is not where we should focus resources.</a:t>
            </a:r>
            <a:endParaRPr sz="1200">
              <a:solidFill>
                <a:schemeClr val="dk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One of the biggest, and maybe the simplest measurement tools is looking at trends in sales. If our online presence grows, and sales increase, it is easy to make the connection that that is a reason as to why. We can track quote turnaround times and their impact on sales KPIs to see if the website and customer service is successful in inquiries becoming sales. Other financial KPIs such as growth in revenue, net profit margin, and cash flows are important to overall business goals and objectives. </a:t>
            </a:r>
            <a:endParaRPr sz="1200">
              <a:solidFill>
                <a:schemeClr val="dk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However, specific to this marketing plan, we will pay most attention to cost per acquisition, cost per lead, and sales targets and growths. If in measuring these KPIs, we find that there is a positive ROI, we will know we are succeeding in the marketing department. </a:t>
            </a:r>
            <a:endParaRPr sz="1400">
              <a:latin typeface="Montserrat"/>
              <a:ea typeface="Montserrat"/>
              <a:cs typeface="Montserrat"/>
              <a:sym typeface="Montserra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9cf9287e09_6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9cf9287e09_6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1E2124"/>
                </a:solidFill>
                <a:latin typeface="Times New Roman"/>
                <a:ea typeface="Times New Roman"/>
                <a:cs typeface="Times New Roman"/>
                <a:sym typeface="Times New Roman"/>
              </a:rPr>
              <a:t>Kushal</a:t>
            </a:r>
            <a:endParaRPr sz="1200">
              <a:solidFill>
                <a:srgbClr val="1E2124"/>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rgbClr val="1E2124"/>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rgbClr val="1E2124"/>
                </a:solidFill>
                <a:latin typeface="Times New Roman"/>
                <a:ea typeface="Times New Roman"/>
                <a:cs typeface="Times New Roman"/>
                <a:sym typeface="Times New Roman"/>
              </a:rPr>
              <a:t>W</a:t>
            </a:r>
            <a:r>
              <a:rPr lang="en" sz="1200">
                <a:solidFill>
                  <a:srgbClr val="1E2124"/>
                </a:solidFill>
                <a:latin typeface="Times New Roman"/>
                <a:ea typeface="Times New Roman"/>
                <a:cs typeface="Times New Roman"/>
                <a:sym typeface="Times New Roman"/>
              </a:rPr>
              <a:t>e will know where we are succeeding in the marketing department and where we are not from measuring KPIs. If we are not, we will know what changes need to be made and where exactly due to our efforts on creating a detailed strategy. We want Neuroconnect to be the first successful virtual reality physical recovery product of its kind and we believe that our strong marketing plan is an imperative first step.</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8fc25fbfc5_1_4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8fc25fbfc5_1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Kushal</a:t>
            </a:r>
            <a:endParaRPr/>
          </a:p>
          <a:p>
            <a:pPr indent="0" lvl="0" marL="0" rtl="0" algn="l">
              <a:spcBef>
                <a:spcPts val="0"/>
              </a:spcBef>
              <a:spcAft>
                <a:spcPts val="0"/>
              </a:spcAft>
              <a:buNone/>
            </a:pPr>
            <a:r>
              <a:rPr lang="en"/>
              <a:t>Thank you for your time! If anyone has any doubts, we would be happy to help and </a:t>
            </a:r>
            <a:r>
              <a:rPr lang="en"/>
              <a:t>answer</a:t>
            </a:r>
            <a:r>
              <a:rPr lang="en"/>
              <a:t> your questions!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9cf9287e09_1_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9cf9287e09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BF</a:t>
            </a:r>
            <a:endParaRPr/>
          </a:p>
          <a:p>
            <a:pPr indent="0" lvl="0" marL="0" rtl="0" algn="l">
              <a:spcBef>
                <a:spcPts val="0"/>
              </a:spcBef>
              <a:spcAft>
                <a:spcPts val="0"/>
              </a:spcAft>
              <a:buNone/>
            </a:pPr>
            <a:r>
              <a:rPr lang="en"/>
              <a:t>Here is a brief outline and agenda for the presentation today (describe each point briefly)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9cf9287e09_1_9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9cf9287e09_1_9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BF</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Whether it’s a scratch from falling off your bike at five years old or a major injury later in life, everyone has experienced pain. Recovery processes are different for every injury and every person and that’s why basic physical therapy is not always the best option. Neuroconnect gives each individual a personalized care plan to recover from injury and allows everyone to do it their own way to ensure the therapy is the best it can be. Built by loving and caring parents, this company was created from the dream that their son would be able to return to his passion: soccer. Combining the technology of virtual reality and physical therapy, Neuronconnect allows people to stretch, train, and recover at their own pace, on their own time, and their own way.</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Because the company was built completely around the healing process, we are committed to the individual. The customized therapy allows working specific areas from the brain’s network. You do not need heavy equipment or a physical therapy gym or office to start recovering. The company’s mission involves nothing but offering the best care and help to individuals trying to recover and get back to doing what they love.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9cf9287e09_6_30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9cf9287e09_6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BF</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Target markets: the main target market is athletes of all ages. Specifically, this would be very helpful for young athletes going into college level and professional as injuries tend to be a big setback during those crucial points in life. We will review the business model canvas in the next slide here but this will show the different stakeholders and supporters involved in this process.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Customer value proposition: these will be reviewed in the canvas but the main propositions include:</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Fully integrated system without need for additional equipment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Ability to recover from injury or chronic pain wherever you go</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Immersive VR experience without additional equipment required</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Finally, the industry analysis covers porter’s five forces and mainly focuses on the aspects of virtual reality and BMI or Brain-Machine Integration which involves the neuralink chip.</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d8d77f2aec_0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d8d77f2ae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BF</a:t>
            </a:r>
            <a:endParaRPr/>
          </a:p>
          <a:p>
            <a:pPr indent="0" lvl="0" marL="0" rtl="0" algn="l">
              <a:spcBef>
                <a:spcPts val="0"/>
              </a:spcBef>
              <a:spcAft>
                <a:spcPts val="0"/>
              </a:spcAft>
              <a:buNone/>
            </a:pPr>
            <a:r>
              <a:rPr lang="en"/>
              <a:t>Quick overview of the business model canvas. Focus at this stage will lie mostly in the customer segments and value propositions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9cf9287e09_6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9cf9287e09_6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Liangyu</a:t>
            </a:r>
            <a:endParaRPr>
              <a:solidFill>
                <a:schemeClr val="dk1"/>
              </a:solidFill>
            </a:endParaRPr>
          </a:p>
          <a:p>
            <a:pPr indent="0" lvl="0" marL="0" rtl="0" algn="l">
              <a:lnSpc>
                <a:spcPct val="115000"/>
              </a:lnSpc>
              <a:spcBef>
                <a:spcPts val="0"/>
              </a:spcBef>
              <a:spcAft>
                <a:spcPts val="0"/>
              </a:spcAft>
              <a:buNone/>
            </a:pPr>
            <a:r>
              <a:rPr b="1" lang="en" sz="1200">
                <a:solidFill>
                  <a:schemeClr val="dk1"/>
                </a:solidFill>
                <a:latin typeface="Times New Roman"/>
                <a:ea typeface="Times New Roman"/>
                <a:cs typeface="Times New Roman"/>
                <a:sym typeface="Times New Roman"/>
              </a:rPr>
              <a:t>BMI:</a:t>
            </a:r>
            <a:r>
              <a:rPr lang="en" sz="1200">
                <a:solidFill>
                  <a:schemeClr val="dk1"/>
                </a:solidFill>
                <a:latin typeface="Times New Roman"/>
                <a:ea typeface="Times New Roman"/>
                <a:cs typeface="Times New Roman"/>
                <a:sym typeface="Times New Roman"/>
              </a:rPr>
              <a:t> BMI or Brain-machine integration is showing exponential growth from year-to-year and has resulted in a couple competitors including BrainCo, Emotiv, and Kernel which are trying to create a similar implantable chip as Neuralink where we would use the current technology</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1200">
                <a:solidFill>
                  <a:schemeClr val="dk1"/>
                </a:solidFill>
                <a:latin typeface="Times New Roman"/>
                <a:ea typeface="Times New Roman"/>
                <a:cs typeface="Times New Roman"/>
                <a:sym typeface="Times New Roman"/>
              </a:rPr>
              <a:t>Virtual Reality:</a:t>
            </a:r>
            <a:r>
              <a:rPr lang="en" sz="1200">
                <a:solidFill>
                  <a:schemeClr val="dk1"/>
                </a:solidFill>
                <a:latin typeface="Times New Roman"/>
                <a:ea typeface="Times New Roman"/>
                <a:cs typeface="Times New Roman"/>
                <a:sym typeface="Times New Roman"/>
              </a:rPr>
              <a:t> VR has been around for a long time now and is the main component of our porter five forces due to its strong establishment. The main rivalry occurs with the AI chips used for Virtual reality coming from Intel, Google, and Apple primarily, but large companies like Oculus who specialize in the technology would be a big supplier. Finally, the price of Neuroconnect would be estimated at the same price as LASIK eye surgery which would be $2,200 for implanting the chip. Further costs come with using the service.</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1200">
                <a:solidFill>
                  <a:schemeClr val="dk1"/>
                </a:solidFill>
                <a:latin typeface="Times New Roman"/>
                <a:ea typeface="Times New Roman"/>
                <a:cs typeface="Times New Roman"/>
                <a:sym typeface="Times New Roman"/>
              </a:rPr>
              <a:t>First of its kind: </a:t>
            </a:r>
            <a:r>
              <a:rPr lang="en" sz="1200">
                <a:solidFill>
                  <a:schemeClr val="dk1"/>
                </a:solidFill>
                <a:latin typeface="Times New Roman"/>
                <a:ea typeface="Times New Roman"/>
                <a:cs typeface="Times New Roman"/>
                <a:sym typeface="Times New Roman"/>
              </a:rPr>
              <a:t>This combination and vision of using this technology is brand new to the market. The two entities of VR and BMI are being combined for injury recovery aid and the technology will continue to see upgrades and </a:t>
            </a:r>
            <a:r>
              <a:rPr lang="en" sz="1200">
                <a:solidFill>
                  <a:schemeClr val="dk1"/>
                </a:solidFill>
                <a:latin typeface="Times New Roman"/>
                <a:ea typeface="Times New Roman"/>
                <a:cs typeface="Times New Roman"/>
                <a:sym typeface="Times New Roman"/>
              </a:rPr>
              <a:t>updates due to its prevalence in many applications.</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1200">
                <a:solidFill>
                  <a:schemeClr val="dk1"/>
                </a:solidFill>
                <a:latin typeface="Times New Roman"/>
                <a:ea typeface="Times New Roman"/>
                <a:cs typeface="Times New Roman"/>
                <a:sym typeface="Times New Roman"/>
              </a:rPr>
              <a:t>Convenience and Ease:</a:t>
            </a:r>
            <a:r>
              <a:rPr lang="en" sz="1200">
                <a:solidFill>
                  <a:schemeClr val="dk1"/>
                </a:solidFill>
                <a:latin typeface="Times New Roman"/>
                <a:ea typeface="Times New Roman"/>
                <a:cs typeface="Times New Roman"/>
                <a:sym typeface="Times New Roman"/>
              </a:rPr>
              <a:t> The biggest value proposition is how convenient this device makes it to recover from injury wherever you go and whenever you can. The technology goes with you wherever you go and requires no additional equipment.</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Linagyu</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9cf9287e09_6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9cf9287e09_6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Liangyu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After the business model and strategy had been formed and explained, and the industry analyzed, the team worked together to create a marketing plan specific for launching Neuroconnect. There are many different factors and perspectives that need to be considered while developing the marketing tools for the product. This section will provide insights on the marketing strategy and goals, positioning and core messaging, marketing content, communication and promotional activities, and how success will be measured.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d8d77f2aec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d8d77f2ae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Liangyu</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This is the company’s positioning statement, a brief way of showing the target customer, customer need, market category, and key benefits. To expand upon this statement and show how the product is unique and different, we add, “Unlike current advancements including Neuralink and virtual reality headsets, NeuroConnect implements all the required elements for an immersive real-life experience to help simulate states for injury recovery. While VR has been used mostly for gaming in the past, the concept of Neuralink is relatively new. Neuralink connects your brain to the computers, thus enabling you to use VR to really feel your surroundings for an immersive experience.”  The goal of these messages is to ensure that the customer knows the company and product after only a short read. The company uses these statements in creating all marketing materials to stay consistent and keep the vision clear.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Liangyu</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gradFill>
          <a:gsLst>
            <a:gs pos="0">
              <a:schemeClr val="accent2"/>
            </a:gs>
            <a:gs pos="100000">
              <a:schemeClr val="accent1"/>
            </a:gs>
          </a:gsLst>
          <a:path path="circle">
            <a:fillToRect l="100%" t="100%"/>
          </a:path>
          <a:tileRect b="-100%" r="-100%"/>
        </a:gradFill>
      </p:bgPr>
    </p:bg>
    <p:spTree>
      <p:nvGrpSpPr>
        <p:cNvPr id="9" name="Shape 9"/>
        <p:cNvGrpSpPr/>
        <p:nvPr/>
      </p:nvGrpSpPr>
      <p:grpSpPr>
        <a:xfrm>
          <a:off x="0" y="0"/>
          <a:ext cx="0" cy="0"/>
          <a:chOff x="0" y="0"/>
          <a:chExt cx="0" cy="0"/>
        </a:xfrm>
      </p:grpSpPr>
      <p:grpSp>
        <p:nvGrpSpPr>
          <p:cNvPr id="10" name="Google Shape;10;p2"/>
          <p:cNvGrpSpPr/>
          <p:nvPr/>
        </p:nvGrpSpPr>
        <p:grpSpPr>
          <a:xfrm>
            <a:off x="3078602" y="0"/>
            <a:ext cx="6065389" cy="5143642"/>
            <a:chOff x="2052402" y="0"/>
            <a:chExt cx="6065389" cy="5143642"/>
          </a:xfrm>
        </p:grpSpPr>
        <p:sp>
          <p:nvSpPr>
            <p:cNvPr id="11" name="Google Shape;11;p2"/>
            <p:cNvSpPr/>
            <p:nvPr/>
          </p:nvSpPr>
          <p:spPr>
            <a:xfrm>
              <a:off x="2052402" y="0"/>
              <a:ext cx="6065388" cy="5143500"/>
            </a:xfrm>
            <a:custGeom>
              <a:rect b="b" l="l" r="r" t="t"/>
              <a:pathLst>
                <a:path extrusionOk="0" h="6858000" w="8087184">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gradFill>
              <a:gsLst>
                <a:gs pos="0">
                  <a:srgbClr val="00D0FF">
                    <a:alpha val="11764"/>
                    <a:alpha val="11730"/>
                  </a:srgbClr>
                </a:gs>
                <a:gs pos="100000">
                  <a:srgbClr val="00D0FF">
                    <a:alpha val="0"/>
                    <a:alpha val="11730"/>
                  </a:srgbClr>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 name="Google Shape;12;p2"/>
            <p:cNvSpPr/>
            <p:nvPr/>
          </p:nvSpPr>
          <p:spPr>
            <a:xfrm>
              <a:off x="2052402" y="0"/>
              <a:ext cx="6065388" cy="5143642"/>
            </a:xfrm>
            <a:custGeom>
              <a:rect b="b" l="l" r="r" t="t"/>
              <a:pathLst>
                <a:path extrusionOk="0" h="6858190" w="8087184">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D0FF">
                <a:alpha val="117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 name="Google Shape;13;p2"/>
            <p:cNvSpPr/>
            <p:nvPr/>
          </p:nvSpPr>
          <p:spPr>
            <a:xfrm>
              <a:off x="2377837" y="210583"/>
              <a:ext cx="5576288" cy="4831090"/>
            </a:xfrm>
            <a:custGeom>
              <a:rect b="b" l="l" r="r" t="t"/>
              <a:pathLst>
                <a:path extrusionOk="0" h="6441453" w="7435051">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D0FF">
                <a:alpha val="117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4" name="Google Shape;14;p2"/>
          <p:cNvSpPr txBox="1"/>
          <p:nvPr>
            <p:ph type="ctrTitle"/>
          </p:nvPr>
        </p:nvSpPr>
        <p:spPr>
          <a:xfrm>
            <a:off x="685800" y="1771550"/>
            <a:ext cx="7772400" cy="1600500"/>
          </a:xfrm>
          <a:prstGeom prst="rect">
            <a:avLst/>
          </a:prstGeom>
        </p:spPr>
        <p:txBody>
          <a:bodyPr anchorCtr="0" anchor="ctr" bIns="0" lIns="0" spcFirstLastPara="1" rIns="0" wrap="square" tIns="0">
            <a:noAutofit/>
          </a:bodyPr>
          <a:lstStyle>
            <a:lvl1pPr lvl="0" rtl="0">
              <a:spcBef>
                <a:spcPts val="0"/>
              </a:spcBef>
              <a:spcAft>
                <a:spcPts val="0"/>
              </a:spcAft>
              <a:buClr>
                <a:schemeClr val="lt1"/>
              </a:buClr>
              <a:buSzPts val="6000"/>
              <a:buNone/>
              <a:defRPr sz="6000">
                <a:solidFill>
                  <a:schemeClr val="lt1"/>
                </a:solidFill>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_1">
    <p:bg>
      <p:bgPr>
        <a:gradFill>
          <a:gsLst>
            <a:gs pos="0">
              <a:schemeClr val="accent2"/>
            </a:gs>
            <a:gs pos="100000">
              <a:schemeClr val="accent1"/>
            </a:gs>
          </a:gsLst>
          <a:path path="circle">
            <a:fillToRect l="100%" t="100%"/>
          </a:path>
          <a:tileRect b="-100%" r="-100%"/>
        </a:gradFill>
      </p:bgPr>
    </p:bg>
    <p:spTree>
      <p:nvGrpSpPr>
        <p:cNvPr id="77" name="Shape 77"/>
        <p:cNvGrpSpPr/>
        <p:nvPr/>
      </p:nvGrpSpPr>
      <p:grpSpPr>
        <a:xfrm>
          <a:off x="0" y="0"/>
          <a:ext cx="0" cy="0"/>
          <a:chOff x="0" y="0"/>
          <a:chExt cx="0" cy="0"/>
        </a:xfrm>
      </p:grpSpPr>
      <p:grpSp>
        <p:nvGrpSpPr>
          <p:cNvPr id="78" name="Google Shape;78;p11"/>
          <p:cNvGrpSpPr/>
          <p:nvPr/>
        </p:nvGrpSpPr>
        <p:grpSpPr>
          <a:xfrm>
            <a:off x="3078602" y="0"/>
            <a:ext cx="6065389" cy="5143642"/>
            <a:chOff x="2052402" y="0"/>
            <a:chExt cx="6065389" cy="5143642"/>
          </a:xfrm>
        </p:grpSpPr>
        <p:sp>
          <p:nvSpPr>
            <p:cNvPr id="79" name="Google Shape;79;p11"/>
            <p:cNvSpPr/>
            <p:nvPr/>
          </p:nvSpPr>
          <p:spPr>
            <a:xfrm>
              <a:off x="2052402" y="0"/>
              <a:ext cx="6065388" cy="5143500"/>
            </a:xfrm>
            <a:custGeom>
              <a:rect b="b" l="l" r="r" t="t"/>
              <a:pathLst>
                <a:path extrusionOk="0" h="6858000" w="8087184">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FFFFFF">
                <a:alpha val="50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Google Shape;80;p11"/>
            <p:cNvSpPr/>
            <p:nvPr/>
          </p:nvSpPr>
          <p:spPr>
            <a:xfrm>
              <a:off x="2052402" y="0"/>
              <a:ext cx="6065388" cy="5143642"/>
            </a:xfrm>
            <a:custGeom>
              <a:rect b="b" l="l" r="r" t="t"/>
              <a:pathLst>
                <a:path extrusionOk="0" h="6858190" w="8087184">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FFFFFF">
                <a:alpha val="50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11"/>
            <p:cNvSpPr/>
            <p:nvPr/>
          </p:nvSpPr>
          <p:spPr>
            <a:xfrm>
              <a:off x="2377837" y="210583"/>
              <a:ext cx="5576288" cy="4831090"/>
            </a:xfrm>
            <a:custGeom>
              <a:rect b="b" l="l" r="r" t="t"/>
              <a:pathLst>
                <a:path extrusionOk="0" h="6441453" w="7435051">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FFFFFF">
                <a:alpha val="50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82" name="Google Shape;82;p1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gradFill>
          <a:gsLst>
            <a:gs pos="0">
              <a:schemeClr val="accent1"/>
            </a:gs>
            <a:gs pos="100000">
              <a:srgbClr val="D1F6FF"/>
            </a:gs>
          </a:gsLst>
          <a:path path="circle">
            <a:fillToRect l="100%" t="100%"/>
          </a:path>
          <a:tileRect b="-100%" r="-100%"/>
        </a:gradFill>
      </p:bgPr>
    </p:bg>
    <p:spTree>
      <p:nvGrpSpPr>
        <p:cNvPr id="15" name="Shape 15"/>
        <p:cNvGrpSpPr/>
        <p:nvPr/>
      </p:nvGrpSpPr>
      <p:grpSpPr>
        <a:xfrm>
          <a:off x="0" y="0"/>
          <a:ext cx="0" cy="0"/>
          <a:chOff x="0" y="0"/>
          <a:chExt cx="0" cy="0"/>
        </a:xfrm>
      </p:grpSpPr>
      <p:grpSp>
        <p:nvGrpSpPr>
          <p:cNvPr id="16" name="Google Shape;16;p3"/>
          <p:cNvGrpSpPr/>
          <p:nvPr/>
        </p:nvGrpSpPr>
        <p:grpSpPr>
          <a:xfrm>
            <a:off x="3078602" y="0"/>
            <a:ext cx="6065389" cy="5143642"/>
            <a:chOff x="2052402" y="0"/>
            <a:chExt cx="6065389" cy="5143642"/>
          </a:xfrm>
        </p:grpSpPr>
        <p:sp>
          <p:nvSpPr>
            <p:cNvPr id="17" name="Google Shape;17;p3"/>
            <p:cNvSpPr/>
            <p:nvPr/>
          </p:nvSpPr>
          <p:spPr>
            <a:xfrm>
              <a:off x="2052402" y="0"/>
              <a:ext cx="6065388" cy="5143500"/>
            </a:xfrm>
            <a:custGeom>
              <a:rect b="b" l="l" r="r" t="t"/>
              <a:pathLst>
                <a:path extrusionOk="0" h="6858000" w="8087184">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005CC2">
                <a:alpha val="83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 name="Google Shape;18;p3"/>
            <p:cNvSpPr/>
            <p:nvPr/>
          </p:nvSpPr>
          <p:spPr>
            <a:xfrm>
              <a:off x="2052402" y="0"/>
              <a:ext cx="6065388" cy="5143642"/>
            </a:xfrm>
            <a:custGeom>
              <a:rect b="b" l="l" r="r" t="t"/>
              <a:pathLst>
                <a:path extrusionOk="0" h="6858190" w="8087184">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5CC2">
                <a:alpha val="83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 name="Google Shape;19;p3"/>
            <p:cNvSpPr/>
            <p:nvPr/>
          </p:nvSpPr>
          <p:spPr>
            <a:xfrm>
              <a:off x="2377837" y="210583"/>
              <a:ext cx="5576288" cy="4831090"/>
            </a:xfrm>
            <a:custGeom>
              <a:rect b="b" l="l" r="r" t="t"/>
              <a:pathLst>
                <a:path extrusionOk="0" h="6441453" w="7435051">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5CC2">
                <a:alpha val="83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0" name="Google Shape;20;p3"/>
          <p:cNvSpPr txBox="1"/>
          <p:nvPr>
            <p:ph type="ctrTitle"/>
          </p:nvPr>
        </p:nvSpPr>
        <p:spPr>
          <a:xfrm>
            <a:off x="685800" y="1668151"/>
            <a:ext cx="7772400" cy="1311600"/>
          </a:xfrm>
          <a:prstGeom prst="rect">
            <a:avLst/>
          </a:prstGeom>
        </p:spPr>
        <p:txBody>
          <a:bodyPr anchorCtr="0" anchor="b" bIns="0" lIns="0" spcFirstLastPara="1" rIns="0" wrap="square" tIns="0">
            <a:noAutofit/>
          </a:bodyPr>
          <a:lstStyle>
            <a:lvl1pPr lvl="0" rtl="0">
              <a:spcBef>
                <a:spcPts val="0"/>
              </a:spcBef>
              <a:spcAft>
                <a:spcPts val="0"/>
              </a:spcAft>
              <a:buClr>
                <a:schemeClr val="accent2"/>
              </a:buClr>
              <a:buSzPts val="4800"/>
              <a:buNone/>
              <a:defRPr sz="4800">
                <a:solidFill>
                  <a:schemeClr val="accent2"/>
                </a:solidFill>
              </a:defRPr>
            </a:lvl1pPr>
            <a:lvl2pPr lvl="1" rtl="0">
              <a:spcBef>
                <a:spcPts val="0"/>
              </a:spcBef>
              <a:spcAft>
                <a:spcPts val="0"/>
              </a:spcAft>
              <a:buClr>
                <a:schemeClr val="accent2"/>
              </a:buClr>
              <a:buSzPts val="4800"/>
              <a:buNone/>
              <a:defRPr sz="4800">
                <a:solidFill>
                  <a:schemeClr val="accent2"/>
                </a:solidFill>
              </a:defRPr>
            </a:lvl2pPr>
            <a:lvl3pPr lvl="2" rtl="0">
              <a:spcBef>
                <a:spcPts val="0"/>
              </a:spcBef>
              <a:spcAft>
                <a:spcPts val="0"/>
              </a:spcAft>
              <a:buClr>
                <a:schemeClr val="accent2"/>
              </a:buClr>
              <a:buSzPts val="4800"/>
              <a:buNone/>
              <a:defRPr sz="4800">
                <a:solidFill>
                  <a:schemeClr val="accent2"/>
                </a:solidFill>
              </a:defRPr>
            </a:lvl3pPr>
            <a:lvl4pPr lvl="3" rtl="0">
              <a:spcBef>
                <a:spcPts val="0"/>
              </a:spcBef>
              <a:spcAft>
                <a:spcPts val="0"/>
              </a:spcAft>
              <a:buClr>
                <a:schemeClr val="accent2"/>
              </a:buClr>
              <a:buSzPts val="4800"/>
              <a:buNone/>
              <a:defRPr sz="4800">
                <a:solidFill>
                  <a:schemeClr val="accent2"/>
                </a:solidFill>
              </a:defRPr>
            </a:lvl4pPr>
            <a:lvl5pPr lvl="4" rtl="0">
              <a:spcBef>
                <a:spcPts val="0"/>
              </a:spcBef>
              <a:spcAft>
                <a:spcPts val="0"/>
              </a:spcAft>
              <a:buClr>
                <a:schemeClr val="accent2"/>
              </a:buClr>
              <a:buSzPts val="4800"/>
              <a:buNone/>
              <a:defRPr sz="4800">
                <a:solidFill>
                  <a:schemeClr val="accent2"/>
                </a:solidFill>
              </a:defRPr>
            </a:lvl5pPr>
            <a:lvl6pPr lvl="5" rtl="0">
              <a:spcBef>
                <a:spcPts val="0"/>
              </a:spcBef>
              <a:spcAft>
                <a:spcPts val="0"/>
              </a:spcAft>
              <a:buClr>
                <a:schemeClr val="accent2"/>
              </a:buClr>
              <a:buSzPts val="4800"/>
              <a:buNone/>
              <a:defRPr sz="4800">
                <a:solidFill>
                  <a:schemeClr val="accent2"/>
                </a:solidFill>
              </a:defRPr>
            </a:lvl6pPr>
            <a:lvl7pPr lvl="6" rtl="0">
              <a:spcBef>
                <a:spcPts val="0"/>
              </a:spcBef>
              <a:spcAft>
                <a:spcPts val="0"/>
              </a:spcAft>
              <a:buClr>
                <a:schemeClr val="accent2"/>
              </a:buClr>
              <a:buSzPts val="4800"/>
              <a:buNone/>
              <a:defRPr sz="4800">
                <a:solidFill>
                  <a:schemeClr val="accent2"/>
                </a:solidFill>
              </a:defRPr>
            </a:lvl7pPr>
            <a:lvl8pPr lvl="7" rtl="0">
              <a:spcBef>
                <a:spcPts val="0"/>
              </a:spcBef>
              <a:spcAft>
                <a:spcPts val="0"/>
              </a:spcAft>
              <a:buClr>
                <a:schemeClr val="accent2"/>
              </a:buClr>
              <a:buSzPts val="4800"/>
              <a:buNone/>
              <a:defRPr sz="4800">
                <a:solidFill>
                  <a:schemeClr val="accent2"/>
                </a:solidFill>
              </a:defRPr>
            </a:lvl8pPr>
            <a:lvl9pPr lvl="8" rtl="0">
              <a:spcBef>
                <a:spcPts val="0"/>
              </a:spcBef>
              <a:spcAft>
                <a:spcPts val="0"/>
              </a:spcAft>
              <a:buClr>
                <a:schemeClr val="accent2"/>
              </a:buClr>
              <a:buSzPts val="4800"/>
              <a:buNone/>
              <a:defRPr sz="4800">
                <a:solidFill>
                  <a:schemeClr val="accent2"/>
                </a:solidFill>
              </a:defRPr>
            </a:lvl9pPr>
          </a:lstStyle>
          <a:p/>
        </p:txBody>
      </p:sp>
      <p:sp>
        <p:nvSpPr>
          <p:cNvPr id="21" name="Google Shape;21;p3"/>
          <p:cNvSpPr txBox="1"/>
          <p:nvPr>
            <p:ph idx="1" type="subTitle"/>
          </p:nvPr>
        </p:nvSpPr>
        <p:spPr>
          <a:xfrm>
            <a:off x="685800" y="3076652"/>
            <a:ext cx="7772400" cy="398700"/>
          </a:xfrm>
          <a:prstGeom prst="rect">
            <a:avLst/>
          </a:prstGeom>
        </p:spPr>
        <p:txBody>
          <a:bodyPr anchorCtr="0" anchor="t" bIns="0" lIns="0" spcFirstLastPara="1" rIns="0" wrap="square" tIns="0">
            <a:noAutofit/>
          </a:bodyPr>
          <a:lstStyle>
            <a:lvl1pPr lvl="0" rtl="0">
              <a:spcBef>
                <a:spcPts val="0"/>
              </a:spcBef>
              <a:spcAft>
                <a:spcPts val="0"/>
              </a:spcAft>
              <a:buClr>
                <a:schemeClr val="dk1"/>
              </a:buClr>
              <a:buSzPts val="2400"/>
              <a:buNone/>
              <a:defRPr/>
            </a:lvl1pPr>
            <a:lvl2pPr lvl="1" rtl="0">
              <a:spcBef>
                <a:spcPts val="600"/>
              </a:spcBef>
              <a:spcAft>
                <a:spcPts val="0"/>
              </a:spcAft>
              <a:buClr>
                <a:schemeClr val="dk1"/>
              </a:buClr>
              <a:buSzPts val="3000"/>
              <a:buNone/>
              <a:defRPr sz="3000"/>
            </a:lvl2pPr>
            <a:lvl3pPr lvl="2" rtl="0">
              <a:spcBef>
                <a:spcPts val="600"/>
              </a:spcBef>
              <a:spcAft>
                <a:spcPts val="0"/>
              </a:spcAft>
              <a:buSzPts val="3000"/>
              <a:buNone/>
              <a:defRPr sz="3000"/>
            </a:lvl3pPr>
            <a:lvl4pPr lvl="3" rtl="0">
              <a:spcBef>
                <a:spcPts val="600"/>
              </a:spcBef>
              <a:spcAft>
                <a:spcPts val="0"/>
              </a:spcAft>
              <a:buSzPts val="3000"/>
              <a:buNone/>
              <a:defRPr sz="3000"/>
            </a:lvl4pPr>
            <a:lvl5pPr lvl="4" rtl="0">
              <a:spcBef>
                <a:spcPts val="600"/>
              </a:spcBef>
              <a:spcAft>
                <a:spcPts val="0"/>
              </a:spcAft>
              <a:buSzPts val="3000"/>
              <a:buNone/>
              <a:defRPr sz="3000"/>
            </a:lvl5pPr>
            <a:lvl6pPr lvl="5" rtl="0">
              <a:spcBef>
                <a:spcPts val="600"/>
              </a:spcBef>
              <a:spcAft>
                <a:spcPts val="0"/>
              </a:spcAft>
              <a:buSzPts val="3000"/>
              <a:buNone/>
              <a:defRPr sz="3000"/>
            </a:lvl6pPr>
            <a:lvl7pPr lvl="6" rtl="0">
              <a:spcBef>
                <a:spcPts val="600"/>
              </a:spcBef>
              <a:spcAft>
                <a:spcPts val="0"/>
              </a:spcAft>
              <a:buSzPts val="3000"/>
              <a:buNone/>
              <a:defRPr sz="3000"/>
            </a:lvl7pPr>
            <a:lvl8pPr lvl="7" rtl="0">
              <a:spcBef>
                <a:spcPts val="600"/>
              </a:spcBef>
              <a:spcAft>
                <a:spcPts val="0"/>
              </a:spcAft>
              <a:buSzPts val="3000"/>
              <a:buNone/>
              <a:defRPr sz="3000"/>
            </a:lvl8pPr>
            <a:lvl9pPr lvl="8" rtl="0">
              <a:spcBef>
                <a:spcPts val="600"/>
              </a:spcBef>
              <a:spcAft>
                <a:spcPts val="600"/>
              </a:spcAft>
              <a:buSzPts val="3000"/>
              <a:buNone/>
              <a:defRPr sz="30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gradFill>
          <a:gsLst>
            <a:gs pos="0">
              <a:schemeClr val="dk1"/>
            </a:gs>
            <a:gs pos="100000">
              <a:schemeClr val="accent2"/>
            </a:gs>
          </a:gsLst>
          <a:path path="circle">
            <a:fillToRect l="100%" t="100%"/>
          </a:path>
          <a:tileRect b="-100%" r="-100%"/>
        </a:gradFill>
      </p:bgPr>
    </p:bg>
    <p:spTree>
      <p:nvGrpSpPr>
        <p:cNvPr id="22" name="Shape 22"/>
        <p:cNvGrpSpPr/>
        <p:nvPr/>
      </p:nvGrpSpPr>
      <p:grpSpPr>
        <a:xfrm>
          <a:off x="0" y="0"/>
          <a:ext cx="0" cy="0"/>
          <a:chOff x="0" y="0"/>
          <a:chExt cx="0" cy="0"/>
        </a:xfrm>
      </p:grpSpPr>
      <p:grpSp>
        <p:nvGrpSpPr>
          <p:cNvPr id="23" name="Google Shape;23;p4"/>
          <p:cNvGrpSpPr/>
          <p:nvPr/>
        </p:nvGrpSpPr>
        <p:grpSpPr>
          <a:xfrm>
            <a:off x="3078602" y="0"/>
            <a:ext cx="6065389" cy="5143642"/>
            <a:chOff x="2052402" y="0"/>
            <a:chExt cx="6065389" cy="5143642"/>
          </a:xfrm>
        </p:grpSpPr>
        <p:sp>
          <p:nvSpPr>
            <p:cNvPr id="24" name="Google Shape;24;p4"/>
            <p:cNvSpPr/>
            <p:nvPr/>
          </p:nvSpPr>
          <p:spPr>
            <a:xfrm>
              <a:off x="2052402" y="0"/>
              <a:ext cx="6065388" cy="5143500"/>
            </a:xfrm>
            <a:custGeom>
              <a:rect b="b" l="l" r="r" t="t"/>
              <a:pathLst>
                <a:path extrusionOk="0" h="6858000" w="8087184">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005CC2">
                <a:alpha val="83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 name="Google Shape;25;p4"/>
            <p:cNvSpPr/>
            <p:nvPr/>
          </p:nvSpPr>
          <p:spPr>
            <a:xfrm>
              <a:off x="2052402" y="0"/>
              <a:ext cx="6065388" cy="5143642"/>
            </a:xfrm>
            <a:custGeom>
              <a:rect b="b" l="l" r="r" t="t"/>
              <a:pathLst>
                <a:path extrusionOk="0" h="6858190" w="8087184">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5CC2">
                <a:alpha val="83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 name="Google Shape;26;p4"/>
            <p:cNvSpPr/>
            <p:nvPr/>
          </p:nvSpPr>
          <p:spPr>
            <a:xfrm>
              <a:off x="2377837" y="210583"/>
              <a:ext cx="5576288" cy="4831090"/>
            </a:xfrm>
            <a:custGeom>
              <a:rect b="b" l="l" r="r" t="t"/>
              <a:pathLst>
                <a:path extrusionOk="0" h="6441453" w="7435051">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5CC2">
                <a:alpha val="83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7" name="Google Shape;27;p4"/>
          <p:cNvSpPr txBox="1"/>
          <p:nvPr>
            <p:ph idx="1" type="body"/>
          </p:nvPr>
        </p:nvSpPr>
        <p:spPr>
          <a:xfrm>
            <a:off x="810450" y="1593500"/>
            <a:ext cx="5783700" cy="2736900"/>
          </a:xfrm>
          <a:prstGeom prst="rect">
            <a:avLst/>
          </a:prstGeom>
        </p:spPr>
        <p:txBody>
          <a:bodyPr anchorCtr="0" anchor="t" bIns="0" lIns="0" spcFirstLastPara="1" rIns="0" wrap="square" tIns="0">
            <a:noAutofit/>
          </a:bodyPr>
          <a:lstStyle>
            <a:lvl1pPr indent="-431800" lvl="0" marL="457200" rtl="0">
              <a:spcBef>
                <a:spcPts val="0"/>
              </a:spcBef>
              <a:spcAft>
                <a:spcPts val="0"/>
              </a:spcAft>
              <a:buClr>
                <a:schemeClr val="lt1"/>
              </a:buClr>
              <a:buSzPts val="3200"/>
              <a:buChar char="●"/>
              <a:defRPr sz="3200">
                <a:solidFill>
                  <a:schemeClr val="lt1"/>
                </a:solidFill>
              </a:defRPr>
            </a:lvl1pPr>
            <a:lvl2pPr indent="-431800" lvl="1" marL="914400" rtl="0">
              <a:spcBef>
                <a:spcPts val="600"/>
              </a:spcBef>
              <a:spcAft>
                <a:spcPts val="0"/>
              </a:spcAft>
              <a:buClr>
                <a:schemeClr val="lt1"/>
              </a:buClr>
              <a:buSzPts val="3200"/>
              <a:buChar char="○"/>
              <a:defRPr sz="3200">
                <a:solidFill>
                  <a:schemeClr val="lt1"/>
                </a:solidFill>
              </a:defRPr>
            </a:lvl2pPr>
            <a:lvl3pPr indent="-431800" lvl="2" marL="1371600" rtl="0">
              <a:spcBef>
                <a:spcPts val="600"/>
              </a:spcBef>
              <a:spcAft>
                <a:spcPts val="0"/>
              </a:spcAft>
              <a:buClr>
                <a:schemeClr val="lt1"/>
              </a:buClr>
              <a:buSzPts val="3200"/>
              <a:buChar char="■"/>
              <a:defRPr sz="3200">
                <a:solidFill>
                  <a:schemeClr val="lt1"/>
                </a:solidFill>
              </a:defRPr>
            </a:lvl3pPr>
            <a:lvl4pPr indent="-431800" lvl="3" marL="1828800" rtl="0">
              <a:spcBef>
                <a:spcPts val="600"/>
              </a:spcBef>
              <a:spcAft>
                <a:spcPts val="0"/>
              </a:spcAft>
              <a:buClr>
                <a:schemeClr val="lt1"/>
              </a:buClr>
              <a:buSzPts val="3200"/>
              <a:buChar char="●"/>
              <a:defRPr sz="3200">
                <a:solidFill>
                  <a:schemeClr val="lt1"/>
                </a:solidFill>
              </a:defRPr>
            </a:lvl4pPr>
            <a:lvl5pPr indent="-431800" lvl="4" marL="2286000" rtl="0">
              <a:spcBef>
                <a:spcPts val="600"/>
              </a:spcBef>
              <a:spcAft>
                <a:spcPts val="0"/>
              </a:spcAft>
              <a:buClr>
                <a:schemeClr val="lt1"/>
              </a:buClr>
              <a:buSzPts val="3200"/>
              <a:buChar char="○"/>
              <a:defRPr sz="3200">
                <a:solidFill>
                  <a:schemeClr val="lt1"/>
                </a:solidFill>
              </a:defRPr>
            </a:lvl5pPr>
            <a:lvl6pPr indent="-431800" lvl="5" marL="2743200" rtl="0">
              <a:spcBef>
                <a:spcPts val="600"/>
              </a:spcBef>
              <a:spcAft>
                <a:spcPts val="0"/>
              </a:spcAft>
              <a:buClr>
                <a:schemeClr val="lt1"/>
              </a:buClr>
              <a:buSzPts val="3200"/>
              <a:buChar char="■"/>
              <a:defRPr sz="3200">
                <a:solidFill>
                  <a:schemeClr val="lt1"/>
                </a:solidFill>
              </a:defRPr>
            </a:lvl6pPr>
            <a:lvl7pPr indent="-431800" lvl="6" marL="3200400" rtl="0">
              <a:spcBef>
                <a:spcPts val="600"/>
              </a:spcBef>
              <a:spcAft>
                <a:spcPts val="0"/>
              </a:spcAft>
              <a:buClr>
                <a:schemeClr val="lt1"/>
              </a:buClr>
              <a:buSzPts val="3200"/>
              <a:buChar char="●"/>
              <a:defRPr sz="3200">
                <a:solidFill>
                  <a:schemeClr val="lt1"/>
                </a:solidFill>
              </a:defRPr>
            </a:lvl7pPr>
            <a:lvl8pPr indent="-431800" lvl="7" marL="3657600" rtl="0">
              <a:spcBef>
                <a:spcPts val="600"/>
              </a:spcBef>
              <a:spcAft>
                <a:spcPts val="0"/>
              </a:spcAft>
              <a:buClr>
                <a:schemeClr val="lt1"/>
              </a:buClr>
              <a:buSzPts val="3200"/>
              <a:buChar char="○"/>
              <a:defRPr sz="3200">
                <a:solidFill>
                  <a:schemeClr val="lt1"/>
                </a:solidFill>
              </a:defRPr>
            </a:lvl8pPr>
            <a:lvl9pPr indent="-431800" lvl="8" marL="4114800" rtl="0">
              <a:spcBef>
                <a:spcPts val="600"/>
              </a:spcBef>
              <a:spcAft>
                <a:spcPts val="600"/>
              </a:spcAft>
              <a:buClr>
                <a:schemeClr val="lt1"/>
              </a:buClr>
              <a:buSzPts val="3200"/>
              <a:buChar char="■"/>
              <a:defRPr sz="3200">
                <a:solidFill>
                  <a:schemeClr val="lt1"/>
                </a:solidFill>
              </a:defRPr>
            </a:lvl9pPr>
          </a:lstStyle>
          <a:p/>
        </p:txBody>
      </p:sp>
      <p:sp>
        <p:nvSpPr>
          <p:cNvPr id="28" name="Google Shape;28;p4"/>
          <p:cNvSpPr txBox="1"/>
          <p:nvPr/>
        </p:nvSpPr>
        <p:spPr>
          <a:xfrm>
            <a:off x="810450" y="670269"/>
            <a:ext cx="1957200" cy="653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sz="9600">
                <a:solidFill>
                  <a:schemeClr val="lt1"/>
                </a:solidFill>
                <a:latin typeface="Montserrat"/>
                <a:ea typeface="Montserrat"/>
                <a:cs typeface="Montserrat"/>
                <a:sym typeface="Montserrat"/>
              </a:rPr>
              <a:t>“</a:t>
            </a:r>
            <a:endParaRPr b="1" sz="9600">
              <a:solidFill>
                <a:schemeClr val="lt1"/>
              </a:solidFill>
              <a:latin typeface="Montserrat"/>
              <a:ea typeface="Montserrat"/>
              <a:cs typeface="Montserrat"/>
              <a:sym typeface="Montserrat"/>
            </a:endParaRPr>
          </a:p>
        </p:txBody>
      </p:sp>
      <p:sp>
        <p:nvSpPr>
          <p:cNvPr id="29" name="Google Shape;29;p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0" name="Shape 30"/>
        <p:cNvGrpSpPr/>
        <p:nvPr/>
      </p:nvGrpSpPr>
      <p:grpSpPr>
        <a:xfrm>
          <a:off x="0" y="0"/>
          <a:ext cx="0" cy="0"/>
          <a:chOff x="0" y="0"/>
          <a:chExt cx="0" cy="0"/>
        </a:xfrm>
      </p:grpSpPr>
      <p:grpSp>
        <p:nvGrpSpPr>
          <p:cNvPr id="31" name="Google Shape;31;p5"/>
          <p:cNvGrpSpPr/>
          <p:nvPr/>
        </p:nvGrpSpPr>
        <p:grpSpPr>
          <a:xfrm>
            <a:off x="5005048" y="0"/>
            <a:ext cx="4138960" cy="5143642"/>
            <a:chOff x="5005048" y="0"/>
            <a:chExt cx="4138960" cy="5143642"/>
          </a:xfrm>
        </p:grpSpPr>
        <p:sp>
          <p:nvSpPr>
            <p:cNvPr id="32" name="Google Shape;32;p5"/>
            <p:cNvSpPr/>
            <p:nvPr/>
          </p:nvSpPr>
          <p:spPr>
            <a:xfrm>
              <a:off x="5005049" y="0"/>
              <a:ext cx="4138960" cy="5143500"/>
            </a:xfrm>
            <a:custGeom>
              <a:rect b="b" l="l" r="r" t="t"/>
              <a:pathLst>
                <a:path extrusionOk="0" h="6858000" w="5518613">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 name="Google Shape;33;p5"/>
            <p:cNvSpPr/>
            <p:nvPr/>
          </p:nvSpPr>
          <p:spPr>
            <a:xfrm>
              <a:off x="5005048" y="0"/>
              <a:ext cx="4138960" cy="5143642"/>
            </a:xfrm>
            <a:custGeom>
              <a:rect b="b" l="l" r="r" t="t"/>
              <a:pathLst>
                <a:path extrusionOk="0" h="6858190" w="5518613">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 name="Google Shape;34;p5"/>
            <p:cNvSpPr/>
            <p:nvPr/>
          </p:nvSpPr>
          <p:spPr>
            <a:xfrm>
              <a:off x="5330737" y="210583"/>
              <a:ext cx="3668526" cy="4753341"/>
            </a:xfrm>
            <a:custGeom>
              <a:rect b="b" l="l" r="r" t="t"/>
              <a:pathLst>
                <a:path extrusionOk="0" h="6337788" w="4891368">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5" name="Google Shape;35;p5"/>
          <p:cNvSpPr txBox="1"/>
          <p:nvPr>
            <p:ph type="title"/>
          </p:nvPr>
        </p:nvSpPr>
        <p:spPr>
          <a:xfrm>
            <a:off x="855300" y="836000"/>
            <a:ext cx="7433400" cy="3963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 name="Google Shape;36;p5"/>
          <p:cNvSpPr txBox="1"/>
          <p:nvPr>
            <p:ph idx="1" type="body"/>
          </p:nvPr>
        </p:nvSpPr>
        <p:spPr>
          <a:xfrm>
            <a:off x="855300" y="1430147"/>
            <a:ext cx="7433400" cy="3033900"/>
          </a:xfrm>
          <a:prstGeom prst="rect">
            <a:avLst/>
          </a:prstGeom>
        </p:spPr>
        <p:txBody>
          <a:bodyPr anchorCtr="0" anchor="t" bIns="0" lIns="0" spcFirstLastPara="1" rIns="0" wrap="square" tIns="0">
            <a:noAutofit/>
          </a:bodyPr>
          <a:lstStyle>
            <a:lvl1pPr indent="-381000" lvl="0" marL="457200" rtl="0">
              <a:spcBef>
                <a:spcPts val="0"/>
              </a:spcBef>
              <a:spcAft>
                <a:spcPts val="0"/>
              </a:spcAft>
              <a:buSzPts val="2400"/>
              <a:buChar char="●"/>
              <a:defRPr/>
            </a:lvl1pPr>
            <a:lvl2pPr indent="-381000" lvl="1" marL="914400" rtl="0">
              <a:spcBef>
                <a:spcPts val="600"/>
              </a:spcBef>
              <a:spcAft>
                <a:spcPts val="0"/>
              </a:spcAft>
              <a:buSzPts val="2400"/>
              <a:buChar char="○"/>
              <a:defRPr/>
            </a:lvl2pPr>
            <a:lvl3pPr indent="-381000" lvl="2" marL="1371600" rtl="0">
              <a:spcBef>
                <a:spcPts val="600"/>
              </a:spcBef>
              <a:spcAft>
                <a:spcPts val="0"/>
              </a:spcAft>
              <a:buSzPts val="2400"/>
              <a:buChar char="■"/>
              <a:defRPr/>
            </a:lvl3pPr>
            <a:lvl4pPr indent="-381000" lvl="3" marL="1828800" rtl="0">
              <a:spcBef>
                <a:spcPts val="600"/>
              </a:spcBef>
              <a:spcAft>
                <a:spcPts val="0"/>
              </a:spcAft>
              <a:buSzPts val="2400"/>
              <a:buChar char="●"/>
              <a:defRPr/>
            </a:lvl4pPr>
            <a:lvl5pPr indent="-381000" lvl="4" marL="2286000" rtl="0">
              <a:spcBef>
                <a:spcPts val="600"/>
              </a:spcBef>
              <a:spcAft>
                <a:spcPts val="0"/>
              </a:spcAft>
              <a:buSzPts val="2400"/>
              <a:buChar char="○"/>
              <a:defRPr/>
            </a:lvl5pPr>
            <a:lvl6pPr indent="-381000" lvl="5" marL="2743200" rtl="0">
              <a:spcBef>
                <a:spcPts val="600"/>
              </a:spcBef>
              <a:spcAft>
                <a:spcPts val="0"/>
              </a:spcAft>
              <a:buSzPts val="2400"/>
              <a:buChar char="■"/>
              <a:defRPr/>
            </a:lvl6pPr>
            <a:lvl7pPr indent="-381000" lvl="6" marL="3200400" rtl="0">
              <a:spcBef>
                <a:spcPts val="600"/>
              </a:spcBef>
              <a:spcAft>
                <a:spcPts val="0"/>
              </a:spcAft>
              <a:buSzPts val="2400"/>
              <a:buChar char="●"/>
              <a:defRPr/>
            </a:lvl7pPr>
            <a:lvl8pPr indent="-381000" lvl="7" marL="3657600" rtl="0">
              <a:spcBef>
                <a:spcPts val="600"/>
              </a:spcBef>
              <a:spcAft>
                <a:spcPts val="0"/>
              </a:spcAft>
              <a:buSzPts val="2400"/>
              <a:buChar char="○"/>
              <a:defRPr/>
            </a:lvl8pPr>
            <a:lvl9pPr indent="-381000" lvl="8" marL="4114800" rtl="0">
              <a:spcBef>
                <a:spcPts val="600"/>
              </a:spcBef>
              <a:spcAft>
                <a:spcPts val="600"/>
              </a:spcAft>
              <a:buSzPts val="2400"/>
              <a:buChar char="■"/>
              <a:defRPr/>
            </a:lvl9pPr>
          </a:lstStyle>
          <a:p/>
        </p:txBody>
      </p:sp>
      <p:sp>
        <p:nvSpPr>
          <p:cNvPr id="37" name="Google Shape;37;p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8" name="Shape 38"/>
        <p:cNvGrpSpPr/>
        <p:nvPr/>
      </p:nvGrpSpPr>
      <p:grpSpPr>
        <a:xfrm>
          <a:off x="0" y="0"/>
          <a:ext cx="0" cy="0"/>
          <a:chOff x="0" y="0"/>
          <a:chExt cx="0" cy="0"/>
        </a:xfrm>
      </p:grpSpPr>
      <p:grpSp>
        <p:nvGrpSpPr>
          <p:cNvPr id="39" name="Google Shape;39;p6"/>
          <p:cNvGrpSpPr/>
          <p:nvPr/>
        </p:nvGrpSpPr>
        <p:grpSpPr>
          <a:xfrm>
            <a:off x="5005048" y="0"/>
            <a:ext cx="4138960" cy="5143642"/>
            <a:chOff x="5005048" y="0"/>
            <a:chExt cx="4138960" cy="5143642"/>
          </a:xfrm>
        </p:grpSpPr>
        <p:sp>
          <p:nvSpPr>
            <p:cNvPr id="40" name="Google Shape;40;p6"/>
            <p:cNvSpPr/>
            <p:nvPr/>
          </p:nvSpPr>
          <p:spPr>
            <a:xfrm>
              <a:off x="5005049" y="0"/>
              <a:ext cx="4138960" cy="5143500"/>
            </a:xfrm>
            <a:custGeom>
              <a:rect b="b" l="l" r="r" t="t"/>
              <a:pathLst>
                <a:path extrusionOk="0" h="6858000" w="5518613">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 name="Google Shape;41;p6"/>
            <p:cNvSpPr/>
            <p:nvPr/>
          </p:nvSpPr>
          <p:spPr>
            <a:xfrm>
              <a:off x="5005048" y="0"/>
              <a:ext cx="4138960" cy="5143642"/>
            </a:xfrm>
            <a:custGeom>
              <a:rect b="b" l="l" r="r" t="t"/>
              <a:pathLst>
                <a:path extrusionOk="0" h="6858190" w="5518613">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 name="Google Shape;42;p6"/>
            <p:cNvSpPr/>
            <p:nvPr/>
          </p:nvSpPr>
          <p:spPr>
            <a:xfrm>
              <a:off x="5330737" y="210583"/>
              <a:ext cx="3668526" cy="4753341"/>
            </a:xfrm>
            <a:custGeom>
              <a:rect b="b" l="l" r="r" t="t"/>
              <a:pathLst>
                <a:path extrusionOk="0" h="6337788" w="4891368">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3" name="Google Shape;43;p6"/>
          <p:cNvSpPr txBox="1"/>
          <p:nvPr>
            <p:ph type="title"/>
          </p:nvPr>
        </p:nvSpPr>
        <p:spPr>
          <a:xfrm>
            <a:off x="855300" y="836000"/>
            <a:ext cx="7433400" cy="3963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4" name="Google Shape;44;p6"/>
          <p:cNvSpPr txBox="1"/>
          <p:nvPr>
            <p:ph idx="1" type="body"/>
          </p:nvPr>
        </p:nvSpPr>
        <p:spPr>
          <a:xfrm>
            <a:off x="855300" y="1430150"/>
            <a:ext cx="3473100" cy="33198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600"/>
              </a:spcBef>
              <a:spcAft>
                <a:spcPts val="0"/>
              </a:spcAft>
              <a:buSzPts val="2000"/>
              <a:buChar char="○"/>
              <a:defRPr sz="2000"/>
            </a:lvl2pPr>
            <a:lvl3pPr indent="-355600" lvl="2" marL="1371600" rtl="0">
              <a:spcBef>
                <a:spcPts val="600"/>
              </a:spcBef>
              <a:spcAft>
                <a:spcPts val="0"/>
              </a:spcAft>
              <a:buSzPts val="2000"/>
              <a:buChar char="■"/>
              <a:defRPr sz="2000"/>
            </a:lvl3pPr>
            <a:lvl4pPr indent="-355600" lvl="3" marL="1828800" rtl="0">
              <a:spcBef>
                <a:spcPts val="600"/>
              </a:spcBef>
              <a:spcAft>
                <a:spcPts val="0"/>
              </a:spcAft>
              <a:buSzPts val="2000"/>
              <a:buChar char="●"/>
              <a:defRPr sz="2000"/>
            </a:lvl4pPr>
            <a:lvl5pPr indent="-355600" lvl="4" marL="2286000" rtl="0">
              <a:spcBef>
                <a:spcPts val="600"/>
              </a:spcBef>
              <a:spcAft>
                <a:spcPts val="0"/>
              </a:spcAft>
              <a:buSzPts val="2000"/>
              <a:buChar char="○"/>
              <a:defRPr sz="2000"/>
            </a:lvl5pPr>
            <a:lvl6pPr indent="-355600" lvl="5" marL="2743200" rtl="0">
              <a:spcBef>
                <a:spcPts val="600"/>
              </a:spcBef>
              <a:spcAft>
                <a:spcPts val="0"/>
              </a:spcAft>
              <a:buSzPts val="2000"/>
              <a:buChar char="■"/>
              <a:defRPr sz="2000"/>
            </a:lvl6pPr>
            <a:lvl7pPr indent="-355600" lvl="6" marL="3200400" rtl="0">
              <a:spcBef>
                <a:spcPts val="600"/>
              </a:spcBef>
              <a:spcAft>
                <a:spcPts val="0"/>
              </a:spcAft>
              <a:buSzPts val="2000"/>
              <a:buChar char="●"/>
              <a:defRPr sz="2000"/>
            </a:lvl7pPr>
            <a:lvl8pPr indent="-355600" lvl="7" marL="3657600" rtl="0">
              <a:spcBef>
                <a:spcPts val="600"/>
              </a:spcBef>
              <a:spcAft>
                <a:spcPts val="0"/>
              </a:spcAft>
              <a:buSzPts val="2000"/>
              <a:buChar char="○"/>
              <a:defRPr sz="2000"/>
            </a:lvl8pPr>
            <a:lvl9pPr indent="-355600" lvl="8" marL="4114800" rtl="0">
              <a:spcBef>
                <a:spcPts val="600"/>
              </a:spcBef>
              <a:spcAft>
                <a:spcPts val="600"/>
              </a:spcAft>
              <a:buSzPts val="2000"/>
              <a:buChar char="■"/>
              <a:defRPr sz="2000"/>
            </a:lvl9pPr>
          </a:lstStyle>
          <a:p/>
        </p:txBody>
      </p:sp>
      <p:sp>
        <p:nvSpPr>
          <p:cNvPr id="45" name="Google Shape;45;p6"/>
          <p:cNvSpPr txBox="1"/>
          <p:nvPr>
            <p:ph idx="2" type="body"/>
          </p:nvPr>
        </p:nvSpPr>
        <p:spPr>
          <a:xfrm>
            <a:off x="4815605" y="1430150"/>
            <a:ext cx="3473100" cy="33198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600"/>
              </a:spcBef>
              <a:spcAft>
                <a:spcPts val="0"/>
              </a:spcAft>
              <a:buSzPts val="2000"/>
              <a:buChar char="○"/>
              <a:defRPr sz="2000"/>
            </a:lvl2pPr>
            <a:lvl3pPr indent="-355600" lvl="2" marL="1371600" rtl="0">
              <a:spcBef>
                <a:spcPts val="600"/>
              </a:spcBef>
              <a:spcAft>
                <a:spcPts val="0"/>
              </a:spcAft>
              <a:buSzPts val="2000"/>
              <a:buChar char="■"/>
              <a:defRPr sz="2000"/>
            </a:lvl3pPr>
            <a:lvl4pPr indent="-355600" lvl="3" marL="1828800" rtl="0">
              <a:spcBef>
                <a:spcPts val="600"/>
              </a:spcBef>
              <a:spcAft>
                <a:spcPts val="0"/>
              </a:spcAft>
              <a:buSzPts val="2000"/>
              <a:buChar char="●"/>
              <a:defRPr sz="2000"/>
            </a:lvl4pPr>
            <a:lvl5pPr indent="-355600" lvl="4" marL="2286000" rtl="0">
              <a:spcBef>
                <a:spcPts val="600"/>
              </a:spcBef>
              <a:spcAft>
                <a:spcPts val="0"/>
              </a:spcAft>
              <a:buSzPts val="2000"/>
              <a:buChar char="○"/>
              <a:defRPr sz="2000"/>
            </a:lvl5pPr>
            <a:lvl6pPr indent="-355600" lvl="5" marL="2743200" rtl="0">
              <a:spcBef>
                <a:spcPts val="600"/>
              </a:spcBef>
              <a:spcAft>
                <a:spcPts val="0"/>
              </a:spcAft>
              <a:buSzPts val="2000"/>
              <a:buChar char="■"/>
              <a:defRPr sz="2000"/>
            </a:lvl6pPr>
            <a:lvl7pPr indent="-355600" lvl="6" marL="3200400" rtl="0">
              <a:spcBef>
                <a:spcPts val="600"/>
              </a:spcBef>
              <a:spcAft>
                <a:spcPts val="0"/>
              </a:spcAft>
              <a:buSzPts val="2000"/>
              <a:buChar char="●"/>
              <a:defRPr sz="2000"/>
            </a:lvl7pPr>
            <a:lvl8pPr indent="-355600" lvl="7" marL="3657600" rtl="0">
              <a:spcBef>
                <a:spcPts val="600"/>
              </a:spcBef>
              <a:spcAft>
                <a:spcPts val="0"/>
              </a:spcAft>
              <a:buSzPts val="2000"/>
              <a:buChar char="○"/>
              <a:defRPr sz="2000"/>
            </a:lvl8pPr>
            <a:lvl9pPr indent="-355600" lvl="8" marL="4114800" rtl="0">
              <a:spcBef>
                <a:spcPts val="600"/>
              </a:spcBef>
              <a:spcAft>
                <a:spcPts val="600"/>
              </a:spcAft>
              <a:buSzPts val="2000"/>
              <a:buChar char="■"/>
              <a:defRPr sz="2000"/>
            </a:lvl9pPr>
          </a:lstStyle>
          <a:p/>
        </p:txBody>
      </p:sp>
      <p:sp>
        <p:nvSpPr>
          <p:cNvPr id="46" name="Google Shape;46;p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7" name="Shape 47"/>
        <p:cNvGrpSpPr/>
        <p:nvPr/>
      </p:nvGrpSpPr>
      <p:grpSpPr>
        <a:xfrm>
          <a:off x="0" y="0"/>
          <a:ext cx="0" cy="0"/>
          <a:chOff x="0" y="0"/>
          <a:chExt cx="0" cy="0"/>
        </a:xfrm>
      </p:grpSpPr>
      <p:grpSp>
        <p:nvGrpSpPr>
          <p:cNvPr id="48" name="Google Shape;48;p7"/>
          <p:cNvGrpSpPr/>
          <p:nvPr/>
        </p:nvGrpSpPr>
        <p:grpSpPr>
          <a:xfrm>
            <a:off x="5005048" y="0"/>
            <a:ext cx="4138960" cy="5143642"/>
            <a:chOff x="5005048" y="0"/>
            <a:chExt cx="4138960" cy="5143642"/>
          </a:xfrm>
        </p:grpSpPr>
        <p:sp>
          <p:nvSpPr>
            <p:cNvPr id="49" name="Google Shape;49;p7"/>
            <p:cNvSpPr/>
            <p:nvPr/>
          </p:nvSpPr>
          <p:spPr>
            <a:xfrm>
              <a:off x="5005049" y="0"/>
              <a:ext cx="4138960" cy="5143500"/>
            </a:xfrm>
            <a:custGeom>
              <a:rect b="b" l="l" r="r" t="t"/>
              <a:pathLst>
                <a:path extrusionOk="0" h="6858000" w="5518613">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 name="Google Shape;50;p7"/>
            <p:cNvSpPr/>
            <p:nvPr/>
          </p:nvSpPr>
          <p:spPr>
            <a:xfrm>
              <a:off x="5005048" y="0"/>
              <a:ext cx="4138960" cy="5143642"/>
            </a:xfrm>
            <a:custGeom>
              <a:rect b="b" l="l" r="r" t="t"/>
              <a:pathLst>
                <a:path extrusionOk="0" h="6858190" w="5518613">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 name="Google Shape;51;p7"/>
            <p:cNvSpPr/>
            <p:nvPr/>
          </p:nvSpPr>
          <p:spPr>
            <a:xfrm>
              <a:off x="5330737" y="210583"/>
              <a:ext cx="3668526" cy="4753341"/>
            </a:xfrm>
            <a:custGeom>
              <a:rect b="b" l="l" r="r" t="t"/>
              <a:pathLst>
                <a:path extrusionOk="0" h="6337788" w="4891368">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2" name="Google Shape;52;p7"/>
          <p:cNvSpPr txBox="1"/>
          <p:nvPr>
            <p:ph type="title"/>
          </p:nvPr>
        </p:nvSpPr>
        <p:spPr>
          <a:xfrm>
            <a:off x="855300" y="836000"/>
            <a:ext cx="7433400" cy="3963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3" name="Google Shape;53;p7"/>
          <p:cNvSpPr txBox="1"/>
          <p:nvPr>
            <p:ph idx="1" type="body"/>
          </p:nvPr>
        </p:nvSpPr>
        <p:spPr>
          <a:xfrm>
            <a:off x="855300" y="1430150"/>
            <a:ext cx="2315700" cy="33198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600"/>
              </a:spcBef>
              <a:spcAft>
                <a:spcPts val="0"/>
              </a:spcAft>
              <a:buSzPts val="1800"/>
              <a:buChar char="○"/>
              <a:defRPr sz="1800"/>
            </a:lvl2pPr>
            <a:lvl3pPr indent="-342900" lvl="2" marL="1371600" rtl="0">
              <a:spcBef>
                <a:spcPts val="600"/>
              </a:spcBef>
              <a:spcAft>
                <a:spcPts val="0"/>
              </a:spcAft>
              <a:buSzPts val="1800"/>
              <a:buChar char="■"/>
              <a:defRPr sz="1800"/>
            </a:lvl3pPr>
            <a:lvl4pPr indent="-342900" lvl="3" marL="1828800" rtl="0">
              <a:spcBef>
                <a:spcPts val="600"/>
              </a:spcBef>
              <a:spcAft>
                <a:spcPts val="0"/>
              </a:spcAft>
              <a:buSzPts val="1800"/>
              <a:buChar char="●"/>
              <a:defRPr sz="1800"/>
            </a:lvl4pPr>
            <a:lvl5pPr indent="-342900" lvl="4" marL="2286000" rtl="0">
              <a:spcBef>
                <a:spcPts val="600"/>
              </a:spcBef>
              <a:spcAft>
                <a:spcPts val="0"/>
              </a:spcAft>
              <a:buSzPts val="1800"/>
              <a:buChar char="○"/>
              <a:defRPr sz="1800"/>
            </a:lvl5pPr>
            <a:lvl6pPr indent="-342900" lvl="5" marL="2743200" rtl="0">
              <a:spcBef>
                <a:spcPts val="600"/>
              </a:spcBef>
              <a:spcAft>
                <a:spcPts val="0"/>
              </a:spcAft>
              <a:buSzPts val="1800"/>
              <a:buChar char="■"/>
              <a:defRPr sz="1800"/>
            </a:lvl6pPr>
            <a:lvl7pPr indent="-342900" lvl="6" marL="3200400" rtl="0">
              <a:spcBef>
                <a:spcPts val="600"/>
              </a:spcBef>
              <a:spcAft>
                <a:spcPts val="0"/>
              </a:spcAft>
              <a:buSzPts val="1800"/>
              <a:buChar char="●"/>
              <a:defRPr sz="1800"/>
            </a:lvl7pPr>
            <a:lvl8pPr indent="-342900" lvl="7" marL="3657600" rtl="0">
              <a:spcBef>
                <a:spcPts val="600"/>
              </a:spcBef>
              <a:spcAft>
                <a:spcPts val="0"/>
              </a:spcAft>
              <a:buSzPts val="1800"/>
              <a:buChar char="○"/>
              <a:defRPr sz="1800"/>
            </a:lvl8pPr>
            <a:lvl9pPr indent="-342900" lvl="8" marL="4114800" rtl="0">
              <a:spcBef>
                <a:spcPts val="600"/>
              </a:spcBef>
              <a:spcAft>
                <a:spcPts val="600"/>
              </a:spcAft>
              <a:buSzPts val="1800"/>
              <a:buChar char="■"/>
              <a:defRPr sz="1800"/>
            </a:lvl9pPr>
          </a:lstStyle>
          <a:p/>
        </p:txBody>
      </p:sp>
      <p:sp>
        <p:nvSpPr>
          <p:cNvPr id="54" name="Google Shape;54;p7"/>
          <p:cNvSpPr txBox="1"/>
          <p:nvPr>
            <p:ph idx="2" type="body"/>
          </p:nvPr>
        </p:nvSpPr>
        <p:spPr>
          <a:xfrm>
            <a:off x="3414211" y="1430150"/>
            <a:ext cx="2315700" cy="33198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600"/>
              </a:spcBef>
              <a:spcAft>
                <a:spcPts val="0"/>
              </a:spcAft>
              <a:buSzPts val="1800"/>
              <a:buChar char="○"/>
              <a:defRPr sz="1800"/>
            </a:lvl2pPr>
            <a:lvl3pPr indent="-342900" lvl="2" marL="1371600" rtl="0">
              <a:spcBef>
                <a:spcPts val="600"/>
              </a:spcBef>
              <a:spcAft>
                <a:spcPts val="0"/>
              </a:spcAft>
              <a:buSzPts val="1800"/>
              <a:buChar char="■"/>
              <a:defRPr sz="1800"/>
            </a:lvl3pPr>
            <a:lvl4pPr indent="-342900" lvl="3" marL="1828800" rtl="0">
              <a:spcBef>
                <a:spcPts val="600"/>
              </a:spcBef>
              <a:spcAft>
                <a:spcPts val="0"/>
              </a:spcAft>
              <a:buSzPts val="1800"/>
              <a:buChar char="●"/>
              <a:defRPr sz="1800"/>
            </a:lvl4pPr>
            <a:lvl5pPr indent="-342900" lvl="4" marL="2286000" rtl="0">
              <a:spcBef>
                <a:spcPts val="600"/>
              </a:spcBef>
              <a:spcAft>
                <a:spcPts val="0"/>
              </a:spcAft>
              <a:buSzPts val="1800"/>
              <a:buChar char="○"/>
              <a:defRPr sz="1800"/>
            </a:lvl5pPr>
            <a:lvl6pPr indent="-342900" lvl="5" marL="2743200" rtl="0">
              <a:spcBef>
                <a:spcPts val="600"/>
              </a:spcBef>
              <a:spcAft>
                <a:spcPts val="0"/>
              </a:spcAft>
              <a:buSzPts val="1800"/>
              <a:buChar char="■"/>
              <a:defRPr sz="1800"/>
            </a:lvl6pPr>
            <a:lvl7pPr indent="-342900" lvl="6" marL="3200400" rtl="0">
              <a:spcBef>
                <a:spcPts val="600"/>
              </a:spcBef>
              <a:spcAft>
                <a:spcPts val="0"/>
              </a:spcAft>
              <a:buSzPts val="1800"/>
              <a:buChar char="●"/>
              <a:defRPr sz="1800"/>
            </a:lvl7pPr>
            <a:lvl8pPr indent="-342900" lvl="7" marL="3657600" rtl="0">
              <a:spcBef>
                <a:spcPts val="600"/>
              </a:spcBef>
              <a:spcAft>
                <a:spcPts val="0"/>
              </a:spcAft>
              <a:buSzPts val="1800"/>
              <a:buChar char="○"/>
              <a:defRPr sz="1800"/>
            </a:lvl8pPr>
            <a:lvl9pPr indent="-342900" lvl="8" marL="4114800" rtl="0">
              <a:spcBef>
                <a:spcPts val="600"/>
              </a:spcBef>
              <a:spcAft>
                <a:spcPts val="600"/>
              </a:spcAft>
              <a:buSzPts val="1800"/>
              <a:buChar char="■"/>
              <a:defRPr sz="1800"/>
            </a:lvl9pPr>
          </a:lstStyle>
          <a:p/>
        </p:txBody>
      </p:sp>
      <p:sp>
        <p:nvSpPr>
          <p:cNvPr id="55" name="Google Shape;55;p7"/>
          <p:cNvSpPr txBox="1"/>
          <p:nvPr>
            <p:ph idx="3" type="body"/>
          </p:nvPr>
        </p:nvSpPr>
        <p:spPr>
          <a:xfrm>
            <a:off x="5973122" y="1430150"/>
            <a:ext cx="2315700" cy="33198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600"/>
              </a:spcBef>
              <a:spcAft>
                <a:spcPts val="0"/>
              </a:spcAft>
              <a:buSzPts val="1800"/>
              <a:buChar char="○"/>
              <a:defRPr sz="1800"/>
            </a:lvl2pPr>
            <a:lvl3pPr indent="-342900" lvl="2" marL="1371600" rtl="0">
              <a:spcBef>
                <a:spcPts val="600"/>
              </a:spcBef>
              <a:spcAft>
                <a:spcPts val="0"/>
              </a:spcAft>
              <a:buSzPts val="1800"/>
              <a:buChar char="■"/>
              <a:defRPr sz="1800"/>
            </a:lvl3pPr>
            <a:lvl4pPr indent="-342900" lvl="3" marL="1828800" rtl="0">
              <a:spcBef>
                <a:spcPts val="600"/>
              </a:spcBef>
              <a:spcAft>
                <a:spcPts val="0"/>
              </a:spcAft>
              <a:buSzPts val="1800"/>
              <a:buChar char="●"/>
              <a:defRPr sz="1800"/>
            </a:lvl4pPr>
            <a:lvl5pPr indent="-342900" lvl="4" marL="2286000" rtl="0">
              <a:spcBef>
                <a:spcPts val="600"/>
              </a:spcBef>
              <a:spcAft>
                <a:spcPts val="0"/>
              </a:spcAft>
              <a:buSzPts val="1800"/>
              <a:buChar char="○"/>
              <a:defRPr sz="1800"/>
            </a:lvl5pPr>
            <a:lvl6pPr indent="-342900" lvl="5" marL="2743200" rtl="0">
              <a:spcBef>
                <a:spcPts val="600"/>
              </a:spcBef>
              <a:spcAft>
                <a:spcPts val="0"/>
              </a:spcAft>
              <a:buSzPts val="1800"/>
              <a:buChar char="■"/>
              <a:defRPr sz="1800"/>
            </a:lvl6pPr>
            <a:lvl7pPr indent="-342900" lvl="6" marL="3200400" rtl="0">
              <a:spcBef>
                <a:spcPts val="600"/>
              </a:spcBef>
              <a:spcAft>
                <a:spcPts val="0"/>
              </a:spcAft>
              <a:buSzPts val="1800"/>
              <a:buChar char="●"/>
              <a:defRPr sz="1800"/>
            </a:lvl7pPr>
            <a:lvl8pPr indent="-342900" lvl="7" marL="3657600" rtl="0">
              <a:spcBef>
                <a:spcPts val="600"/>
              </a:spcBef>
              <a:spcAft>
                <a:spcPts val="0"/>
              </a:spcAft>
              <a:buSzPts val="1800"/>
              <a:buChar char="○"/>
              <a:defRPr sz="1800"/>
            </a:lvl8pPr>
            <a:lvl9pPr indent="-342900" lvl="8" marL="4114800" rtl="0">
              <a:spcBef>
                <a:spcPts val="600"/>
              </a:spcBef>
              <a:spcAft>
                <a:spcPts val="600"/>
              </a:spcAft>
              <a:buSzPts val="1800"/>
              <a:buChar char="■"/>
              <a:defRPr sz="1800"/>
            </a:lvl9pPr>
          </a:lstStyle>
          <a:p/>
        </p:txBody>
      </p:sp>
      <p:sp>
        <p:nvSpPr>
          <p:cNvPr id="56" name="Google Shape;56;p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grpSp>
        <p:nvGrpSpPr>
          <p:cNvPr id="58" name="Google Shape;58;p8"/>
          <p:cNvGrpSpPr/>
          <p:nvPr/>
        </p:nvGrpSpPr>
        <p:grpSpPr>
          <a:xfrm>
            <a:off x="5005048" y="0"/>
            <a:ext cx="4138960" cy="5143642"/>
            <a:chOff x="5005048" y="0"/>
            <a:chExt cx="4138960" cy="5143642"/>
          </a:xfrm>
        </p:grpSpPr>
        <p:sp>
          <p:nvSpPr>
            <p:cNvPr id="59" name="Google Shape;59;p8"/>
            <p:cNvSpPr/>
            <p:nvPr/>
          </p:nvSpPr>
          <p:spPr>
            <a:xfrm>
              <a:off x="5005049" y="0"/>
              <a:ext cx="4138960" cy="5143500"/>
            </a:xfrm>
            <a:custGeom>
              <a:rect b="b" l="l" r="r" t="t"/>
              <a:pathLst>
                <a:path extrusionOk="0" h="6858000" w="5518613">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 name="Google Shape;60;p8"/>
            <p:cNvSpPr/>
            <p:nvPr/>
          </p:nvSpPr>
          <p:spPr>
            <a:xfrm>
              <a:off x="5005048" y="0"/>
              <a:ext cx="4138960" cy="5143642"/>
            </a:xfrm>
            <a:custGeom>
              <a:rect b="b" l="l" r="r" t="t"/>
              <a:pathLst>
                <a:path extrusionOk="0" h="6858190" w="5518613">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 name="Google Shape;61;p8"/>
            <p:cNvSpPr/>
            <p:nvPr/>
          </p:nvSpPr>
          <p:spPr>
            <a:xfrm>
              <a:off x="5330737" y="210583"/>
              <a:ext cx="3668526" cy="4753341"/>
            </a:xfrm>
            <a:custGeom>
              <a:rect b="b" l="l" r="r" t="t"/>
              <a:pathLst>
                <a:path extrusionOk="0" h="6337788" w="4891368">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2" name="Google Shape;62;p8"/>
          <p:cNvSpPr txBox="1"/>
          <p:nvPr>
            <p:ph type="title"/>
          </p:nvPr>
        </p:nvSpPr>
        <p:spPr>
          <a:xfrm>
            <a:off x="855300" y="836000"/>
            <a:ext cx="7433400" cy="3963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3" name="Google Shape;63;p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4" name="Shape 64"/>
        <p:cNvGrpSpPr/>
        <p:nvPr/>
      </p:nvGrpSpPr>
      <p:grpSpPr>
        <a:xfrm>
          <a:off x="0" y="0"/>
          <a:ext cx="0" cy="0"/>
          <a:chOff x="0" y="0"/>
          <a:chExt cx="0" cy="0"/>
        </a:xfrm>
      </p:grpSpPr>
      <p:grpSp>
        <p:nvGrpSpPr>
          <p:cNvPr id="65" name="Google Shape;65;p9"/>
          <p:cNvGrpSpPr/>
          <p:nvPr/>
        </p:nvGrpSpPr>
        <p:grpSpPr>
          <a:xfrm>
            <a:off x="5005048" y="0"/>
            <a:ext cx="4138960" cy="5143642"/>
            <a:chOff x="5005048" y="0"/>
            <a:chExt cx="4138960" cy="5143642"/>
          </a:xfrm>
        </p:grpSpPr>
        <p:sp>
          <p:nvSpPr>
            <p:cNvPr id="66" name="Google Shape;66;p9"/>
            <p:cNvSpPr/>
            <p:nvPr/>
          </p:nvSpPr>
          <p:spPr>
            <a:xfrm>
              <a:off x="5005049" y="0"/>
              <a:ext cx="4138960" cy="5143500"/>
            </a:xfrm>
            <a:custGeom>
              <a:rect b="b" l="l" r="r" t="t"/>
              <a:pathLst>
                <a:path extrusionOk="0" h="6858000" w="5518613">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9"/>
            <p:cNvSpPr/>
            <p:nvPr/>
          </p:nvSpPr>
          <p:spPr>
            <a:xfrm>
              <a:off x="5005048" y="0"/>
              <a:ext cx="4138960" cy="5143642"/>
            </a:xfrm>
            <a:custGeom>
              <a:rect b="b" l="l" r="r" t="t"/>
              <a:pathLst>
                <a:path extrusionOk="0" h="6858190" w="5518613">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 name="Google Shape;68;p9"/>
            <p:cNvSpPr/>
            <p:nvPr/>
          </p:nvSpPr>
          <p:spPr>
            <a:xfrm>
              <a:off x="5330737" y="210583"/>
              <a:ext cx="3668526" cy="4753341"/>
            </a:xfrm>
            <a:custGeom>
              <a:rect b="b" l="l" r="r" t="t"/>
              <a:pathLst>
                <a:path extrusionOk="0" h="6337788" w="4891368">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9" name="Google Shape;69;p9"/>
          <p:cNvSpPr txBox="1"/>
          <p:nvPr>
            <p:ph idx="1" type="body"/>
          </p:nvPr>
        </p:nvSpPr>
        <p:spPr>
          <a:xfrm>
            <a:off x="855300" y="4406300"/>
            <a:ext cx="7433400" cy="300000"/>
          </a:xfrm>
          <a:prstGeom prst="rect">
            <a:avLst/>
          </a:prstGeom>
        </p:spPr>
        <p:txBody>
          <a:bodyPr anchorCtr="0" anchor="t" bIns="0" lIns="0" spcFirstLastPara="1" rIns="0" wrap="square" tIns="0">
            <a:noAutofit/>
          </a:bodyPr>
          <a:lstStyle>
            <a:lvl1pPr indent="-228600" lvl="0" marL="457200" rtl="0">
              <a:spcBef>
                <a:spcPts val="0"/>
              </a:spcBef>
              <a:spcAft>
                <a:spcPts val="600"/>
              </a:spcAft>
              <a:buClr>
                <a:schemeClr val="accent2"/>
              </a:buClr>
              <a:buSzPts val="1800"/>
              <a:buNone/>
              <a:defRPr sz="1800">
                <a:solidFill>
                  <a:schemeClr val="accent2"/>
                </a:solidFill>
              </a:defRPr>
            </a:lvl1pPr>
          </a:lstStyle>
          <a:p/>
        </p:txBody>
      </p:sp>
      <p:sp>
        <p:nvSpPr>
          <p:cNvPr id="70" name="Google Shape;70;p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1" name="Shape 71"/>
        <p:cNvGrpSpPr/>
        <p:nvPr/>
      </p:nvGrpSpPr>
      <p:grpSpPr>
        <a:xfrm>
          <a:off x="0" y="0"/>
          <a:ext cx="0" cy="0"/>
          <a:chOff x="0" y="0"/>
          <a:chExt cx="0" cy="0"/>
        </a:xfrm>
      </p:grpSpPr>
      <p:grpSp>
        <p:nvGrpSpPr>
          <p:cNvPr id="72" name="Google Shape;72;p10"/>
          <p:cNvGrpSpPr/>
          <p:nvPr/>
        </p:nvGrpSpPr>
        <p:grpSpPr>
          <a:xfrm>
            <a:off x="3078602" y="0"/>
            <a:ext cx="6065389" cy="5143642"/>
            <a:chOff x="2052402" y="0"/>
            <a:chExt cx="6065389" cy="5143642"/>
          </a:xfrm>
        </p:grpSpPr>
        <p:sp>
          <p:nvSpPr>
            <p:cNvPr id="73" name="Google Shape;73;p10"/>
            <p:cNvSpPr/>
            <p:nvPr/>
          </p:nvSpPr>
          <p:spPr>
            <a:xfrm>
              <a:off x="2052402" y="0"/>
              <a:ext cx="6065388" cy="5143500"/>
            </a:xfrm>
            <a:custGeom>
              <a:rect b="b" l="l" r="r" t="t"/>
              <a:pathLst>
                <a:path extrusionOk="0" h="6858000" w="8087184">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Google Shape;74;p10"/>
            <p:cNvSpPr/>
            <p:nvPr/>
          </p:nvSpPr>
          <p:spPr>
            <a:xfrm>
              <a:off x="2052402" y="0"/>
              <a:ext cx="6065388" cy="5143642"/>
            </a:xfrm>
            <a:custGeom>
              <a:rect b="b" l="l" r="r" t="t"/>
              <a:pathLst>
                <a:path extrusionOk="0" h="6858190" w="8087184">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10"/>
            <p:cNvSpPr/>
            <p:nvPr/>
          </p:nvSpPr>
          <p:spPr>
            <a:xfrm>
              <a:off x="2377837" y="210583"/>
              <a:ext cx="5576288" cy="4831090"/>
            </a:xfrm>
            <a:custGeom>
              <a:rect b="b" l="l" r="r" t="t"/>
              <a:pathLst>
                <a:path extrusionOk="0" h="6441453" w="7435051">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6" name="Google Shape;76;p1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55300" y="836000"/>
            <a:ext cx="7433400" cy="396300"/>
          </a:xfrm>
          <a:prstGeom prst="rect">
            <a:avLst/>
          </a:prstGeom>
          <a:noFill/>
          <a:ln>
            <a:noFill/>
          </a:ln>
        </p:spPr>
        <p:txBody>
          <a:bodyPr anchorCtr="0" anchor="b" bIns="0" lIns="0" spcFirstLastPara="1" rIns="0" wrap="square" tIns="0">
            <a:noAutofit/>
          </a:bodyPr>
          <a:lstStyle>
            <a:lvl1pPr lvl="0"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1pPr>
            <a:lvl2pPr lvl="1"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2pPr>
            <a:lvl3pPr lvl="2"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3pPr>
            <a:lvl4pPr lvl="3"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4pPr>
            <a:lvl5pPr lvl="4"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5pPr>
            <a:lvl6pPr lvl="5"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6pPr>
            <a:lvl7pPr lvl="6"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7pPr>
            <a:lvl8pPr lvl="7"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8pPr>
            <a:lvl9pPr lvl="8"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9pPr>
          </a:lstStyle>
          <a:p/>
        </p:txBody>
      </p:sp>
      <p:sp>
        <p:nvSpPr>
          <p:cNvPr id="7" name="Google Shape;7;p1"/>
          <p:cNvSpPr txBox="1"/>
          <p:nvPr>
            <p:ph idx="1" type="body"/>
          </p:nvPr>
        </p:nvSpPr>
        <p:spPr>
          <a:xfrm>
            <a:off x="855300" y="1430147"/>
            <a:ext cx="7433400" cy="3033900"/>
          </a:xfrm>
          <a:prstGeom prst="rect">
            <a:avLst/>
          </a:prstGeom>
          <a:noFill/>
          <a:ln>
            <a:noFill/>
          </a:ln>
        </p:spPr>
        <p:txBody>
          <a:bodyPr anchorCtr="0" anchor="t" bIns="0" lIns="0" spcFirstLastPara="1" rIns="0" wrap="square" tIns="0">
            <a:noAutofit/>
          </a:bodyPr>
          <a:lstStyle>
            <a:lvl1pPr indent="-381000" lvl="0" marL="457200" rtl="0">
              <a:spcBef>
                <a:spcPts val="0"/>
              </a:spcBef>
              <a:spcAft>
                <a:spcPts val="0"/>
              </a:spcAft>
              <a:buClr>
                <a:schemeClr val="accent1"/>
              </a:buClr>
              <a:buSzPts val="2400"/>
              <a:buFont typeface="Montserrat Light"/>
              <a:buChar char="●"/>
              <a:defRPr sz="2400">
                <a:solidFill>
                  <a:schemeClr val="dk1"/>
                </a:solidFill>
                <a:latin typeface="Montserrat Light"/>
                <a:ea typeface="Montserrat Light"/>
                <a:cs typeface="Montserrat Light"/>
                <a:sym typeface="Montserrat Light"/>
              </a:defRPr>
            </a:lvl1pPr>
            <a:lvl2pPr indent="-381000" lvl="1" marL="914400" rtl="0">
              <a:spcBef>
                <a:spcPts val="600"/>
              </a:spcBef>
              <a:spcAft>
                <a:spcPts val="0"/>
              </a:spcAft>
              <a:buClr>
                <a:schemeClr val="accent1"/>
              </a:buClr>
              <a:buSzPts val="2400"/>
              <a:buFont typeface="Montserrat Light"/>
              <a:buChar char="○"/>
              <a:defRPr sz="2400">
                <a:solidFill>
                  <a:schemeClr val="dk1"/>
                </a:solidFill>
                <a:latin typeface="Montserrat Light"/>
                <a:ea typeface="Montserrat Light"/>
                <a:cs typeface="Montserrat Light"/>
                <a:sym typeface="Montserrat Light"/>
              </a:defRPr>
            </a:lvl2pPr>
            <a:lvl3pPr indent="-381000" lvl="2" marL="13716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3pPr>
            <a:lvl4pPr indent="-381000" lvl="3" marL="18288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4pPr>
            <a:lvl5pPr indent="-381000" lvl="4" marL="22860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5pPr>
            <a:lvl6pPr indent="-381000" lvl="5" marL="27432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6pPr>
            <a:lvl7pPr indent="-381000" lvl="6" marL="32004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7pPr>
            <a:lvl8pPr indent="-381000" lvl="7" marL="36576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8pPr>
            <a:lvl9pPr indent="-381000" lvl="8" marL="4114800" rtl="0">
              <a:spcBef>
                <a:spcPts val="600"/>
              </a:spcBef>
              <a:spcAft>
                <a:spcPts val="60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9pPr>
          </a:lstStyle>
          <a:p/>
        </p:txBody>
      </p:sp>
      <p:sp>
        <p:nvSpPr>
          <p:cNvPr id="8" name="Google Shape;8;p1"/>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lvl="0" rtl="0" algn="r">
              <a:buNone/>
              <a:defRPr b="1" sz="1300">
                <a:solidFill>
                  <a:schemeClr val="dk2"/>
                </a:solidFill>
                <a:latin typeface="Montserrat"/>
                <a:ea typeface="Montserrat"/>
                <a:cs typeface="Montserrat"/>
                <a:sym typeface="Montserrat"/>
              </a:defRPr>
            </a:lvl1pPr>
            <a:lvl2pPr lvl="1" rtl="0" algn="r">
              <a:buNone/>
              <a:defRPr b="1" sz="1300">
                <a:solidFill>
                  <a:schemeClr val="dk2"/>
                </a:solidFill>
                <a:latin typeface="Montserrat"/>
                <a:ea typeface="Montserrat"/>
                <a:cs typeface="Montserrat"/>
                <a:sym typeface="Montserrat"/>
              </a:defRPr>
            </a:lvl2pPr>
            <a:lvl3pPr lvl="2" rtl="0" algn="r">
              <a:buNone/>
              <a:defRPr b="1" sz="1300">
                <a:solidFill>
                  <a:schemeClr val="dk2"/>
                </a:solidFill>
                <a:latin typeface="Montserrat"/>
                <a:ea typeface="Montserrat"/>
                <a:cs typeface="Montserrat"/>
                <a:sym typeface="Montserrat"/>
              </a:defRPr>
            </a:lvl3pPr>
            <a:lvl4pPr lvl="3" rtl="0" algn="r">
              <a:buNone/>
              <a:defRPr b="1" sz="1300">
                <a:solidFill>
                  <a:schemeClr val="dk2"/>
                </a:solidFill>
                <a:latin typeface="Montserrat"/>
                <a:ea typeface="Montserrat"/>
                <a:cs typeface="Montserrat"/>
                <a:sym typeface="Montserrat"/>
              </a:defRPr>
            </a:lvl4pPr>
            <a:lvl5pPr lvl="4" rtl="0" algn="r">
              <a:buNone/>
              <a:defRPr b="1" sz="1300">
                <a:solidFill>
                  <a:schemeClr val="dk2"/>
                </a:solidFill>
                <a:latin typeface="Montserrat"/>
                <a:ea typeface="Montserrat"/>
                <a:cs typeface="Montserrat"/>
                <a:sym typeface="Montserrat"/>
              </a:defRPr>
            </a:lvl5pPr>
            <a:lvl6pPr lvl="5" rtl="0" algn="r">
              <a:buNone/>
              <a:defRPr b="1" sz="1300">
                <a:solidFill>
                  <a:schemeClr val="dk2"/>
                </a:solidFill>
                <a:latin typeface="Montserrat"/>
                <a:ea typeface="Montserrat"/>
                <a:cs typeface="Montserrat"/>
                <a:sym typeface="Montserrat"/>
              </a:defRPr>
            </a:lvl6pPr>
            <a:lvl7pPr lvl="6" rtl="0" algn="r">
              <a:buNone/>
              <a:defRPr b="1" sz="1300">
                <a:solidFill>
                  <a:schemeClr val="dk2"/>
                </a:solidFill>
                <a:latin typeface="Montserrat"/>
                <a:ea typeface="Montserrat"/>
                <a:cs typeface="Montserrat"/>
                <a:sym typeface="Montserrat"/>
              </a:defRPr>
            </a:lvl7pPr>
            <a:lvl8pPr lvl="7" rtl="0" algn="r">
              <a:buNone/>
              <a:defRPr b="1" sz="1300">
                <a:solidFill>
                  <a:schemeClr val="dk2"/>
                </a:solidFill>
                <a:latin typeface="Montserrat"/>
                <a:ea typeface="Montserrat"/>
                <a:cs typeface="Montserrat"/>
                <a:sym typeface="Montserrat"/>
              </a:defRPr>
            </a:lvl8pPr>
            <a:lvl9pPr lvl="8" rtl="0" algn="r">
              <a:buNone/>
              <a:defRPr b="1" sz="1300">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hyperlink" Target="http://drive.google.com/file/d/1UB6Zxz4wgPq2LXNH-jCUjRlafa6jHc6e/view" TargetMode="External"/><Relationship Id="rId5"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8.jpg"/><Relationship Id="rId4" Type="http://schemas.openxmlformats.org/officeDocument/2006/relationships/image" Target="../media/image7.jpg"/><Relationship Id="rId5"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2"/>
          <p:cNvSpPr txBox="1"/>
          <p:nvPr>
            <p:ph type="ctrTitle"/>
          </p:nvPr>
        </p:nvSpPr>
        <p:spPr>
          <a:xfrm>
            <a:off x="513300" y="1173400"/>
            <a:ext cx="8117400" cy="2598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Neuroconnect:</a:t>
            </a:r>
            <a:endParaRPr/>
          </a:p>
          <a:p>
            <a:pPr indent="0" lvl="0" marL="0" rtl="0" algn="l">
              <a:spcBef>
                <a:spcPts val="0"/>
              </a:spcBef>
              <a:spcAft>
                <a:spcPts val="0"/>
              </a:spcAft>
              <a:buNone/>
            </a:pPr>
            <a:r>
              <a:rPr lang="en" sz="4000"/>
              <a:t>A Final Digital Marketing Plan</a:t>
            </a:r>
            <a:endParaRPr sz="4000"/>
          </a:p>
          <a:p>
            <a:pPr indent="0" lvl="0" marL="0" rtl="0" algn="l">
              <a:spcBef>
                <a:spcPts val="0"/>
              </a:spcBef>
              <a:spcAft>
                <a:spcPts val="0"/>
              </a:spcAft>
              <a:buNone/>
            </a:pPr>
            <a:r>
              <a:rPr lang="en" sz="1400"/>
              <a:t>Team 2: Brandox Fox, Lindsey Giorgi, Liangyu Liu, and Kushal Shah</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lin ang="5400012" scaled="0"/>
        </a:gradFill>
      </p:bgPr>
    </p:bg>
    <p:spTree>
      <p:nvGrpSpPr>
        <p:cNvPr id="237" name="Shape 237"/>
        <p:cNvGrpSpPr/>
        <p:nvPr/>
      </p:nvGrpSpPr>
      <p:grpSpPr>
        <a:xfrm>
          <a:off x="0" y="0"/>
          <a:ext cx="0" cy="0"/>
          <a:chOff x="0" y="0"/>
          <a:chExt cx="0" cy="0"/>
        </a:xfrm>
      </p:grpSpPr>
      <p:sp>
        <p:nvSpPr>
          <p:cNvPr id="238" name="Google Shape;238;p21"/>
          <p:cNvSpPr txBox="1"/>
          <p:nvPr>
            <p:ph idx="4294967295" type="ctrTitle"/>
          </p:nvPr>
        </p:nvSpPr>
        <p:spPr>
          <a:xfrm>
            <a:off x="263825" y="268925"/>
            <a:ext cx="8347500" cy="739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3600">
                <a:solidFill>
                  <a:schemeClr val="accent2"/>
                </a:solidFill>
              </a:rPr>
              <a:t>Communication &amp; Promotion Plan</a:t>
            </a:r>
            <a:endParaRPr sz="3600">
              <a:solidFill>
                <a:schemeClr val="accent2"/>
              </a:solidFill>
            </a:endParaRPr>
          </a:p>
        </p:txBody>
      </p:sp>
      <p:grpSp>
        <p:nvGrpSpPr>
          <p:cNvPr id="239" name="Google Shape;239;p21"/>
          <p:cNvGrpSpPr/>
          <p:nvPr/>
        </p:nvGrpSpPr>
        <p:grpSpPr>
          <a:xfrm>
            <a:off x="349222" y="2994408"/>
            <a:ext cx="8425172" cy="2043370"/>
            <a:chOff x="1593000" y="2322568"/>
            <a:chExt cx="5957975" cy="643500"/>
          </a:xfrm>
        </p:grpSpPr>
        <p:sp>
          <p:nvSpPr>
            <p:cNvPr id="240" name="Google Shape;240;p21"/>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241" name="Google Shape;241;p21"/>
            <p:cNvSpPr/>
            <p:nvPr/>
          </p:nvSpPr>
          <p:spPr>
            <a:xfrm flipH="1">
              <a:off x="2283025" y="2322575"/>
              <a:ext cx="1844400" cy="642600"/>
            </a:xfrm>
            <a:prstGeom prst="rect">
              <a:avLst/>
            </a:prstGeom>
            <a:solidFill>
              <a:srgbClr val="005C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242" name="Google Shape;242;p21"/>
            <p:cNvSpPr/>
            <p:nvPr/>
          </p:nvSpPr>
          <p:spPr>
            <a:xfrm rot="-5400000">
              <a:off x="3501574" y="1934671"/>
              <a:ext cx="643356" cy="1419149"/>
            </a:xfrm>
            <a:prstGeom prst="flowChartOffpageConnector">
              <a:avLst/>
            </a:prstGeom>
            <a:solidFill>
              <a:srgbClr val="005C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243" name="Google Shape;243;p21"/>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700">
                  <a:solidFill>
                    <a:srgbClr val="FFFFFF"/>
                  </a:solidFill>
                  <a:latin typeface="Montserrat Medium"/>
                  <a:ea typeface="Montserrat Medium"/>
                  <a:cs typeface="Montserrat Medium"/>
                  <a:sym typeface="Montserrat Medium"/>
                </a:rPr>
                <a:t>Social Media</a:t>
              </a:r>
              <a:endParaRPr sz="1700">
                <a:solidFill>
                  <a:srgbClr val="FFFFFF"/>
                </a:solidFill>
                <a:latin typeface="Montserrat"/>
                <a:ea typeface="Montserrat"/>
                <a:cs typeface="Montserrat"/>
                <a:sym typeface="Montserrat"/>
              </a:endParaRPr>
            </a:p>
          </p:txBody>
        </p:sp>
        <p:sp>
          <p:nvSpPr>
            <p:cNvPr id="244" name="Google Shape;244;p21"/>
            <p:cNvSpPr/>
            <p:nvPr/>
          </p:nvSpPr>
          <p:spPr>
            <a:xfrm>
              <a:off x="1593000" y="2322568"/>
              <a:ext cx="690000" cy="642300"/>
            </a:xfrm>
            <a:prstGeom prst="rect">
              <a:avLst/>
            </a:prstGeom>
            <a:solidFill>
              <a:srgbClr val="0D5DDF"/>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245" name="Google Shape;245;p21"/>
            <p:cNvSpPr/>
            <p:nvPr/>
          </p:nvSpPr>
          <p:spPr>
            <a:xfrm>
              <a:off x="1593000" y="2322575"/>
              <a:ext cx="690000" cy="642600"/>
            </a:xfrm>
            <a:prstGeom prst="rect">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solidFill>
                    <a:srgbClr val="FFFFFF"/>
                  </a:solidFill>
                  <a:latin typeface="Montserrat"/>
                  <a:ea typeface="Montserrat"/>
                  <a:cs typeface="Montserrat"/>
                  <a:sym typeface="Montserrat"/>
                </a:rPr>
                <a:t>02</a:t>
              </a:r>
              <a:endParaRPr b="1" sz="2600">
                <a:solidFill>
                  <a:srgbClr val="FFFFFF"/>
                </a:solidFill>
                <a:latin typeface="Montserrat"/>
                <a:ea typeface="Montserrat"/>
                <a:cs typeface="Montserrat"/>
                <a:sym typeface="Montserrat"/>
              </a:endParaRPr>
            </a:p>
          </p:txBody>
        </p:sp>
        <p:sp>
          <p:nvSpPr>
            <p:cNvPr id="246" name="Google Shape;246;p21"/>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311150" lvl="0" marL="457200" rtl="0" algn="l">
                <a:lnSpc>
                  <a:spcPct val="115000"/>
                </a:lnSpc>
                <a:spcBef>
                  <a:spcPts val="0"/>
                </a:spcBef>
                <a:spcAft>
                  <a:spcPts val="0"/>
                </a:spcAft>
                <a:buClr>
                  <a:srgbClr val="005CC2"/>
                </a:buClr>
                <a:buSzPts val="1300"/>
                <a:buFont typeface="Montserrat"/>
                <a:buChar char="●"/>
              </a:pPr>
              <a:r>
                <a:rPr lang="en" sz="1300">
                  <a:solidFill>
                    <a:srgbClr val="005CC2"/>
                  </a:solidFill>
                  <a:latin typeface="Montserrat"/>
                  <a:ea typeface="Montserrat"/>
                  <a:cs typeface="Montserrat"/>
                  <a:sym typeface="Montserrat"/>
                </a:rPr>
                <a:t>Instagram, Facebook, Twitter, and Tiktok</a:t>
              </a:r>
              <a:endParaRPr sz="1300">
                <a:solidFill>
                  <a:srgbClr val="005CC2"/>
                </a:solidFill>
                <a:latin typeface="Montserrat"/>
                <a:ea typeface="Montserrat"/>
                <a:cs typeface="Montserrat"/>
                <a:sym typeface="Montserrat"/>
              </a:endParaRPr>
            </a:p>
            <a:p>
              <a:pPr indent="-311150" lvl="0" marL="457200" rtl="0" algn="l">
                <a:lnSpc>
                  <a:spcPct val="115000"/>
                </a:lnSpc>
                <a:spcBef>
                  <a:spcPts val="0"/>
                </a:spcBef>
                <a:spcAft>
                  <a:spcPts val="0"/>
                </a:spcAft>
                <a:buClr>
                  <a:srgbClr val="005CC2"/>
                </a:buClr>
                <a:buSzPts val="1300"/>
                <a:buFont typeface="Montserrat"/>
                <a:buChar char="●"/>
              </a:pPr>
              <a:r>
                <a:rPr lang="en" sz="1300">
                  <a:solidFill>
                    <a:srgbClr val="005CC2"/>
                  </a:solidFill>
                  <a:latin typeface="Montserrat"/>
                  <a:ea typeface="Montserrat"/>
                  <a:cs typeface="Montserrat"/>
                  <a:sym typeface="Montserrat"/>
                </a:rPr>
                <a:t>Content Calendar</a:t>
              </a:r>
              <a:endParaRPr sz="1300">
                <a:solidFill>
                  <a:srgbClr val="005CC2"/>
                </a:solidFill>
                <a:latin typeface="Montserrat"/>
                <a:ea typeface="Montserrat"/>
                <a:cs typeface="Montserrat"/>
                <a:sym typeface="Montserrat"/>
              </a:endParaRPr>
            </a:p>
          </p:txBody>
        </p:sp>
      </p:grpSp>
      <p:grpSp>
        <p:nvGrpSpPr>
          <p:cNvPr id="247" name="Google Shape;247;p21"/>
          <p:cNvGrpSpPr/>
          <p:nvPr/>
        </p:nvGrpSpPr>
        <p:grpSpPr>
          <a:xfrm>
            <a:off x="349222" y="1154269"/>
            <a:ext cx="8425172" cy="1798196"/>
            <a:chOff x="1593000" y="2322568"/>
            <a:chExt cx="5957975" cy="643500"/>
          </a:xfrm>
        </p:grpSpPr>
        <p:sp>
          <p:nvSpPr>
            <p:cNvPr id="248" name="Google Shape;248;p21"/>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249" name="Google Shape;249;p21"/>
            <p:cNvSpPr/>
            <p:nvPr/>
          </p:nvSpPr>
          <p:spPr>
            <a:xfrm flipH="1">
              <a:off x="2283025" y="2322575"/>
              <a:ext cx="1844400" cy="642600"/>
            </a:xfrm>
            <a:prstGeom prst="rect">
              <a:avLst/>
            </a:prstGeom>
            <a:solidFill>
              <a:srgbClr val="005C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250" name="Google Shape;250;p21"/>
            <p:cNvSpPr/>
            <p:nvPr/>
          </p:nvSpPr>
          <p:spPr>
            <a:xfrm rot="-5400000">
              <a:off x="3501574" y="1934671"/>
              <a:ext cx="643356" cy="1419149"/>
            </a:xfrm>
            <a:prstGeom prst="flowChartOffpageConnector">
              <a:avLst/>
            </a:prstGeom>
            <a:solidFill>
              <a:srgbClr val="005C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251" name="Google Shape;251;p21"/>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700">
                  <a:solidFill>
                    <a:srgbClr val="FFFFFF"/>
                  </a:solidFill>
                  <a:latin typeface="Montserrat Medium"/>
                  <a:ea typeface="Montserrat Medium"/>
                  <a:cs typeface="Montserrat Medium"/>
                  <a:sym typeface="Montserrat Medium"/>
                </a:rPr>
                <a:t>Search Marketing</a:t>
              </a:r>
              <a:endParaRPr sz="1700">
                <a:solidFill>
                  <a:srgbClr val="FFFFFF"/>
                </a:solidFill>
                <a:latin typeface="Montserrat"/>
                <a:ea typeface="Montserrat"/>
                <a:cs typeface="Montserrat"/>
                <a:sym typeface="Montserrat"/>
              </a:endParaRPr>
            </a:p>
          </p:txBody>
        </p:sp>
        <p:sp>
          <p:nvSpPr>
            <p:cNvPr id="252" name="Google Shape;252;p21"/>
            <p:cNvSpPr/>
            <p:nvPr/>
          </p:nvSpPr>
          <p:spPr>
            <a:xfrm>
              <a:off x="1593000" y="2322568"/>
              <a:ext cx="690000" cy="642300"/>
            </a:xfrm>
            <a:prstGeom prst="rect">
              <a:avLst/>
            </a:prstGeom>
            <a:solidFill>
              <a:srgbClr val="0D5DDF"/>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253" name="Google Shape;253;p21"/>
            <p:cNvSpPr/>
            <p:nvPr/>
          </p:nvSpPr>
          <p:spPr>
            <a:xfrm>
              <a:off x="1593000" y="2322575"/>
              <a:ext cx="690000" cy="642600"/>
            </a:xfrm>
            <a:prstGeom prst="rect">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solidFill>
                    <a:srgbClr val="FFFFFF"/>
                  </a:solidFill>
                  <a:latin typeface="Montserrat"/>
                  <a:ea typeface="Montserrat"/>
                  <a:cs typeface="Montserrat"/>
                  <a:sym typeface="Montserrat"/>
                </a:rPr>
                <a:t>01</a:t>
              </a:r>
              <a:endParaRPr b="1" sz="2600">
                <a:solidFill>
                  <a:srgbClr val="FFFFFF"/>
                </a:solidFill>
                <a:latin typeface="Montserrat"/>
                <a:ea typeface="Montserrat"/>
                <a:cs typeface="Montserrat"/>
                <a:sym typeface="Montserrat"/>
              </a:endParaRPr>
            </a:p>
          </p:txBody>
        </p:sp>
        <p:sp>
          <p:nvSpPr>
            <p:cNvPr id="254" name="Google Shape;254;p21"/>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311150" lvl="0" marL="457200" rtl="0" algn="l">
                <a:lnSpc>
                  <a:spcPct val="115000"/>
                </a:lnSpc>
                <a:spcBef>
                  <a:spcPts val="0"/>
                </a:spcBef>
                <a:spcAft>
                  <a:spcPts val="0"/>
                </a:spcAft>
                <a:buClr>
                  <a:srgbClr val="005CC2"/>
                </a:buClr>
                <a:buSzPts val="1300"/>
                <a:buFont typeface="Montserrat"/>
                <a:buChar char="●"/>
              </a:pPr>
              <a:r>
                <a:rPr lang="en" sz="1300">
                  <a:solidFill>
                    <a:srgbClr val="005CC2"/>
                  </a:solidFill>
                  <a:latin typeface="Montserrat"/>
                  <a:ea typeface="Montserrat"/>
                  <a:cs typeface="Montserrat"/>
                  <a:sym typeface="Montserrat"/>
                </a:rPr>
                <a:t>Search Engine </a:t>
              </a:r>
              <a:r>
                <a:rPr lang="en" sz="1300">
                  <a:solidFill>
                    <a:srgbClr val="005CC2"/>
                  </a:solidFill>
                  <a:latin typeface="Montserrat"/>
                  <a:ea typeface="Montserrat"/>
                  <a:cs typeface="Montserrat"/>
                  <a:sym typeface="Montserrat"/>
                </a:rPr>
                <a:t>Optimization</a:t>
              </a:r>
              <a:endParaRPr sz="1300">
                <a:solidFill>
                  <a:srgbClr val="005CC2"/>
                </a:solidFill>
                <a:latin typeface="Montserrat"/>
                <a:ea typeface="Montserrat"/>
                <a:cs typeface="Montserrat"/>
                <a:sym typeface="Montserrat"/>
              </a:endParaRPr>
            </a:p>
            <a:p>
              <a:pPr indent="-311150" lvl="0" marL="457200" rtl="0" algn="l">
                <a:lnSpc>
                  <a:spcPct val="115000"/>
                </a:lnSpc>
                <a:spcBef>
                  <a:spcPts val="0"/>
                </a:spcBef>
                <a:spcAft>
                  <a:spcPts val="0"/>
                </a:spcAft>
                <a:buClr>
                  <a:srgbClr val="005CC2"/>
                </a:buClr>
                <a:buSzPts val="1300"/>
                <a:buFont typeface="Montserrat"/>
                <a:buChar char="●"/>
              </a:pPr>
              <a:r>
                <a:rPr lang="en" sz="1300">
                  <a:solidFill>
                    <a:srgbClr val="005CC2"/>
                  </a:solidFill>
                  <a:latin typeface="Montserrat"/>
                  <a:ea typeface="Montserrat"/>
                  <a:cs typeface="Montserrat"/>
                  <a:sym typeface="Montserrat"/>
                </a:rPr>
                <a:t>Text Ads</a:t>
              </a:r>
              <a:endParaRPr sz="1300">
                <a:solidFill>
                  <a:srgbClr val="005CC2"/>
                </a:solidFill>
                <a:latin typeface="Montserrat"/>
                <a:ea typeface="Montserrat"/>
                <a:cs typeface="Montserrat"/>
                <a:sym typeface="Montserrat"/>
              </a:endParaRPr>
            </a:p>
            <a:p>
              <a:pPr indent="-311150" lvl="0" marL="457200" rtl="0" algn="l">
                <a:lnSpc>
                  <a:spcPct val="115000"/>
                </a:lnSpc>
                <a:spcBef>
                  <a:spcPts val="0"/>
                </a:spcBef>
                <a:spcAft>
                  <a:spcPts val="0"/>
                </a:spcAft>
                <a:buClr>
                  <a:srgbClr val="005CC2"/>
                </a:buClr>
                <a:buSzPts val="1300"/>
                <a:buFont typeface="Montserrat"/>
                <a:buChar char="●"/>
              </a:pPr>
              <a:r>
                <a:rPr lang="en" sz="1300">
                  <a:solidFill>
                    <a:srgbClr val="005CC2"/>
                  </a:solidFill>
                  <a:latin typeface="Montserrat"/>
                  <a:ea typeface="Montserrat"/>
                  <a:cs typeface="Montserrat"/>
                  <a:sym typeface="Montserrat"/>
                </a:rPr>
                <a:t>Keywords</a:t>
              </a:r>
              <a:endParaRPr sz="1300">
                <a:solidFill>
                  <a:srgbClr val="005CC2"/>
                </a:solidFill>
                <a:latin typeface="Montserrat"/>
                <a:ea typeface="Montserrat"/>
                <a:cs typeface="Montserrat"/>
                <a:sym typeface="Montserrat"/>
              </a:endParaRPr>
            </a:p>
            <a:p>
              <a:pPr indent="-311150" lvl="0" marL="457200" rtl="0" algn="l">
                <a:lnSpc>
                  <a:spcPct val="115000"/>
                </a:lnSpc>
                <a:spcBef>
                  <a:spcPts val="0"/>
                </a:spcBef>
                <a:spcAft>
                  <a:spcPts val="0"/>
                </a:spcAft>
                <a:buClr>
                  <a:srgbClr val="005CC2"/>
                </a:buClr>
                <a:buSzPts val="1300"/>
                <a:buFont typeface="Montserrat"/>
                <a:buChar char="●"/>
              </a:pPr>
              <a:r>
                <a:rPr lang="en" sz="1300">
                  <a:solidFill>
                    <a:srgbClr val="005CC2"/>
                  </a:solidFill>
                  <a:latin typeface="Montserrat"/>
                  <a:ea typeface="Montserrat"/>
                  <a:cs typeface="Montserrat"/>
                  <a:sym typeface="Montserrat"/>
                </a:rPr>
                <a:t>Maximize ROI</a:t>
              </a:r>
              <a:endParaRPr sz="1300">
                <a:solidFill>
                  <a:srgbClr val="005CC2"/>
                </a:solidFill>
                <a:latin typeface="Montserrat"/>
                <a:ea typeface="Montserrat"/>
                <a:cs typeface="Montserrat"/>
                <a:sym typeface="Montserrat"/>
              </a:endParaRPr>
            </a:p>
            <a:p>
              <a:pPr indent="-311150" lvl="0" marL="457200" rtl="0" algn="l">
                <a:lnSpc>
                  <a:spcPct val="115000"/>
                </a:lnSpc>
                <a:spcBef>
                  <a:spcPts val="0"/>
                </a:spcBef>
                <a:spcAft>
                  <a:spcPts val="0"/>
                </a:spcAft>
                <a:buClr>
                  <a:srgbClr val="005CC2"/>
                </a:buClr>
                <a:buSzPts val="1300"/>
                <a:buFont typeface="Montserrat"/>
                <a:buChar char="●"/>
              </a:pPr>
              <a:r>
                <a:rPr lang="en" sz="1300">
                  <a:solidFill>
                    <a:srgbClr val="005CC2"/>
                  </a:solidFill>
                  <a:latin typeface="Montserrat"/>
                  <a:ea typeface="Montserrat"/>
                  <a:cs typeface="Montserrat"/>
                  <a:sym typeface="Montserrat"/>
                </a:rPr>
                <a:t>Ad Placement</a:t>
              </a:r>
              <a:endParaRPr sz="1300">
                <a:solidFill>
                  <a:srgbClr val="005CC2"/>
                </a:solidFill>
                <a:latin typeface="Montserrat"/>
                <a:ea typeface="Montserrat"/>
                <a:cs typeface="Montserrat"/>
                <a:sym typeface="Montserrat"/>
              </a:endParaRPr>
            </a:p>
          </p:txBody>
        </p:sp>
      </p:grpSp>
      <p:sp>
        <p:nvSpPr>
          <p:cNvPr id="255" name="Google Shape;255;p21"/>
          <p:cNvSpPr txBox="1"/>
          <p:nvPr>
            <p:ph idx="12" type="sldNum"/>
          </p:nvPr>
        </p:nvSpPr>
        <p:spPr>
          <a:xfrm>
            <a:off x="8480584" y="474990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2"/>
          <p:cNvSpPr txBox="1"/>
          <p:nvPr>
            <p:ph type="ctrTitle"/>
          </p:nvPr>
        </p:nvSpPr>
        <p:spPr>
          <a:xfrm>
            <a:off x="685800" y="1668151"/>
            <a:ext cx="7772400" cy="1311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261" name="Google Shape;261;p22"/>
          <p:cNvSpPr txBox="1"/>
          <p:nvPr>
            <p:ph idx="1" type="subTitle"/>
          </p:nvPr>
        </p:nvSpPr>
        <p:spPr>
          <a:xfrm>
            <a:off x="685800" y="3076652"/>
            <a:ext cx="7772400" cy="398700"/>
          </a:xfrm>
          <a:prstGeom prst="rect">
            <a:avLst/>
          </a:prstGeom>
        </p:spPr>
        <p:txBody>
          <a:bodyPr anchorCtr="0" anchor="t" bIns="0" lIns="0" spcFirstLastPara="1" rIns="0" wrap="square" tIns="0">
            <a:noAutofit/>
          </a:bodyPr>
          <a:lstStyle/>
          <a:p>
            <a:pPr indent="0" lvl="0" marL="0" rtl="0" algn="l">
              <a:spcBef>
                <a:spcPts val="0"/>
              </a:spcBef>
              <a:spcAft>
                <a:spcPts val="600"/>
              </a:spcAft>
              <a:buNone/>
            </a:pPr>
            <a:r>
              <a:t/>
            </a:r>
            <a:endParaRPr/>
          </a:p>
        </p:txBody>
      </p:sp>
      <p:pic>
        <p:nvPicPr>
          <p:cNvPr id="262" name="Google Shape;262;p22"/>
          <p:cNvPicPr preferRelativeResize="0"/>
          <p:nvPr/>
        </p:nvPicPr>
        <p:blipFill rotWithShape="1">
          <a:blip r:embed="rId3">
            <a:alphaModFix/>
          </a:blip>
          <a:srcRect b="16247" l="0" r="626" t="0"/>
          <a:stretch/>
        </p:blipFill>
        <p:spPr>
          <a:xfrm>
            <a:off x="0" y="0"/>
            <a:ext cx="9143998"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3"/>
          <p:cNvSpPr txBox="1"/>
          <p:nvPr>
            <p:ph type="title"/>
          </p:nvPr>
        </p:nvSpPr>
        <p:spPr>
          <a:xfrm>
            <a:off x="959100" y="157850"/>
            <a:ext cx="7433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Instagram                          TikTok</a:t>
            </a:r>
            <a:endParaRPr/>
          </a:p>
        </p:txBody>
      </p:sp>
      <p:sp>
        <p:nvSpPr>
          <p:cNvPr id="268" name="Google Shape;268;p23"/>
          <p:cNvSpPr txBox="1"/>
          <p:nvPr>
            <p:ph idx="2" type="body"/>
          </p:nvPr>
        </p:nvSpPr>
        <p:spPr>
          <a:xfrm>
            <a:off x="5044580" y="954550"/>
            <a:ext cx="3473100" cy="3319800"/>
          </a:xfrm>
          <a:prstGeom prst="rect">
            <a:avLst/>
          </a:prstGeom>
        </p:spPr>
        <p:txBody>
          <a:bodyPr anchorCtr="0" anchor="t" bIns="0" lIns="0" spcFirstLastPara="1" rIns="0" wrap="square" tIns="0">
            <a:noAutofit/>
          </a:bodyPr>
          <a:lstStyle/>
          <a:p>
            <a:pPr indent="0" lvl="0" marL="0" rtl="0" algn="l">
              <a:spcBef>
                <a:spcPts val="0"/>
              </a:spcBef>
              <a:spcAft>
                <a:spcPts val="600"/>
              </a:spcAft>
              <a:buNone/>
            </a:pPr>
            <a:r>
              <a:t/>
            </a:r>
            <a:endParaRPr/>
          </a:p>
        </p:txBody>
      </p:sp>
      <p:sp>
        <p:nvSpPr>
          <p:cNvPr id="269" name="Google Shape;269;p2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70" name="Google Shape;270;p23"/>
          <p:cNvPicPr preferRelativeResize="0"/>
          <p:nvPr/>
        </p:nvPicPr>
        <p:blipFill>
          <a:blip r:embed="rId3">
            <a:alphaModFix/>
          </a:blip>
          <a:stretch>
            <a:fillRect/>
          </a:stretch>
        </p:blipFill>
        <p:spPr>
          <a:xfrm>
            <a:off x="638900" y="590075"/>
            <a:ext cx="3251100" cy="4491775"/>
          </a:xfrm>
          <a:prstGeom prst="rect">
            <a:avLst/>
          </a:prstGeom>
          <a:noFill/>
          <a:ln>
            <a:noFill/>
          </a:ln>
        </p:spPr>
      </p:pic>
      <p:pic>
        <p:nvPicPr>
          <p:cNvPr id="271" name="Google Shape;271;p23" title="tiktok.mov">
            <a:hlinkClick r:id="rId4"/>
          </p:cNvPr>
          <p:cNvPicPr preferRelativeResize="0"/>
          <p:nvPr/>
        </p:nvPicPr>
        <p:blipFill>
          <a:blip r:embed="rId5">
            <a:alphaModFix/>
          </a:blip>
          <a:stretch>
            <a:fillRect/>
          </a:stretch>
        </p:blipFill>
        <p:spPr>
          <a:xfrm>
            <a:off x="4223075" y="8572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000"/>
                                        <p:tgtEl>
                                          <p:spTgt spid="2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4"/>
          <p:cNvSpPr txBox="1"/>
          <p:nvPr>
            <p:ph idx="4294967295" type="title"/>
          </p:nvPr>
        </p:nvSpPr>
        <p:spPr>
          <a:xfrm>
            <a:off x="1152850" y="201900"/>
            <a:ext cx="7433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rgbClr val="0944A1"/>
                </a:solidFill>
              </a:rPr>
              <a:t>Twitter</a:t>
            </a:r>
            <a:r>
              <a:rPr lang="en">
                <a:solidFill>
                  <a:srgbClr val="0944A1"/>
                </a:solidFill>
              </a:rPr>
              <a:t> </a:t>
            </a:r>
            <a:r>
              <a:rPr lang="en"/>
              <a:t>                           </a:t>
            </a:r>
            <a:r>
              <a:rPr lang="en">
                <a:solidFill>
                  <a:srgbClr val="0944A1"/>
                </a:solidFill>
              </a:rPr>
              <a:t>Facebook</a:t>
            </a:r>
            <a:endParaRPr>
              <a:solidFill>
                <a:srgbClr val="0944A1"/>
              </a:solidFill>
            </a:endParaRPr>
          </a:p>
        </p:txBody>
      </p:sp>
      <p:pic>
        <p:nvPicPr>
          <p:cNvPr id="277" name="Google Shape;277;p24"/>
          <p:cNvPicPr preferRelativeResize="0"/>
          <p:nvPr/>
        </p:nvPicPr>
        <p:blipFill>
          <a:blip r:embed="rId3">
            <a:alphaModFix/>
          </a:blip>
          <a:stretch>
            <a:fillRect/>
          </a:stretch>
        </p:blipFill>
        <p:spPr>
          <a:xfrm>
            <a:off x="353225" y="661350"/>
            <a:ext cx="3891854" cy="4240500"/>
          </a:xfrm>
          <a:prstGeom prst="rect">
            <a:avLst/>
          </a:prstGeom>
          <a:noFill/>
          <a:ln>
            <a:noFill/>
          </a:ln>
        </p:spPr>
      </p:pic>
      <p:pic>
        <p:nvPicPr>
          <p:cNvPr id="278" name="Google Shape;278;p24"/>
          <p:cNvPicPr preferRelativeResize="0"/>
          <p:nvPr/>
        </p:nvPicPr>
        <p:blipFill>
          <a:blip r:embed="rId4">
            <a:alphaModFix/>
          </a:blip>
          <a:stretch>
            <a:fillRect/>
          </a:stretch>
        </p:blipFill>
        <p:spPr>
          <a:xfrm>
            <a:off x="5279375" y="661350"/>
            <a:ext cx="2881919" cy="4240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5"/>
          <p:cNvSpPr txBox="1"/>
          <p:nvPr>
            <p:ph idx="1" type="body"/>
          </p:nvPr>
        </p:nvSpPr>
        <p:spPr>
          <a:xfrm>
            <a:off x="1255950" y="1784425"/>
            <a:ext cx="7302600" cy="3212400"/>
          </a:xfrm>
          <a:prstGeom prst="rect">
            <a:avLst/>
          </a:prstGeom>
        </p:spPr>
        <p:txBody>
          <a:bodyPr anchorCtr="0" anchor="t" bIns="0" lIns="0" spcFirstLastPara="1" rIns="0" wrap="square" tIns="0">
            <a:noAutofit/>
          </a:bodyPr>
          <a:lstStyle/>
          <a:p>
            <a:pPr indent="-355600" lvl="0" marL="457200" rtl="0" algn="l">
              <a:lnSpc>
                <a:spcPct val="115000"/>
              </a:lnSpc>
              <a:spcBef>
                <a:spcPts val="0"/>
              </a:spcBef>
              <a:spcAft>
                <a:spcPts val="0"/>
              </a:spcAft>
              <a:buClr>
                <a:schemeClr val="accent1"/>
              </a:buClr>
              <a:buSzPts val="2000"/>
              <a:buFont typeface="Montserrat"/>
              <a:buChar char="●"/>
            </a:pPr>
            <a:r>
              <a:rPr lang="en" sz="2000">
                <a:latin typeface="Montserrat"/>
                <a:ea typeface="Montserrat"/>
                <a:cs typeface="Montserrat"/>
                <a:sym typeface="Montserrat"/>
              </a:rPr>
              <a:t>KPIs</a:t>
            </a:r>
            <a:endParaRPr sz="2000">
              <a:latin typeface="Montserrat"/>
              <a:ea typeface="Montserrat"/>
              <a:cs typeface="Montserrat"/>
              <a:sym typeface="Montserrat"/>
            </a:endParaRPr>
          </a:p>
          <a:p>
            <a:pPr indent="-355600" lvl="1" marL="914400" rtl="0" algn="l">
              <a:lnSpc>
                <a:spcPct val="115000"/>
              </a:lnSpc>
              <a:spcBef>
                <a:spcPts val="0"/>
              </a:spcBef>
              <a:spcAft>
                <a:spcPts val="0"/>
              </a:spcAft>
              <a:buSzPts val="2000"/>
              <a:buFont typeface="Montserrat"/>
              <a:buChar char="○"/>
            </a:pPr>
            <a:r>
              <a:rPr lang="en" sz="2000">
                <a:latin typeface="Montserrat"/>
                <a:ea typeface="Montserrat"/>
                <a:cs typeface="Montserrat"/>
                <a:sym typeface="Montserrat"/>
              </a:rPr>
              <a:t>Return on Investment</a:t>
            </a:r>
            <a:endParaRPr sz="2000">
              <a:latin typeface="Montserrat"/>
              <a:ea typeface="Montserrat"/>
              <a:cs typeface="Montserrat"/>
              <a:sym typeface="Montserrat"/>
            </a:endParaRPr>
          </a:p>
          <a:p>
            <a:pPr indent="-355600" lvl="1" marL="914400" rtl="0" algn="l">
              <a:lnSpc>
                <a:spcPct val="115000"/>
              </a:lnSpc>
              <a:spcBef>
                <a:spcPts val="0"/>
              </a:spcBef>
              <a:spcAft>
                <a:spcPts val="0"/>
              </a:spcAft>
              <a:buSzPts val="2000"/>
              <a:buFont typeface="Montserrat"/>
              <a:buChar char="○"/>
            </a:pPr>
            <a:r>
              <a:rPr lang="en" sz="2000">
                <a:latin typeface="Montserrat"/>
                <a:ea typeface="Montserrat"/>
                <a:cs typeface="Montserrat"/>
                <a:sym typeface="Montserrat"/>
              </a:rPr>
              <a:t>Cost per </a:t>
            </a:r>
            <a:r>
              <a:rPr lang="en" sz="2000">
                <a:latin typeface="Montserrat"/>
                <a:ea typeface="Montserrat"/>
                <a:cs typeface="Montserrat"/>
                <a:sym typeface="Montserrat"/>
              </a:rPr>
              <a:t>acquisition</a:t>
            </a:r>
            <a:endParaRPr sz="2000">
              <a:latin typeface="Montserrat"/>
              <a:ea typeface="Montserrat"/>
              <a:cs typeface="Montserrat"/>
              <a:sym typeface="Montserrat"/>
            </a:endParaRPr>
          </a:p>
          <a:p>
            <a:pPr indent="-355600" lvl="1" marL="914400" rtl="0" algn="l">
              <a:lnSpc>
                <a:spcPct val="115000"/>
              </a:lnSpc>
              <a:spcBef>
                <a:spcPts val="0"/>
              </a:spcBef>
              <a:spcAft>
                <a:spcPts val="0"/>
              </a:spcAft>
              <a:buSzPts val="2000"/>
              <a:buFont typeface="Montserrat"/>
              <a:buChar char="○"/>
            </a:pPr>
            <a:r>
              <a:rPr lang="en" sz="2000">
                <a:latin typeface="Montserrat"/>
                <a:ea typeface="Montserrat"/>
                <a:cs typeface="Montserrat"/>
                <a:sym typeface="Montserrat"/>
              </a:rPr>
              <a:t>Sales trends</a:t>
            </a:r>
            <a:endParaRPr sz="2000">
              <a:latin typeface="Montserrat"/>
              <a:ea typeface="Montserrat"/>
              <a:cs typeface="Montserrat"/>
              <a:sym typeface="Montserrat"/>
            </a:endParaRPr>
          </a:p>
          <a:p>
            <a:pPr indent="-355600" lvl="2" marL="1371600" rtl="0" algn="l">
              <a:lnSpc>
                <a:spcPct val="115000"/>
              </a:lnSpc>
              <a:spcBef>
                <a:spcPts val="0"/>
              </a:spcBef>
              <a:spcAft>
                <a:spcPts val="0"/>
              </a:spcAft>
              <a:buSzPts val="2000"/>
              <a:buFont typeface="Montserrat"/>
              <a:buChar char="■"/>
            </a:pPr>
            <a:r>
              <a:rPr lang="en" sz="2000">
                <a:latin typeface="Montserrat"/>
                <a:ea typeface="Montserrat"/>
                <a:cs typeface="Montserrat"/>
                <a:sym typeface="Montserrat"/>
              </a:rPr>
              <a:t>Growth in revenue</a:t>
            </a:r>
            <a:endParaRPr sz="2000">
              <a:latin typeface="Montserrat"/>
              <a:ea typeface="Montserrat"/>
              <a:cs typeface="Montserrat"/>
              <a:sym typeface="Montserrat"/>
            </a:endParaRPr>
          </a:p>
          <a:p>
            <a:pPr indent="-355600" lvl="2" marL="1371600" rtl="0" algn="l">
              <a:lnSpc>
                <a:spcPct val="115000"/>
              </a:lnSpc>
              <a:spcBef>
                <a:spcPts val="0"/>
              </a:spcBef>
              <a:spcAft>
                <a:spcPts val="0"/>
              </a:spcAft>
              <a:buSzPts val="2000"/>
              <a:buFont typeface="Montserrat"/>
              <a:buChar char="■"/>
            </a:pPr>
            <a:r>
              <a:rPr lang="en" sz="2000">
                <a:latin typeface="Montserrat"/>
                <a:ea typeface="Montserrat"/>
                <a:cs typeface="Montserrat"/>
                <a:sym typeface="Montserrat"/>
              </a:rPr>
              <a:t>Net profit margin</a:t>
            </a:r>
            <a:endParaRPr sz="2000">
              <a:latin typeface="Montserrat"/>
              <a:ea typeface="Montserrat"/>
              <a:cs typeface="Montserrat"/>
              <a:sym typeface="Montserrat"/>
            </a:endParaRPr>
          </a:p>
          <a:p>
            <a:pPr indent="-355600" lvl="2" marL="1371600" rtl="0" algn="l">
              <a:lnSpc>
                <a:spcPct val="115000"/>
              </a:lnSpc>
              <a:spcBef>
                <a:spcPts val="0"/>
              </a:spcBef>
              <a:spcAft>
                <a:spcPts val="0"/>
              </a:spcAft>
              <a:buSzPts val="2000"/>
              <a:buFont typeface="Montserrat"/>
              <a:buChar char="■"/>
            </a:pPr>
            <a:r>
              <a:rPr lang="en" sz="2000">
                <a:latin typeface="Montserrat"/>
                <a:ea typeface="Montserrat"/>
                <a:cs typeface="Montserrat"/>
                <a:sym typeface="Montserrat"/>
              </a:rPr>
              <a:t>Sales targets</a:t>
            </a:r>
            <a:endParaRPr sz="2000">
              <a:latin typeface="Montserrat"/>
              <a:ea typeface="Montserrat"/>
              <a:cs typeface="Montserrat"/>
              <a:sym typeface="Montserrat"/>
            </a:endParaRPr>
          </a:p>
          <a:p>
            <a:pPr indent="-355600" lvl="0" marL="457200" rtl="0" algn="l">
              <a:lnSpc>
                <a:spcPct val="115000"/>
              </a:lnSpc>
              <a:spcBef>
                <a:spcPts val="0"/>
              </a:spcBef>
              <a:spcAft>
                <a:spcPts val="0"/>
              </a:spcAft>
              <a:buClr>
                <a:schemeClr val="accent1"/>
              </a:buClr>
              <a:buSzPts val="2000"/>
              <a:buFont typeface="Montserrat"/>
              <a:buChar char="●"/>
            </a:pPr>
            <a:r>
              <a:rPr lang="en" sz="2000">
                <a:latin typeface="Montserrat"/>
                <a:ea typeface="Montserrat"/>
                <a:cs typeface="Montserrat"/>
                <a:sym typeface="Montserrat"/>
              </a:rPr>
              <a:t>Website traffic</a:t>
            </a:r>
            <a:endParaRPr sz="2000">
              <a:latin typeface="Montserrat"/>
              <a:ea typeface="Montserrat"/>
              <a:cs typeface="Montserrat"/>
              <a:sym typeface="Montserrat"/>
            </a:endParaRPr>
          </a:p>
          <a:p>
            <a:pPr indent="-355600" lvl="0" marL="457200" rtl="0" algn="l">
              <a:lnSpc>
                <a:spcPct val="115000"/>
              </a:lnSpc>
              <a:spcBef>
                <a:spcPts val="0"/>
              </a:spcBef>
              <a:spcAft>
                <a:spcPts val="0"/>
              </a:spcAft>
              <a:buClr>
                <a:schemeClr val="accent1"/>
              </a:buClr>
              <a:buSzPts val="2000"/>
              <a:buFont typeface="Montserrat"/>
              <a:buChar char="●"/>
            </a:pPr>
            <a:r>
              <a:rPr lang="en" sz="2000">
                <a:latin typeface="Montserrat"/>
                <a:ea typeface="Montserrat"/>
                <a:cs typeface="Montserrat"/>
                <a:sym typeface="Montserrat"/>
              </a:rPr>
              <a:t>Social Media Platform Analyzers</a:t>
            </a:r>
            <a:endParaRPr sz="2000">
              <a:latin typeface="Montserrat"/>
              <a:ea typeface="Montserrat"/>
              <a:cs typeface="Montserrat"/>
              <a:sym typeface="Montserrat"/>
            </a:endParaRPr>
          </a:p>
        </p:txBody>
      </p:sp>
      <p:sp>
        <p:nvSpPr>
          <p:cNvPr id="284" name="Google Shape;284;p2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285" name="Google Shape;285;p25"/>
          <p:cNvGrpSpPr/>
          <p:nvPr/>
        </p:nvGrpSpPr>
        <p:grpSpPr>
          <a:xfrm>
            <a:off x="572730" y="355166"/>
            <a:ext cx="8139195" cy="1225800"/>
            <a:chOff x="607455" y="320441"/>
            <a:chExt cx="8139195" cy="1225800"/>
          </a:xfrm>
        </p:grpSpPr>
        <p:sp>
          <p:nvSpPr>
            <p:cNvPr id="286" name="Google Shape;286;p25"/>
            <p:cNvSpPr/>
            <p:nvPr/>
          </p:nvSpPr>
          <p:spPr>
            <a:xfrm>
              <a:off x="607455" y="320441"/>
              <a:ext cx="1225800" cy="1225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287" name="Google Shape;287;p25"/>
            <p:cNvSpPr txBox="1"/>
            <p:nvPr/>
          </p:nvSpPr>
          <p:spPr>
            <a:xfrm>
              <a:off x="1128150" y="707450"/>
              <a:ext cx="7618500" cy="56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rgbClr val="FFFFFF"/>
                  </a:solidFill>
                  <a:latin typeface="Montserrat"/>
                  <a:ea typeface="Montserrat"/>
                  <a:cs typeface="Montserrat"/>
                  <a:sym typeface="Montserrat"/>
                </a:rPr>
                <a:t>Measuring Success through Achieving Objectives</a:t>
              </a:r>
              <a:endParaRPr b="1" sz="2200">
                <a:solidFill>
                  <a:srgbClr val="FFFFFF"/>
                </a:solidFill>
                <a:latin typeface="Montserrat"/>
                <a:ea typeface="Montserrat"/>
                <a:cs typeface="Montserrat"/>
                <a:sym typeface="Montserrat"/>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1000"/>
                                        <p:tgtEl>
                                          <p:spTgt spid="2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293" name="Google Shape;293;p26"/>
          <p:cNvGrpSpPr/>
          <p:nvPr/>
        </p:nvGrpSpPr>
        <p:grpSpPr>
          <a:xfrm>
            <a:off x="414350" y="1437480"/>
            <a:ext cx="8066213" cy="2688959"/>
            <a:chOff x="607458" y="320439"/>
            <a:chExt cx="3838495" cy="815800"/>
          </a:xfrm>
        </p:grpSpPr>
        <p:sp>
          <p:nvSpPr>
            <p:cNvPr id="294" name="Google Shape;294;p26"/>
            <p:cNvSpPr/>
            <p:nvPr/>
          </p:nvSpPr>
          <p:spPr>
            <a:xfrm>
              <a:off x="607458" y="320439"/>
              <a:ext cx="1242000" cy="678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6"/>
            <p:cNvSpPr txBox="1"/>
            <p:nvPr/>
          </p:nvSpPr>
          <p:spPr>
            <a:xfrm>
              <a:off x="1072752" y="570739"/>
              <a:ext cx="3373200" cy="56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500">
                  <a:solidFill>
                    <a:srgbClr val="FFFFFF"/>
                  </a:solidFill>
                  <a:latin typeface="Montserrat"/>
                  <a:ea typeface="Montserrat"/>
                  <a:cs typeface="Montserrat"/>
                  <a:sym typeface="Montserrat"/>
                </a:rPr>
                <a:t>Stay relevant, stay successful</a:t>
              </a:r>
              <a:endParaRPr b="1" sz="3500">
                <a:solidFill>
                  <a:srgbClr val="FFFFFF"/>
                </a:solidFill>
                <a:latin typeface="Montserrat"/>
                <a:ea typeface="Montserrat"/>
                <a:cs typeface="Montserrat"/>
                <a:sym typeface="Montserrat"/>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7"/>
          <p:cNvSpPr txBox="1"/>
          <p:nvPr>
            <p:ph idx="4294967295" type="ctrTitle"/>
          </p:nvPr>
        </p:nvSpPr>
        <p:spPr>
          <a:xfrm>
            <a:off x="685800" y="914388"/>
            <a:ext cx="6593700" cy="131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9600"/>
              <a:t>Thanks</a:t>
            </a:r>
            <a:r>
              <a:rPr lang="en" sz="9600"/>
              <a:t>!</a:t>
            </a:r>
            <a:endParaRPr sz="9600"/>
          </a:p>
        </p:txBody>
      </p:sp>
      <p:sp>
        <p:nvSpPr>
          <p:cNvPr id="301" name="Google Shape;301;p27"/>
          <p:cNvSpPr txBox="1"/>
          <p:nvPr>
            <p:ph idx="4294967295" type="subTitle"/>
          </p:nvPr>
        </p:nvSpPr>
        <p:spPr>
          <a:xfrm>
            <a:off x="967475" y="2143408"/>
            <a:ext cx="6593700" cy="1960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3600">
                <a:solidFill>
                  <a:schemeClr val="accent2"/>
                </a:solidFill>
              </a:rPr>
              <a:t>Any questions?</a:t>
            </a:r>
            <a:endParaRPr b="1" sz="3600">
              <a:solidFill>
                <a:schemeClr val="accent2"/>
              </a:solidFill>
            </a:endParaRPr>
          </a:p>
          <a:p>
            <a:pPr indent="0" lvl="0" marL="0" rtl="0" algn="l">
              <a:spcBef>
                <a:spcPts val="600"/>
              </a:spcBef>
              <a:spcAft>
                <a:spcPts val="600"/>
              </a:spcAft>
              <a:buNone/>
            </a:pPr>
            <a:r>
              <a:t/>
            </a:r>
            <a:endParaRPr/>
          </a:p>
        </p:txBody>
      </p:sp>
      <p:sp>
        <p:nvSpPr>
          <p:cNvPr id="302" name="Google Shape;302;p2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1000"/>
                                        <p:tgtEl>
                                          <p:spTgt spid="3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FF4FF"/>
            </a:gs>
            <a:gs pos="100000">
              <a:srgbClr val="D1F6FF"/>
            </a:gs>
          </a:gsLst>
          <a:path path="circle">
            <a:fillToRect l="100%" t="100%"/>
          </a:path>
          <a:tileRect b="-100%" r="-100%"/>
        </a:gradFill>
      </p:bgPr>
    </p:bg>
    <p:spTree>
      <p:nvGrpSpPr>
        <p:cNvPr id="91" name="Shape 91"/>
        <p:cNvGrpSpPr/>
        <p:nvPr/>
      </p:nvGrpSpPr>
      <p:grpSpPr>
        <a:xfrm>
          <a:off x="0" y="0"/>
          <a:ext cx="0" cy="0"/>
          <a:chOff x="0" y="0"/>
          <a:chExt cx="0" cy="0"/>
        </a:xfrm>
      </p:grpSpPr>
      <p:sp>
        <p:nvSpPr>
          <p:cNvPr id="92" name="Google Shape;92;p13"/>
          <p:cNvSpPr txBox="1"/>
          <p:nvPr>
            <p:ph type="ctrTitle"/>
          </p:nvPr>
        </p:nvSpPr>
        <p:spPr>
          <a:xfrm>
            <a:off x="312275" y="168075"/>
            <a:ext cx="7772400" cy="842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Outline</a:t>
            </a:r>
            <a:endParaRPr/>
          </a:p>
        </p:txBody>
      </p:sp>
      <p:grpSp>
        <p:nvGrpSpPr>
          <p:cNvPr id="93" name="Google Shape;93;p13"/>
          <p:cNvGrpSpPr/>
          <p:nvPr/>
        </p:nvGrpSpPr>
        <p:grpSpPr>
          <a:xfrm>
            <a:off x="1502275" y="1053720"/>
            <a:ext cx="6582250" cy="3727455"/>
            <a:chOff x="1502275" y="1053720"/>
            <a:chExt cx="6582250" cy="3727455"/>
          </a:xfrm>
        </p:grpSpPr>
        <p:sp>
          <p:nvSpPr>
            <p:cNvPr id="94" name="Google Shape;94;p13"/>
            <p:cNvSpPr/>
            <p:nvPr/>
          </p:nvSpPr>
          <p:spPr>
            <a:xfrm>
              <a:off x="1523225" y="1053750"/>
              <a:ext cx="6561300" cy="4278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2"/>
                  </a:solidFill>
                  <a:latin typeface="Montserrat"/>
                  <a:ea typeface="Montserrat"/>
                  <a:cs typeface="Montserrat"/>
                  <a:sym typeface="Montserrat"/>
                </a:rPr>
                <a:t>Background and Company Story</a:t>
              </a:r>
              <a:endParaRPr b="1" sz="1800">
                <a:solidFill>
                  <a:schemeClr val="accent2"/>
                </a:solidFill>
                <a:latin typeface="Montserrat"/>
                <a:ea typeface="Montserrat"/>
                <a:cs typeface="Montserrat"/>
                <a:sym typeface="Montserrat"/>
              </a:endParaRPr>
            </a:p>
          </p:txBody>
        </p:sp>
        <p:sp>
          <p:nvSpPr>
            <p:cNvPr id="95" name="Google Shape;95;p13"/>
            <p:cNvSpPr/>
            <p:nvPr/>
          </p:nvSpPr>
          <p:spPr>
            <a:xfrm>
              <a:off x="1502275" y="1053720"/>
              <a:ext cx="1012113" cy="425484"/>
            </a:xfrm>
            <a:prstGeom prst="homePlate">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solidFill>
                    <a:srgbClr val="FFFFFF"/>
                  </a:solidFill>
                  <a:latin typeface="Montserrat"/>
                  <a:ea typeface="Montserrat"/>
                  <a:cs typeface="Montserrat"/>
                  <a:sym typeface="Montserrat"/>
                </a:rPr>
                <a:t>1</a:t>
              </a:r>
              <a:endParaRPr b="1" sz="2100">
                <a:solidFill>
                  <a:srgbClr val="FFFFFF"/>
                </a:solidFill>
                <a:latin typeface="Montserrat"/>
                <a:ea typeface="Montserrat"/>
                <a:cs typeface="Montserrat"/>
                <a:sym typeface="Montserrat"/>
              </a:endParaRPr>
            </a:p>
          </p:txBody>
        </p:sp>
        <p:sp>
          <p:nvSpPr>
            <p:cNvPr id="96" name="Google Shape;96;p13"/>
            <p:cNvSpPr/>
            <p:nvPr/>
          </p:nvSpPr>
          <p:spPr>
            <a:xfrm>
              <a:off x="1523225" y="1525125"/>
              <a:ext cx="6561300" cy="4278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2"/>
                  </a:solidFill>
                  <a:latin typeface="Montserrat"/>
                  <a:ea typeface="Montserrat"/>
                  <a:cs typeface="Montserrat"/>
                  <a:sym typeface="Montserrat"/>
                </a:rPr>
                <a:t>Business Model and Strategy</a:t>
              </a:r>
              <a:endParaRPr b="1" sz="1800">
                <a:solidFill>
                  <a:schemeClr val="accent2"/>
                </a:solidFill>
                <a:latin typeface="Montserrat"/>
                <a:ea typeface="Montserrat"/>
                <a:cs typeface="Montserrat"/>
                <a:sym typeface="Montserrat"/>
              </a:endParaRPr>
            </a:p>
          </p:txBody>
        </p:sp>
        <p:sp>
          <p:nvSpPr>
            <p:cNvPr id="97" name="Google Shape;97;p13"/>
            <p:cNvSpPr/>
            <p:nvPr/>
          </p:nvSpPr>
          <p:spPr>
            <a:xfrm>
              <a:off x="1502275" y="1525095"/>
              <a:ext cx="1012200" cy="425400"/>
            </a:xfrm>
            <a:prstGeom prst="homePlate">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solidFill>
                    <a:srgbClr val="FFFFFF"/>
                  </a:solidFill>
                  <a:latin typeface="Montserrat"/>
                  <a:ea typeface="Montserrat"/>
                  <a:cs typeface="Montserrat"/>
                  <a:sym typeface="Montserrat"/>
                </a:rPr>
                <a:t>2</a:t>
              </a:r>
              <a:endParaRPr b="1" sz="2100">
                <a:solidFill>
                  <a:srgbClr val="FFFFFF"/>
                </a:solidFill>
                <a:latin typeface="Montserrat"/>
                <a:ea typeface="Montserrat"/>
                <a:cs typeface="Montserrat"/>
                <a:sym typeface="Montserrat"/>
              </a:endParaRPr>
            </a:p>
          </p:txBody>
        </p:sp>
        <p:sp>
          <p:nvSpPr>
            <p:cNvPr id="98" name="Google Shape;98;p13"/>
            <p:cNvSpPr/>
            <p:nvPr/>
          </p:nvSpPr>
          <p:spPr>
            <a:xfrm>
              <a:off x="1523225" y="1996500"/>
              <a:ext cx="6561300" cy="4278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2"/>
                  </a:solidFill>
                  <a:latin typeface="Montserrat"/>
                  <a:ea typeface="Montserrat"/>
                  <a:cs typeface="Montserrat"/>
                  <a:sym typeface="Montserrat"/>
                </a:rPr>
                <a:t>Differentiators</a:t>
              </a:r>
              <a:endParaRPr b="1" sz="1800">
                <a:solidFill>
                  <a:schemeClr val="accent2"/>
                </a:solidFill>
                <a:latin typeface="Montserrat"/>
                <a:ea typeface="Montserrat"/>
                <a:cs typeface="Montserrat"/>
                <a:sym typeface="Montserrat"/>
              </a:endParaRPr>
            </a:p>
          </p:txBody>
        </p:sp>
        <p:sp>
          <p:nvSpPr>
            <p:cNvPr id="99" name="Google Shape;99;p13"/>
            <p:cNvSpPr/>
            <p:nvPr/>
          </p:nvSpPr>
          <p:spPr>
            <a:xfrm>
              <a:off x="1502275" y="1996470"/>
              <a:ext cx="1012200" cy="425400"/>
            </a:xfrm>
            <a:prstGeom prst="homePlate">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solidFill>
                    <a:srgbClr val="FFFFFF"/>
                  </a:solidFill>
                  <a:latin typeface="Montserrat"/>
                  <a:ea typeface="Montserrat"/>
                  <a:cs typeface="Montserrat"/>
                  <a:sym typeface="Montserrat"/>
                </a:rPr>
                <a:t>3</a:t>
              </a:r>
              <a:endParaRPr b="1" sz="2100">
                <a:solidFill>
                  <a:srgbClr val="FFFFFF"/>
                </a:solidFill>
                <a:latin typeface="Montserrat"/>
                <a:ea typeface="Montserrat"/>
                <a:cs typeface="Montserrat"/>
                <a:sym typeface="Montserrat"/>
              </a:endParaRPr>
            </a:p>
          </p:txBody>
        </p:sp>
        <p:sp>
          <p:nvSpPr>
            <p:cNvPr id="100" name="Google Shape;100;p13"/>
            <p:cNvSpPr/>
            <p:nvPr/>
          </p:nvSpPr>
          <p:spPr>
            <a:xfrm>
              <a:off x="1523225" y="2467875"/>
              <a:ext cx="6561300" cy="4278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2"/>
                  </a:solidFill>
                  <a:latin typeface="Montserrat"/>
                  <a:ea typeface="Montserrat"/>
                  <a:cs typeface="Montserrat"/>
                  <a:sym typeface="Montserrat"/>
                </a:rPr>
                <a:t>Marketing Strategy</a:t>
              </a:r>
              <a:endParaRPr b="1" sz="1800">
                <a:solidFill>
                  <a:schemeClr val="accent2"/>
                </a:solidFill>
                <a:latin typeface="Montserrat"/>
                <a:ea typeface="Montserrat"/>
                <a:cs typeface="Montserrat"/>
                <a:sym typeface="Montserrat"/>
              </a:endParaRPr>
            </a:p>
          </p:txBody>
        </p:sp>
        <p:sp>
          <p:nvSpPr>
            <p:cNvPr id="101" name="Google Shape;101;p13"/>
            <p:cNvSpPr/>
            <p:nvPr/>
          </p:nvSpPr>
          <p:spPr>
            <a:xfrm>
              <a:off x="1502275" y="2467845"/>
              <a:ext cx="1012200" cy="425400"/>
            </a:xfrm>
            <a:prstGeom prst="homePlate">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solidFill>
                    <a:srgbClr val="FFFFFF"/>
                  </a:solidFill>
                  <a:latin typeface="Montserrat"/>
                  <a:ea typeface="Montserrat"/>
                  <a:cs typeface="Montserrat"/>
                  <a:sym typeface="Montserrat"/>
                </a:rPr>
                <a:t>4</a:t>
              </a:r>
              <a:endParaRPr b="1" sz="2100">
                <a:solidFill>
                  <a:srgbClr val="FFFFFF"/>
                </a:solidFill>
                <a:latin typeface="Montserrat"/>
                <a:ea typeface="Montserrat"/>
                <a:cs typeface="Montserrat"/>
                <a:sym typeface="Montserrat"/>
              </a:endParaRPr>
            </a:p>
          </p:txBody>
        </p:sp>
        <p:sp>
          <p:nvSpPr>
            <p:cNvPr id="102" name="Google Shape;102;p13"/>
            <p:cNvSpPr/>
            <p:nvPr/>
          </p:nvSpPr>
          <p:spPr>
            <a:xfrm>
              <a:off x="1523225" y="2939250"/>
              <a:ext cx="6561300" cy="4278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2"/>
                  </a:solidFill>
                  <a:latin typeface="Montserrat"/>
                  <a:ea typeface="Montserrat"/>
                  <a:cs typeface="Montserrat"/>
                  <a:sym typeface="Montserrat"/>
                </a:rPr>
                <a:t>Positioning and Core Messaging</a:t>
              </a:r>
              <a:endParaRPr b="1" sz="1800">
                <a:solidFill>
                  <a:schemeClr val="accent2"/>
                </a:solidFill>
                <a:latin typeface="Montserrat"/>
                <a:ea typeface="Montserrat"/>
                <a:cs typeface="Montserrat"/>
                <a:sym typeface="Montserrat"/>
              </a:endParaRPr>
            </a:p>
          </p:txBody>
        </p:sp>
        <p:sp>
          <p:nvSpPr>
            <p:cNvPr id="103" name="Google Shape;103;p13"/>
            <p:cNvSpPr/>
            <p:nvPr/>
          </p:nvSpPr>
          <p:spPr>
            <a:xfrm>
              <a:off x="1502275" y="2939220"/>
              <a:ext cx="1012200" cy="425400"/>
            </a:xfrm>
            <a:prstGeom prst="homePlate">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solidFill>
                    <a:srgbClr val="FFFFFF"/>
                  </a:solidFill>
                  <a:latin typeface="Montserrat"/>
                  <a:ea typeface="Montserrat"/>
                  <a:cs typeface="Montserrat"/>
                  <a:sym typeface="Montserrat"/>
                </a:rPr>
                <a:t>5</a:t>
              </a:r>
              <a:endParaRPr b="1" sz="2100">
                <a:solidFill>
                  <a:srgbClr val="FFFFFF"/>
                </a:solidFill>
                <a:latin typeface="Montserrat"/>
                <a:ea typeface="Montserrat"/>
                <a:cs typeface="Montserrat"/>
                <a:sym typeface="Montserrat"/>
              </a:endParaRPr>
            </a:p>
          </p:txBody>
        </p:sp>
        <p:sp>
          <p:nvSpPr>
            <p:cNvPr id="104" name="Google Shape;104;p13"/>
            <p:cNvSpPr/>
            <p:nvPr/>
          </p:nvSpPr>
          <p:spPr>
            <a:xfrm>
              <a:off x="1523225" y="3410625"/>
              <a:ext cx="6561300" cy="4278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2"/>
                  </a:solidFill>
                  <a:latin typeface="Montserrat"/>
                  <a:ea typeface="Montserrat"/>
                  <a:cs typeface="Montserrat"/>
                  <a:sym typeface="Montserrat"/>
                </a:rPr>
                <a:t>Communication and Promotions Plan</a:t>
              </a:r>
              <a:endParaRPr b="1" sz="1800">
                <a:solidFill>
                  <a:schemeClr val="accent2"/>
                </a:solidFill>
                <a:latin typeface="Montserrat"/>
                <a:ea typeface="Montserrat"/>
                <a:cs typeface="Montserrat"/>
                <a:sym typeface="Montserrat"/>
              </a:endParaRPr>
            </a:p>
          </p:txBody>
        </p:sp>
        <p:sp>
          <p:nvSpPr>
            <p:cNvPr id="105" name="Google Shape;105;p13"/>
            <p:cNvSpPr/>
            <p:nvPr/>
          </p:nvSpPr>
          <p:spPr>
            <a:xfrm>
              <a:off x="1502275" y="3410595"/>
              <a:ext cx="1012200" cy="425400"/>
            </a:xfrm>
            <a:prstGeom prst="homePlate">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solidFill>
                    <a:srgbClr val="FFFFFF"/>
                  </a:solidFill>
                  <a:latin typeface="Montserrat"/>
                  <a:ea typeface="Montserrat"/>
                  <a:cs typeface="Montserrat"/>
                  <a:sym typeface="Montserrat"/>
                </a:rPr>
                <a:t>6</a:t>
              </a:r>
              <a:endParaRPr b="1" sz="2100">
                <a:solidFill>
                  <a:srgbClr val="FFFFFF"/>
                </a:solidFill>
                <a:latin typeface="Montserrat"/>
                <a:ea typeface="Montserrat"/>
                <a:cs typeface="Montserrat"/>
                <a:sym typeface="Montserrat"/>
              </a:endParaRPr>
            </a:p>
          </p:txBody>
        </p:sp>
        <p:sp>
          <p:nvSpPr>
            <p:cNvPr id="106" name="Google Shape;106;p13"/>
            <p:cNvSpPr/>
            <p:nvPr/>
          </p:nvSpPr>
          <p:spPr>
            <a:xfrm>
              <a:off x="1523225" y="3882000"/>
              <a:ext cx="6561300" cy="4278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2"/>
                  </a:solidFill>
                  <a:latin typeface="Montserrat"/>
                  <a:ea typeface="Montserrat"/>
                  <a:cs typeface="Montserrat"/>
                  <a:sym typeface="Montserrat"/>
                </a:rPr>
                <a:t>Measuring Success</a:t>
              </a:r>
              <a:endParaRPr b="1" sz="1800">
                <a:solidFill>
                  <a:schemeClr val="accent2"/>
                </a:solidFill>
                <a:latin typeface="Montserrat"/>
                <a:ea typeface="Montserrat"/>
                <a:cs typeface="Montserrat"/>
                <a:sym typeface="Montserrat"/>
              </a:endParaRPr>
            </a:p>
          </p:txBody>
        </p:sp>
        <p:sp>
          <p:nvSpPr>
            <p:cNvPr id="107" name="Google Shape;107;p13"/>
            <p:cNvSpPr/>
            <p:nvPr/>
          </p:nvSpPr>
          <p:spPr>
            <a:xfrm>
              <a:off x="1502275" y="3881970"/>
              <a:ext cx="1012200" cy="425400"/>
            </a:xfrm>
            <a:prstGeom prst="homePlate">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solidFill>
                    <a:srgbClr val="FFFFFF"/>
                  </a:solidFill>
                  <a:latin typeface="Montserrat"/>
                  <a:ea typeface="Montserrat"/>
                  <a:cs typeface="Montserrat"/>
                  <a:sym typeface="Montserrat"/>
                </a:rPr>
                <a:t>7</a:t>
              </a:r>
              <a:endParaRPr b="1" sz="2100">
                <a:solidFill>
                  <a:srgbClr val="FFFFFF"/>
                </a:solidFill>
                <a:latin typeface="Montserrat"/>
                <a:ea typeface="Montserrat"/>
                <a:cs typeface="Montserrat"/>
                <a:sym typeface="Montserrat"/>
              </a:endParaRPr>
            </a:p>
          </p:txBody>
        </p:sp>
        <p:sp>
          <p:nvSpPr>
            <p:cNvPr id="108" name="Google Shape;108;p13"/>
            <p:cNvSpPr/>
            <p:nvPr/>
          </p:nvSpPr>
          <p:spPr>
            <a:xfrm>
              <a:off x="1523225" y="4353375"/>
              <a:ext cx="6561300" cy="4278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2"/>
                  </a:solidFill>
                  <a:latin typeface="Montserrat"/>
                  <a:ea typeface="Montserrat"/>
                  <a:cs typeface="Montserrat"/>
                  <a:sym typeface="Montserrat"/>
                </a:rPr>
                <a:t>Questions</a:t>
              </a:r>
              <a:endParaRPr b="1" sz="1800">
                <a:solidFill>
                  <a:schemeClr val="accent2"/>
                </a:solidFill>
                <a:latin typeface="Montserrat"/>
                <a:ea typeface="Montserrat"/>
                <a:cs typeface="Montserrat"/>
                <a:sym typeface="Montserrat"/>
              </a:endParaRPr>
            </a:p>
          </p:txBody>
        </p:sp>
        <p:sp>
          <p:nvSpPr>
            <p:cNvPr id="109" name="Google Shape;109;p13"/>
            <p:cNvSpPr/>
            <p:nvPr/>
          </p:nvSpPr>
          <p:spPr>
            <a:xfrm>
              <a:off x="1502275" y="4353345"/>
              <a:ext cx="1012200" cy="425400"/>
            </a:xfrm>
            <a:prstGeom prst="homePlate">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solidFill>
                    <a:srgbClr val="FFFFFF"/>
                  </a:solidFill>
                  <a:latin typeface="Montserrat"/>
                  <a:ea typeface="Montserrat"/>
                  <a:cs typeface="Montserrat"/>
                  <a:sym typeface="Montserrat"/>
                </a:rPr>
                <a:t>8</a:t>
              </a:r>
              <a:endParaRPr b="1" sz="2100">
                <a:solidFill>
                  <a:srgbClr val="FFFFFF"/>
                </a:solidFill>
                <a:latin typeface="Montserrat"/>
                <a:ea typeface="Montserrat"/>
                <a:cs typeface="Montserrat"/>
                <a:sym typeface="Montserrat"/>
              </a:endParaRPr>
            </a:p>
          </p:txBody>
        </p:sp>
      </p:grpSp>
      <p:sp>
        <p:nvSpPr>
          <p:cNvPr id="110" name="Google Shape;110;p13"/>
          <p:cNvSpPr txBox="1"/>
          <p:nvPr>
            <p:ph idx="4294967295" type="sldNum"/>
          </p:nvPr>
        </p:nvSpPr>
        <p:spPr>
          <a:xfrm>
            <a:off x="8472458" y="4663217"/>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dk1"/>
            </a:gs>
            <a:gs pos="100000">
              <a:schemeClr val="accent2"/>
            </a:gs>
          </a:gsLst>
          <a:path path="circle">
            <a:fillToRect l="100%" t="100%"/>
          </a:path>
          <a:tileRect b="-100%" r="-100%"/>
        </a:gradFill>
      </p:bgPr>
    </p:bg>
    <p:spTree>
      <p:nvGrpSpPr>
        <p:cNvPr id="114" name="Shape 114"/>
        <p:cNvGrpSpPr/>
        <p:nvPr/>
      </p:nvGrpSpPr>
      <p:grpSpPr>
        <a:xfrm>
          <a:off x="0" y="0"/>
          <a:ext cx="0" cy="0"/>
          <a:chOff x="0" y="0"/>
          <a:chExt cx="0" cy="0"/>
        </a:xfrm>
      </p:grpSpPr>
      <p:sp>
        <p:nvSpPr>
          <p:cNvPr id="115" name="Google Shape;115;p1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sz="1200">
                <a:solidFill>
                  <a:schemeClr val="dk2"/>
                </a:solidFill>
              </a:rPr>
              <a:t>‹#›</a:t>
            </a:fld>
            <a:endParaRPr sz="1200">
              <a:solidFill>
                <a:schemeClr val="dk2"/>
              </a:solidFill>
            </a:endParaRPr>
          </a:p>
        </p:txBody>
      </p:sp>
      <p:sp>
        <p:nvSpPr>
          <p:cNvPr id="116" name="Google Shape;116;p14"/>
          <p:cNvSpPr txBox="1"/>
          <p:nvPr>
            <p:ph type="title"/>
          </p:nvPr>
        </p:nvSpPr>
        <p:spPr>
          <a:xfrm>
            <a:off x="458850" y="418675"/>
            <a:ext cx="7433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2900">
                <a:solidFill>
                  <a:srgbClr val="FFFFFF"/>
                </a:solidFill>
              </a:rPr>
              <a:t>Background and Company Story</a:t>
            </a:r>
            <a:endParaRPr sz="2900">
              <a:solidFill>
                <a:srgbClr val="FFFFFF"/>
              </a:solidFill>
            </a:endParaRPr>
          </a:p>
        </p:txBody>
      </p:sp>
      <p:sp>
        <p:nvSpPr>
          <p:cNvPr id="117" name="Google Shape;117;p14"/>
          <p:cNvSpPr/>
          <p:nvPr/>
        </p:nvSpPr>
        <p:spPr>
          <a:xfrm>
            <a:off x="458850" y="938950"/>
            <a:ext cx="3328500" cy="991200"/>
          </a:xfrm>
          <a:prstGeom prst="roundRect">
            <a:avLst>
              <a:gd fmla="val 16667" name="adj"/>
            </a:avLst>
          </a:prstGeom>
          <a:solidFill>
            <a:srgbClr val="EEEEEE"/>
          </a:solidFill>
          <a:ln cap="flat" cmpd="sng" w="28575">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accent2"/>
                </a:solidFill>
                <a:latin typeface="Montserrat"/>
                <a:ea typeface="Montserrat"/>
                <a:cs typeface="Montserrat"/>
                <a:sym typeface="Montserrat"/>
              </a:rPr>
              <a:t>Mark and Lisa’s son was injured in a soccer game and was recommended to </a:t>
            </a:r>
            <a:r>
              <a:rPr lang="en" sz="1300">
                <a:solidFill>
                  <a:schemeClr val="accent2"/>
                </a:solidFill>
                <a:latin typeface="Montserrat"/>
                <a:ea typeface="Montserrat"/>
                <a:cs typeface="Montserrat"/>
                <a:sym typeface="Montserrat"/>
              </a:rPr>
              <a:t>physical</a:t>
            </a:r>
            <a:r>
              <a:rPr lang="en" sz="1300">
                <a:solidFill>
                  <a:schemeClr val="accent2"/>
                </a:solidFill>
                <a:latin typeface="Montserrat"/>
                <a:ea typeface="Montserrat"/>
                <a:cs typeface="Montserrat"/>
                <a:sym typeface="Montserrat"/>
              </a:rPr>
              <a:t> therapy</a:t>
            </a:r>
            <a:endParaRPr sz="1500">
              <a:solidFill>
                <a:schemeClr val="accent2"/>
              </a:solidFill>
              <a:latin typeface="Montserrat"/>
              <a:ea typeface="Montserrat"/>
              <a:cs typeface="Montserrat"/>
              <a:sym typeface="Montserrat"/>
            </a:endParaRPr>
          </a:p>
        </p:txBody>
      </p:sp>
      <p:sp>
        <p:nvSpPr>
          <p:cNvPr id="118" name="Google Shape;118;p14"/>
          <p:cNvSpPr/>
          <p:nvPr/>
        </p:nvSpPr>
        <p:spPr>
          <a:xfrm>
            <a:off x="458850" y="2029700"/>
            <a:ext cx="3328500" cy="1329300"/>
          </a:xfrm>
          <a:prstGeom prst="roundRect">
            <a:avLst>
              <a:gd fmla="val 16667" name="adj"/>
            </a:avLst>
          </a:prstGeom>
          <a:solidFill>
            <a:srgbClr val="EEEEEE"/>
          </a:solidFill>
          <a:ln cap="flat" cmpd="sng" w="28575">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accent2"/>
                </a:solidFill>
                <a:latin typeface="Montserrat"/>
                <a:ea typeface="Montserrat"/>
                <a:cs typeface="Montserrat"/>
                <a:sym typeface="Montserrat"/>
              </a:rPr>
              <a:t>Mark wanted to go a different route and found Neuralink during research</a:t>
            </a:r>
            <a:endParaRPr sz="1700">
              <a:solidFill>
                <a:schemeClr val="accent2"/>
              </a:solidFill>
              <a:latin typeface="Montserrat"/>
              <a:ea typeface="Montserrat"/>
              <a:cs typeface="Montserrat"/>
              <a:sym typeface="Montserrat"/>
            </a:endParaRPr>
          </a:p>
        </p:txBody>
      </p:sp>
      <p:sp>
        <p:nvSpPr>
          <p:cNvPr id="119" name="Google Shape;119;p14"/>
          <p:cNvSpPr/>
          <p:nvPr/>
        </p:nvSpPr>
        <p:spPr>
          <a:xfrm>
            <a:off x="458850" y="3458550"/>
            <a:ext cx="3328500" cy="1434600"/>
          </a:xfrm>
          <a:prstGeom prst="roundRect">
            <a:avLst>
              <a:gd fmla="val 16667" name="adj"/>
            </a:avLst>
          </a:prstGeom>
          <a:solidFill>
            <a:srgbClr val="EEEEEE"/>
          </a:solidFill>
          <a:ln cap="flat" cmpd="sng" w="28575">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accent2"/>
                </a:solidFill>
                <a:latin typeface="Montserrat"/>
                <a:ea typeface="Montserrat"/>
                <a:cs typeface="Montserrat"/>
                <a:sym typeface="Montserrat"/>
              </a:rPr>
              <a:t>Lisa, the physical therapist, and Mark worked with the new technology to create Neuroconnect</a:t>
            </a:r>
            <a:endParaRPr sz="1900">
              <a:solidFill>
                <a:schemeClr val="accent2"/>
              </a:solidFill>
              <a:latin typeface="Montserrat"/>
              <a:ea typeface="Montserrat"/>
              <a:cs typeface="Montserrat"/>
              <a:sym typeface="Montserrat"/>
            </a:endParaRPr>
          </a:p>
        </p:txBody>
      </p:sp>
      <p:pic>
        <p:nvPicPr>
          <p:cNvPr id="120" name="Google Shape;120;p14"/>
          <p:cNvPicPr preferRelativeResize="0"/>
          <p:nvPr/>
        </p:nvPicPr>
        <p:blipFill>
          <a:blip r:embed="rId3">
            <a:alphaModFix/>
          </a:blip>
          <a:stretch>
            <a:fillRect/>
          </a:stretch>
        </p:blipFill>
        <p:spPr>
          <a:xfrm>
            <a:off x="3937925" y="870750"/>
            <a:ext cx="3328500" cy="1940875"/>
          </a:xfrm>
          <a:prstGeom prst="rect">
            <a:avLst/>
          </a:prstGeom>
          <a:noFill/>
          <a:ln>
            <a:noFill/>
          </a:ln>
        </p:spPr>
      </p:pic>
      <p:pic>
        <p:nvPicPr>
          <p:cNvPr id="121" name="Google Shape;121;p14"/>
          <p:cNvPicPr preferRelativeResize="0"/>
          <p:nvPr/>
        </p:nvPicPr>
        <p:blipFill>
          <a:blip r:embed="rId4">
            <a:alphaModFix/>
          </a:blip>
          <a:stretch>
            <a:fillRect/>
          </a:stretch>
        </p:blipFill>
        <p:spPr>
          <a:xfrm>
            <a:off x="6918775" y="1567238"/>
            <a:ext cx="1850875" cy="2254225"/>
          </a:xfrm>
          <a:prstGeom prst="rect">
            <a:avLst/>
          </a:prstGeom>
          <a:noFill/>
          <a:ln>
            <a:noFill/>
          </a:ln>
        </p:spPr>
      </p:pic>
      <p:pic>
        <p:nvPicPr>
          <p:cNvPr id="122" name="Google Shape;122;p14"/>
          <p:cNvPicPr preferRelativeResize="0"/>
          <p:nvPr/>
        </p:nvPicPr>
        <p:blipFill>
          <a:blip r:embed="rId5">
            <a:alphaModFix/>
          </a:blip>
          <a:stretch>
            <a:fillRect/>
          </a:stretch>
        </p:blipFill>
        <p:spPr>
          <a:xfrm>
            <a:off x="4045900" y="3100551"/>
            <a:ext cx="3574151" cy="1792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par>
                                <p:cTn fill="hold" nodeType="with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par>
                                <p:cTn fill="hold" nodeType="with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5"/>
          <p:cNvSpPr txBox="1"/>
          <p:nvPr>
            <p:ph type="title"/>
          </p:nvPr>
        </p:nvSpPr>
        <p:spPr>
          <a:xfrm>
            <a:off x="1508550" y="2173200"/>
            <a:ext cx="6385200" cy="566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Business Model And Strategy</a:t>
            </a:r>
            <a:endParaRPr/>
          </a:p>
        </p:txBody>
      </p:sp>
      <p:sp>
        <p:nvSpPr>
          <p:cNvPr id="128" name="Google Shape;128;p1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129" name="Google Shape;129;p15"/>
          <p:cNvGrpSpPr/>
          <p:nvPr/>
        </p:nvGrpSpPr>
        <p:grpSpPr>
          <a:xfrm>
            <a:off x="5145792" y="2894413"/>
            <a:ext cx="2734671" cy="2043303"/>
            <a:chOff x="1126853" y="2013871"/>
            <a:chExt cx="2175900" cy="1692317"/>
          </a:xfrm>
        </p:grpSpPr>
        <p:sp>
          <p:nvSpPr>
            <p:cNvPr id="130" name="Google Shape;130;p15"/>
            <p:cNvSpPr/>
            <p:nvPr/>
          </p:nvSpPr>
          <p:spPr>
            <a:xfrm>
              <a:off x="1126853" y="2013871"/>
              <a:ext cx="2175900" cy="1569600"/>
            </a:xfrm>
            <a:prstGeom prst="round2DiagRect">
              <a:avLst>
                <a:gd fmla="val 0" name="adj1"/>
                <a:gd fmla="val 17764" name="adj2"/>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31" name="Google Shape;131;p15"/>
            <p:cNvSpPr txBox="1"/>
            <p:nvPr/>
          </p:nvSpPr>
          <p:spPr>
            <a:xfrm>
              <a:off x="1357705" y="2480088"/>
              <a:ext cx="1714200" cy="122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rgbClr val="FFFFFF"/>
                  </a:solidFill>
                  <a:latin typeface="Montserrat"/>
                  <a:ea typeface="Montserrat"/>
                  <a:cs typeface="Montserrat"/>
                  <a:sym typeface="Montserrat"/>
                </a:rPr>
                <a:t>Industry Analysis</a:t>
              </a:r>
              <a:endParaRPr sz="2200">
                <a:solidFill>
                  <a:srgbClr val="FFFFFF"/>
                </a:solidFill>
                <a:latin typeface="Montserrat"/>
                <a:ea typeface="Montserrat"/>
                <a:cs typeface="Montserrat"/>
                <a:sym typeface="Montserrat"/>
              </a:endParaRPr>
            </a:p>
          </p:txBody>
        </p:sp>
      </p:grpSp>
      <p:grpSp>
        <p:nvGrpSpPr>
          <p:cNvPr id="132" name="Google Shape;132;p15"/>
          <p:cNvGrpSpPr/>
          <p:nvPr/>
        </p:nvGrpSpPr>
        <p:grpSpPr>
          <a:xfrm>
            <a:off x="473908" y="3044597"/>
            <a:ext cx="3336734" cy="1352367"/>
            <a:chOff x="4942198" y="1822913"/>
            <a:chExt cx="3001200" cy="1569600"/>
          </a:xfrm>
        </p:grpSpPr>
        <p:sp>
          <p:nvSpPr>
            <p:cNvPr id="133" name="Google Shape;133;p15"/>
            <p:cNvSpPr/>
            <p:nvPr/>
          </p:nvSpPr>
          <p:spPr>
            <a:xfrm>
              <a:off x="4942198" y="1822913"/>
              <a:ext cx="3001200" cy="1569600"/>
            </a:xfrm>
            <a:prstGeom prst="round2DiagRect">
              <a:avLst>
                <a:gd fmla="val 0" name="adj1"/>
                <a:gd fmla="val 17764" name="adj2"/>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34" name="Google Shape;134;p15"/>
            <p:cNvSpPr txBox="1"/>
            <p:nvPr/>
          </p:nvSpPr>
          <p:spPr>
            <a:xfrm>
              <a:off x="5184534" y="2091431"/>
              <a:ext cx="2417100" cy="84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lt1"/>
                  </a:solidFill>
                  <a:latin typeface="Montserrat"/>
                  <a:ea typeface="Montserrat"/>
                  <a:cs typeface="Montserrat"/>
                  <a:sym typeface="Montserrat"/>
                </a:rPr>
                <a:t>Customer Value</a:t>
              </a:r>
              <a:br>
                <a:rPr b="1" lang="en" sz="2100">
                  <a:solidFill>
                    <a:schemeClr val="lt1"/>
                  </a:solidFill>
                  <a:latin typeface="Montserrat"/>
                  <a:ea typeface="Montserrat"/>
                  <a:cs typeface="Montserrat"/>
                  <a:sym typeface="Montserrat"/>
                </a:rPr>
              </a:br>
              <a:r>
                <a:rPr b="1" lang="en" sz="2100">
                  <a:solidFill>
                    <a:schemeClr val="lt1"/>
                  </a:solidFill>
                  <a:latin typeface="Montserrat"/>
                  <a:ea typeface="Montserrat"/>
                  <a:cs typeface="Montserrat"/>
                  <a:sym typeface="Montserrat"/>
                </a:rPr>
                <a:t>Proposition</a:t>
              </a:r>
              <a:endParaRPr sz="2100">
                <a:solidFill>
                  <a:srgbClr val="FFFFFF"/>
                </a:solidFill>
                <a:latin typeface="Montserrat"/>
                <a:ea typeface="Montserrat"/>
                <a:cs typeface="Montserrat"/>
                <a:sym typeface="Montserrat"/>
              </a:endParaRPr>
            </a:p>
          </p:txBody>
        </p:sp>
      </p:grpSp>
      <p:grpSp>
        <p:nvGrpSpPr>
          <p:cNvPr id="135" name="Google Shape;135;p15"/>
          <p:cNvGrpSpPr/>
          <p:nvPr/>
        </p:nvGrpSpPr>
        <p:grpSpPr>
          <a:xfrm>
            <a:off x="1209754" y="321060"/>
            <a:ext cx="2100992" cy="1352430"/>
            <a:chOff x="3608731" y="1955901"/>
            <a:chExt cx="1282500" cy="1190100"/>
          </a:xfrm>
        </p:grpSpPr>
        <p:sp>
          <p:nvSpPr>
            <p:cNvPr id="136" name="Google Shape;136;p15"/>
            <p:cNvSpPr/>
            <p:nvPr/>
          </p:nvSpPr>
          <p:spPr>
            <a:xfrm flipH="1" rot="10800000">
              <a:off x="3608731" y="1955901"/>
              <a:ext cx="1282500" cy="1190100"/>
            </a:xfrm>
            <a:prstGeom prst="round2DiagRect">
              <a:avLst>
                <a:gd fmla="val 0" name="adj1"/>
                <a:gd fmla="val 17764" name="adj2"/>
              </a:avLst>
            </a:prstGeom>
            <a:solidFill>
              <a:srgbClr val="659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37" name="Google Shape;137;p15"/>
            <p:cNvSpPr txBox="1"/>
            <p:nvPr/>
          </p:nvSpPr>
          <p:spPr>
            <a:xfrm>
              <a:off x="3747181" y="2194110"/>
              <a:ext cx="1005600" cy="713700"/>
            </a:xfrm>
            <a:prstGeom prst="rect">
              <a:avLst/>
            </a:prstGeom>
            <a:solidFill>
              <a:srgbClr val="659ED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rgbClr val="FFFFFF"/>
                  </a:solidFill>
                  <a:latin typeface="Montserrat"/>
                  <a:ea typeface="Montserrat"/>
                  <a:cs typeface="Montserrat"/>
                  <a:sym typeface="Montserrat"/>
                </a:rPr>
                <a:t>Target Markets</a:t>
              </a:r>
              <a:endParaRPr b="1" sz="2200">
                <a:solidFill>
                  <a:srgbClr val="FFFFFF"/>
                </a:solidFill>
                <a:latin typeface="Montserrat"/>
                <a:ea typeface="Montserrat"/>
                <a:cs typeface="Montserrat"/>
                <a:sym typeface="Montserrat"/>
              </a:endParaRPr>
            </a:p>
          </p:txBody>
        </p:sp>
      </p:grpSp>
      <p:grpSp>
        <p:nvGrpSpPr>
          <p:cNvPr id="138" name="Google Shape;138;p15"/>
          <p:cNvGrpSpPr/>
          <p:nvPr/>
        </p:nvGrpSpPr>
        <p:grpSpPr>
          <a:xfrm>
            <a:off x="4933478" y="463700"/>
            <a:ext cx="3594796" cy="1762050"/>
            <a:chOff x="5015938" y="2013875"/>
            <a:chExt cx="3332526" cy="1762050"/>
          </a:xfrm>
        </p:grpSpPr>
        <p:sp>
          <p:nvSpPr>
            <p:cNvPr id="139" name="Google Shape;139;p15"/>
            <p:cNvSpPr/>
            <p:nvPr/>
          </p:nvSpPr>
          <p:spPr>
            <a:xfrm>
              <a:off x="5015938" y="2013875"/>
              <a:ext cx="3001200" cy="1569600"/>
            </a:xfrm>
            <a:prstGeom prst="round2DiagRect">
              <a:avLst>
                <a:gd fmla="val 0" name="adj1"/>
                <a:gd fmla="val 17764" name="adj2"/>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0" name="Google Shape;140;p15"/>
            <p:cNvSpPr txBox="1"/>
            <p:nvPr/>
          </p:nvSpPr>
          <p:spPr>
            <a:xfrm>
              <a:off x="5091964" y="2324225"/>
              <a:ext cx="3256500" cy="145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FF"/>
                  </a:solidFill>
                  <a:latin typeface="Montserrat"/>
                  <a:ea typeface="Montserrat"/>
                  <a:cs typeface="Montserrat"/>
                  <a:sym typeface="Montserrat"/>
                </a:rPr>
                <a:t>Business Model Canvas</a:t>
              </a:r>
              <a:endParaRPr sz="2400">
                <a:solidFill>
                  <a:srgbClr val="FFFFFF"/>
                </a:solidFill>
                <a:latin typeface="Montserrat"/>
                <a:ea typeface="Montserrat"/>
                <a:cs typeface="Montserrat"/>
                <a:sym typeface="Montserrat"/>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46" name="Google Shape;146;p16"/>
          <p:cNvPicPr preferRelativeResize="0"/>
          <p:nvPr/>
        </p:nvPicPr>
        <p:blipFill>
          <a:blip r:embed="rId3">
            <a:alphaModFix/>
          </a:blip>
          <a:stretch>
            <a:fillRect/>
          </a:stretch>
        </p:blipFill>
        <p:spPr>
          <a:xfrm>
            <a:off x="0" y="0"/>
            <a:ext cx="9144002" cy="51435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152" name="Google Shape;152;p17"/>
          <p:cNvSpPr txBox="1"/>
          <p:nvPr/>
        </p:nvSpPr>
        <p:spPr>
          <a:xfrm>
            <a:off x="3616100" y="2337450"/>
            <a:ext cx="2522700" cy="54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FFFF"/>
                </a:solidFill>
                <a:latin typeface="Montserrat"/>
                <a:ea typeface="Montserrat"/>
                <a:cs typeface="Montserrat"/>
                <a:sym typeface="Montserrat"/>
              </a:rPr>
              <a:t>Methods</a:t>
            </a:r>
            <a:endParaRPr b="1" sz="3000">
              <a:solidFill>
                <a:srgbClr val="FFFFFF"/>
              </a:solidFill>
              <a:latin typeface="Montserrat"/>
              <a:ea typeface="Montserrat"/>
              <a:cs typeface="Montserrat"/>
              <a:sym typeface="Montserrat"/>
            </a:endParaRPr>
          </a:p>
        </p:txBody>
      </p:sp>
      <p:sp>
        <p:nvSpPr>
          <p:cNvPr id="153" name="Google Shape;153;p17"/>
          <p:cNvSpPr txBox="1"/>
          <p:nvPr>
            <p:ph type="title"/>
          </p:nvPr>
        </p:nvSpPr>
        <p:spPr>
          <a:xfrm>
            <a:off x="122100" y="86400"/>
            <a:ext cx="8899800" cy="829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3500">
                <a:solidFill>
                  <a:srgbClr val="0944A1"/>
                </a:solidFill>
              </a:rPr>
              <a:t>Competitor Analysis &amp; </a:t>
            </a:r>
            <a:r>
              <a:rPr lang="en" sz="3500">
                <a:solidFill>
                  <a:srgbClr val="0944A1"/>
                </a:solidFill>
              </a:rPr>
              <a:t>Differentiators</a:t>
            </a:r>
            <a:endParaRPr sz="3500">
              <a:solidFill>
                <a:srgbClr val="0944A1"/>
              </a:solidFill>
            </a:endParaRPr>
          </a:p>
        </p:txBody>
      </p:sp>
      <p:grpSp>
        <p:nvGrpSpPr>
          <p:cNvPr id="154" name="Google Shape;154;p17"/>
          <p:cNvGrpSpPr/>
          <p:nvPr/>
        </p:nvGrpSpPr>
        <p:grpSpPr>
          <a:xfrm>
            <a:off x="859640" y="3903170"/>
            <a:ext cx="7811501" cy="953281"/>
            <a:chOff x="1593000" y="2322568"/>
            <a:chExt cx="5957975" cy="643500"/>
          </a:xfrm>
        </p:grpSpPr>
        <p:sp>
          <p:nvSpPr>
            <p:cNvPr id="155" name="Google Shape;155;p17"/>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56" name="Google Shape;156;p17"/>
            <p:cNvSpPr/>
            <p:nvPr/>
          </p:nvSpPr>
          <p:spPr>
            <a:xfrm flipH="1">
              <a:off x="2283025" y="2322575"/>
              <a:ext cx="1844400" cy="642600"/>
            </a:xfrm>
            <a:prstGeom prst="rect">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57" name="Google Shape;157;p17"/>
            <p:cNvSpPr/>
            <p:nvPr/>
          </p:nvSpPr>
          <p:spPr>
            <a:xfrm rot="-5400000">
              <a:off x="3501574" y="1934671"/>
              <a:ext cx="643356" cy="1419149"/>
            </a:xfrm>
            <a:prstGeom prst="flowChartOffpageConnector">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58" name="Google Shape;158;p17"/>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700">
                  <a:solidFill>
                    <a:srgbClr val="FFFFFF"/>
                  </a:solidFill>
                  <a:latin typeface="Montserrat Medium"/>
                  <a:ea typeface="Montserrat Medium"/>
                  <a:cs typeface="Montserrat Medium"/>
                  <a:sym typeface="Montserrat Medium"/>
                </a:rPr>
                <a:t>Convenience and Ease</a:t>
              </a:r>
              <a:endParaRPr sz="1700">
                <a:solidFill>
                  <a:srgbClr val="FFFFFF"/>
                </a:solidFill>
                <a:latin typeface="Montserrat"/>
                <a:ea typeface="Montserrat"/>
                <a:cs typeface="Montserrat"/>
                <a:sym typeface="Montserrat"/>
              </a:endParaRPr>
            </a:p>
          </p:txBody>
        </p:sp>
        <p:sp>
          <p:nvSpPr>
            <p:cNvPr id="159" name="Google Shape;159;p17"/>
            <p:cNvSpPr/>
            <p:nvPr/>
          </p:nvSpPr>
          <p:spPr>
            <a:xfrm>
              <a:off x="1593000" y="2322568"/>
              <a:ext cx="690000" cy="642300"/>
            </a:xfrm>
            <a:prstGeom prst="rect">
              <a:avLst/>
            </a:prstGeom>
            <a:solidFill>
              <a:srgbClr val="0D5DDF"/>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60" name="Google Shape;160;p17"/>
            <p:cNvSpPr/>
            <p:nvPr/>
          </p:nvSpPr>
          <p:spPr>
            <a:xfrm>
              <a:off x="1593000" y="2322575"/>
              <a:ext cx="690000" cy="642600"/>
            </a:xfrm>
            <a:prstGeom prst="rect">
              <a:avLst/>
            </a:prstGeom>
            <a:solidFill>
              <a:srgbClr val="00D0FF">
                <a:alpha val="1173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solidFill>
                    <a:srgbClr val="FFFFFF"/>
                  </a:solidFill>
                  <a:latin typeface="Montserrat"/>
                  <a:ea typeface="Montserrat"/>
                  <a:cs typeface="Montserrat"/>
                  <a:sym typeface="Montserrat"/>
                </a:rPr>
                <a:t>-</a:t>
              </a:r>
              <a:endParaRPr b="1" sz="2600">
                <a:solidFill>
                  <a:srgbClr val="FFFFFF"/>
                </a:solidFill>
                <a:latin typeface="Montserrat"/>
                <a:ea typeface="Montserrat"/>
                <a:cs typeface="Montserrat"/>
                <a:sym typeface="Montserrat"/>
              </a:endParaRPr>
            </a:p>
          </p:txBody>
        </p:sp>
        <p:sp>
          <p:nvSpPr>
            <p:cNvPr id="161" name="Google Shape;161;p17"/>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311150" lvl="0" marL="457200" rtl="0" algn="l">
                <a:lnSpc>
                  <a:spcPct val="115000"/>
                </a:lnSpc>
                <a:spcBef>
                  <a:spcPts val="0"/>
                </a:spcBef>
                <a:spcAft>
                  <a:spcPts val="0"/>
                </a:spcAft>
                <a:buClr>
                  <a:srgbClr val="0C58D3"/>
                </a:buClr>
                <a:buSzPts val="1300"/>
                <a:buFont typeface="Montserrat"/>
                <a:buChar char="●"/>
              </a:pPr>
              <a:r>
                <a:rPr lang="en" sz="1300">
                  <a:solidFill>
                    <a:srgbClr val="0C58D3"/>
                  </a:solidFill>
                  <a:latin typeface="Montserrat"/>
                  <a:ea typeface="Montserrat"/>
                  <a:cs typeface="Montserrat"/>
                  <a:sym typeface="Montserrat"/>
                </a:rPr>
                <a:t>Can do from wherever</a:t>
              </a:r>
              <a:endParaRPr sz="1300">
                <a:solidFill>
                  <a:srgbClr val="0C58D3"/>
                </a:solidFill>
                <a:latin typeface="Montserrat"/>
                <a:ea typeface="Montserrat"/>
                <a:cs typeface="Montserrat"/>
                <a:sym typeface="Montserrat"/>
              </a:endParaRPr>
            </a:p>
            <a:p>
              <a:pPr indent="-311150" lvl="0" marL="457200" rtl="0" algn="l">
                <a:lnSpc>
                  <a:spcPct val="115000"/>
                </a:lnSpc>
                <a:spcBef>
                  <a:spcPts val="0"/>
                </a:spcBef>
                <a:spcAft>
                  <a:spcPts val="0"/>
                </a:spcAft>
                <a:buClr>
                  <a:srgbClr val="0C58D3"/>
                </a:buClr>
                <a:buSzPts val="1300"/>
                <a:buFont typeface="Montserrat"/>
                <a:buChar char="●"/>
              </a:pPr>
              <a:r>
                <a:rPr lang="en" sz="1300">
                  <a:solidFill>
                    <a:srgbClr val="0C58D3"/>
                  </a:solidFill>
                  <a:latin typeface="Montserrat"/>
                  <a:ea typeface="Montserrat"/>
                  <a:cs typeface="Montserrat"/>
                  <a:sym typeface="Montserrat"/>
                </a:rPr>
                <a:t>No heavy equipment or machinery</a:t>
              </a:r>
              <a:endParaRPr sz="1300">
                <a:solidFill>
                  <a:srgbClr val="0C58D3"/>
                </a:solidFill>
                <a:latin typeface="Montserrat"/>
                <a:ea typeface="Montserrat"/>
                <a:cs typeface="Montserrat"/>
                <a:sym typeface="Montserrat"/>
              </a:endParaRPr>
            </a:p>
          </p:txBody>
        </p:sp>
      </p:grpSp>
      <p:grpSp>
        <p:nvGrpSpPr>
          <p:cNvPr id="162" name="Google Shape;162;p17"/>
          <p:cNvGrpSpPr/>
          <p:nvPr/>
        </p:nvGrpSpPr>
        <p:grpSpPr>
          <a:xfrm>
            <a:off x="859613" y="2949774"/>
            <a:ext cx="7811501" cy="1125397"/>
            <a:chOff x="1593000" y="2322568"/>
            <a:chExt cx="5957975" cy="759582"/>
          </a:xfrm>
        </p:grpSpPr>
        <p:sp>
          <p:nvSpPr>
            <p:cNvPr id="163" name="Google Shape;163;p17"/>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64" name="Google Shape;164;p17"/>
            <p:cNvSpPr/>
            <p:nvPr/>
          </p:nvSpPr>
          <p:spPr>
            <a:xfrm flipH="1">
              <a:off x="2283025" y="2322575"/>
              <a:ext cx="1844400" cy="642600"/>
            </a:xfrm>
            <a:prstGeom prst="rect">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65" name="Google Shape;165;p17"/>
            <p:cNvSpPr/>
            <p:nvPr/>
          </p:nvSpPr>
          <p:spPr>
            <a:xfrm rot="-5400000">
              <a:off x="3501574" y="1934671"/>
              <a:ext cx="643356" cy="1419149"/>
            </a:xfrm>
            <a:prstGeom prst="flowChartOffpageConnector">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66" name="Google Shape;166;p17"/>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700">
                  <a:solidFill>
                    <a:srgbClr val="FFFFFF"/>
                  </a:solidFill>
                  <a:latin typeface="Montserrat Medium"/>
                  <a:ea typeface="Montserrat Medium"/>
                  <a:cs typeface="Montserrat Medium"/>
                  <a:sym typeface="Montserrat Medium"/>
                </a:rPr>
                <a:t>First of </a:t>
              </a:r>
              <a:r>
                <a:rPr lang="en" sz="1700">
                  <a:solidFill>
                    <a:srgbClr val="FFFFFF"/>
                  </a:solidFill>
                  <a:latin typeface="Montserrat Medium"/>
                  <a:ea typeface="Montserrat Medium"/>
                  <a:cs typeface="Montserrat Medium"/>
                  <a:sym typeface="Montserrat Medium"/>
                </a:rPr>
                <a:t>its</a:t>
              </a:r>
              <a:r>
                <a:rPr lang="en" sz="1700">
                  <a:solidFill>
                    <a:srgbClr val="FFFFFF"/>
                  </a:solidFill>
                  <a:latin typeface="Montserrat Medium"/>
                  <a:ea typeface="Montserrat Medium"/>
                  <a:cs typeface="Montserrat Medium"/>
                  <a:sym typeface="Montserrat Medium"/>
                </a:rPr>
                <a:t> kind</a:t>
              </a:r>
              <a:endParaRPr sz="1700">
                <a:solidFill>
                  <a:srgbClr val="FFFFFF"/>
                </a:solidFill>
                <a:latin typeface="Montserrat"/>
                <a:ea typeface="Montserrat"/>
                <a:cs typeface="Montserrat"/>
                <a:sym typeface="Montserrat"/>
              </a:endParaRPr>
            </a:p>
          </p:txBody>
        </p:sp>
        <p:sp>
          <p:nvSpPr>
            <p:cNvPr id="167" name="Google Shape;167;p17"/>
            <p:cNvSpPr/>
            <p:nvPr/>
          </p:nvSpPr>
          <p:spPr>
            <a:xfrm>
              <a:off x="1593000" y="2322568"/>
              <a:ext cx="690000" cy="642300"/>
            </a:xfrm>
            <a:prstGeom prst="rect">
              <a:avLst/>
            </a:prstGeom>
            <a:solidFill>
              <a:srgbClr val="0D5DDF"/>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68" name="Google Shape;168;p17"/>
            <p:cNvSpPr/>
            <p:nvPr/>
          </p:nvSpPr>
          <p:spPr>
            <a:xfrm>
              <a:off x="1593000" y="2322575"/>
              <a:ext cx="690000" cy="642600"/>
            </a:xfrm>
            <a:prstGeom prst="rect">
              <a:avLst/>
            </a:prstGeom>
            <a:solidFill>
              <a:srgbClr val="00D0FF">
                <a:alpha val="1173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solidFill>
                    <a:srgbClr val="FFFFFF"/>
                  </a:solidFill>
                  <a:latin typeface="Montserrat"/>
                  <a:ea typeface="Montserrat"/>
                  <a:cs typeface="Montserrat"/>
                  <a:sym typeface="Montserrat"/>
                </a:rPr>
                <a:t>-</a:t>
              </a:r>
              <a:endParaRPr b="1" sz="2600">
                <a:solidFill>
                  <a:srgbClr val="FFFFFF"/>
                </a:solidFill>
                <a:latin typeface="Montserrat"/>
                <a:ea typeface="Montserrat"/>
                <a:cs typeface="Montserrat"/>
                <a:sym typeface="Montserrat"/>
              </a:endParaRPr>
            </a:p>
          </p:txBody>
        </p:sp>
        <p:sp>
          <p:nvSpPr>
            <p:cNvPr id="169" name="Google Shape;169;p17"/>
            <p:cNvSpPr/>
            <p:nvPr/>
          </p:nvSpPr>
          <p:spPr>
            <a:xfrm>
              <a:off x="4387857" y="2323750"/>
              <a:ext cx="2971200" cy="758400"/>
            </a:xfrm>
            <a:prstGeom prst="rect">
              <a:avLst/>
            </a:prstGeom>
            <a:noFill/>
            <a:ln>
              <a:noFill/>
            </a:ln>
          </p:spPr>
          <p:txBody>
            <a:bodyPr anchorCtr="0" anchor="ctr" bIns="91425" lIns="91425" spcFirstLastPara="1" rIns="91425" wrap="square" tIns="91425">
              <a:noAutofit/>
            </a:bodyPr>
            <a:lstStyle/>
            <a:p>
              <a:pPr indent="-311150" lvl="0" marL="457200" rtl="0" algn="l">
                <a:lnSpc>
                  <a:spcPct val="115000"/>
                </a:lnSpc>
                <a:spcBef>
                  <a:spcPts val="0"/>
                </a:spcBef>
                <a:spcAft>
                  <a:spcPts val="0"/>
                </a:spcAft>
                <a:buClr>
                  <a:srgbClr val="0C58D3"/>
                </a:buClr>
                <a:buSzPts val="1300"/>
                <a:buFont typeface="Montserrat"/>
                <a:buChar char="●"/>
              </a:pPr>
              <a:r>
                <a:rPr lang="en" sz="1300">
                  <a:solidFill>
                    <a:srgbClr val="0C58D3"/>
                  </a:solidFill>
                  <a:latin typeface="Montserrat"/>
                  <a:ea typeface="Montserrat"/>
                  <a:cs typeface="Montserrat"/>
                  <a:sym typeface="Montserrat"/>
                </a:rPr>
                <a:t>Utilizing AI technology and VR frameworks designed specifically for injury recovery</a:t>
              </a:r>
              <a:endParaRPr sz="1300">
                <a:solidFill>
                  <a:srgbClr val="0C58D3"/>
                </a:solidFill>
                <a:latin typeface="Montserrat"/>
                <a:ea typeface="Montserrat"/>
                <a:cs typeface="Montserrat"/>
                <a:sym typeface="Montserrat"/>
              </a:endParaRPr>
            </a:p>
            <a:p>
              <a:pPr indent="-311150" lvl="0" marL="457200" rtl="0" algn="l">
                <a:lnSpc>
                  <a:spcPct val="115000"/>
                </a:lnSpc>
                <a:spcBef>
                  <a:spcPts val="0"/>
                </a:spcBef>
                <a:spcAft>
                  <a:spcPts val="0"/>
                </a:spcAft>
                <a:buClr>
                  <a:srgbClr val="0C58D3"/>
                </a:buClr>
                <a:buSzPts val="1300"/>
                <a:buFont typeface="Montserrat"/>
                <a:buChar char="●"/>
              </a:pPr>
              <a:r>
                <a:rPr lang="en" sz="1300">
                  <a:solidFill>
                    <a:srgbClr val="0C58D3"/>
                  </a:solidFill>
                  <a:latin typeface="Montserrat"/>
                  <a:ea typeface="Montserrat"/>
                  <a:cs typeface="Montserrat"/>
                  <a:sym typeface="Montserrat"/>
                </a:rPr>
                <a:t>Constant technology upgrades</a:t>
              </a:r>
              <a:endParaRPr sz="1300">
                <a:solidFill>
                  <a:srgbClr val="0C58D3"/>
                </a:solidFill>
                <a:latin typeface="Montserrat"/>
                <a:ea typeface="Montserrat"/>
                <a:cs typeface="Montserrat"/>
                <a:sym typeface="Montserrat"/>
              </a:endParaRPr>
            </a:p>
            <a:p>
              <a:pPr indent="0" lvl="0" marL="457200" rtl="0" algn="l">
                <a:lnSpc>
                  <a:spcPct val="115000"/>
                </a:lnSpc>
                <a:spcBef>
                  <a:spcPts val="0"/>
                </a:spcBef>
                <a:spcAft>
                  <a:spcPts val="0"/>
                </a:spcAft>
                <a:buNone/>
              </a:pPr>
              <a:r>
                <a:t/>
              </a:r>
              <a:endParaRPr sz="800">
                <a:solidFill>
                  <a:srgbClr val="0C58D3"/>
                </a:solidFill>
                <a:latin typeface="Montserrat"/>
                <a:ea typeface="Montserrat"/>
                <a:cs typeface="Montserrat"/>
                <a:sym typeface="Montserrat"/>
              </a:endParaRPr>
            </a:p>
          </p:txBody>
        </p:sp>
      </p:grpSp>
      <p:grpSp>
        <p:nvGrpSpPr>
          <p:cNvPr id="170" name="Google Shape;170;p17"/>
          <p:cNvGrpSpPr/>
          <p:nvPr/>
        </p:nvGrpSpPr>
        <p:grpSpPr>
          <a:xfrm>
            <a:off x="859599" y="1970996"/>
            <a:ext cx="7822821" cy="1027476"/>
            <a:chOff x="1593000" y="2322568"/>
            <a:chExt cx="5957975" cy="643500"/>
          </a:xfrm>
        </p:grpSpPr>
        <p:sp>
          <p:nvSpPr>
            <p:cNvPr id="171" name="Google Shape;171;p17"/>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72" name="Google Shape;172;p17"/>
            <p:cNvSpPr/>
            <p:nvPr/>
          </p:nvSpPr>
          <p:spPr>
            <a:xfrm flipH="1">
              <a:off x="2283025" y="2322575"/>
              <a:ext cx="1844400" cy="642600"/>
            </a:xfrm>
            <a:prstGeom prst="rect">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73" name="Google Shape;173;p17"/>
            <p:cNvSpPr/>
            <p:nvPr/>
          </p:nvSpPr>
          <p:spPr>
            <a:xfrm rot="-5400000">
              <a:off x="3501574" y="1934671"/>
              <a:ext cx="643356" cy="1419149"/>
            </a:xfrm>
            <a:prstGeom prst="flowChartOffpageConnector">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74" name="Google Shape;174;p17"/>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700">
                  <a:solidFill>
                    <a:srgbClr val="FFFFFF"/>
                  </a:solidFill>
                  <a:latin typeface="Montserrat Medium"/>
                  <a:ea typeface="Montserrat Medium"/>
                  <a:cs typeface="Montserrat Medium"/>
                  <a:sym typeface="Montserrat Medium"/>
                </a:rPr>
                <a:t>Virtual Reality</a:t>
              </a:r>
              <a:endParaRPr sz="1700">
                <a:solidFill>
                  <a:srgbClr val="FFFFFF"/>
                </a:solidFill>
                <a:latin typeface="Montserrat"/>
                <a:ea typeface="Montserrat"/>
                <a:cs typeface="Montserrat"/>
                <a:sym typeface="Montserrat"/>
              </a:endParaRPr>
            </a:p>
          </p:txBody>
        </p:sp>
        <p:sp>
          <p:nvSpPr>
            <p:cNvPr id="175" name="Google Shape;175;p17"/>
            <p:cNvSpPr/>
            <p:nvPr/>
          </p:nvSpPr>
          <p:spPr>
            <a:xfrm>
              <a:off x="1593000" y="2322568"/>
              <a:ext cx="690000" cy="642300"/>
            </a:xfrm>
            <a:prstGeom prst="rect">
              <a:avLst/>
            </a:prstGeom>
            <a:solidFill>
              <a:srgbClr val="0D5DDF"/>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76" name="Google Shape;176;p17"/>
            <p:cNvSpPr/>
            <p:nvPr/>
          </p:nvSpPr>
          <p:spPr>
            <a:xfrm>
              <a:off x="1593000" y="2322575"/>
              <a:ext cx="690000" cy="642600"/>
            </a:xfrm>
            <a:prstGeom prst="rect">
              <a:avLst/>
            </a:prstGeom>
            <a:solidFill>
              <a:srgbClr val="00D0FF">
                <a:alpha val="1173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solidFill>
                    <a:srgbClr val="FFFFFF"/>
                  </a:solidFill>
                  <a:latin typeface="Montserrat"/>
                  <a:ea typeface="Montserrat"/>
                  <a:cs typeface="Montserrat"/>
                  <a:sym typeface="Montserrat"/>
                </a:rPr>
                <a:t>-</a:t>
              </a:r>
              <a:endParaRPr b="1" sz="2600">
                <a:solidFill>
                  <a:srgbClr val="FFFFFF"/>
                </a:solidFill>
                <a:latin typeface="Montserrat"/>
                <a:ea typeface="Montserrat"/>
                <a:cs typeface="Montserrat"/>
                <a:sym typeface="Montserrat"/>
              </a:endParaRPr>
            </a:p>
          </p:txBody>
        </p:sp>
        <p:sp>
          <p:nvSpPr>
            <p:cNvPr id="177" name="Google Shape;177;p17"/>
            <p:cNvSpPr/>
            <p:nvPr/>
          </p:nvSpPr>
          <p:spPr>
            <a:xfrm>
              <a:off x="4387841" y="2323745"/>
              <a:ext cx="3009300" cy="642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300">
                <a:solidFill>
                  <a:srgbClr val="0C58D3"/>
                </a:solidFill>
                <a:latin typeface="Montserrat"/>
                <a:ea typeface="Montserrat"/>
                <a:cs typeface="Montserrat"/>
                <a:sym typeface="Montserrat"/>
              </a:endParaRPr>
            </a:p>
            <a:p>
              <a:pPr indent="-311150" lvl="0" marL="457200" rtl="0" algn="l">
                <a:lnSpc>
                  <a:spcPct val="115000"/>
                </a:lnSpc>
                <a:spcBef>
                  <a:spcPts val="0"/>
                </a:spcBef>
                <a:spcAft>
                  <a:spcPts val="0"/>
                </a:spcAft>
                <a:buClr>
                  <a:srgbClr val="0C58D3"/>
                </a:buClr>
                <a:buSzPts val="1300"/>
                <a:buFont typeface="Montserrat"/>
                <a:buChar char="●"/>
              </a:pPr>
              <a:r>
                <a:rPr lang="en" sz="1300">
                  <a:solidFill>
                    <a:srgbClr val="0C58D3"/>
                  </a:solidFill>
                  <a:latin typeface="Montserrat"/>
                  <a:ea typeface="Montserrat"/>
                  <a:cs typeface="Montserrat"/>
                  <a:sym typeface="Montserrat"/>
                </a:rPr>
                <a:t>Porter’s 5 Forces</a:t>
              </a:r>
              <a:endParaRPr sz="1300">
                <a:solidFill>
                  <a:srgbClr val="0C58D3"/>
                </a:solidFill>
                <a:latin typeface="Montserrat"/>
                <a:ea typeface="Montserrat"/>
                <a:cs typeface="Montserrat"/>
                <a:sym typeface="Montserrat"/>
              </a:endParaRPr>
            </a:p>
            <a:p>
              <a:pPr indent="-311150" lvl="0" marL="457200" rtl="0" algn="l">
                <a:lnSpc>
                  <a:spcPct val="115000"/>
                </a:lnSpc>
                <a:spcBef>
                  <a:spcPts val="0"/>
                </a:spcBef>
                <a:spcAft>
                  <a:spcPts val="0"/>
                </a:spcAft>
                <a:buClr>
                  <a:srgbClr val="0C58D3"/>
                </a:buClr>
                <a:buSzPts val="1300"/>
                <a:buFont typeface="Montserrat"/>
                <a:buChar char="●"/>
              </a:pPr>
              <a:r>
                <a:rPr lang="en" sz="1300">
                  <a:solidFill>
                    <a:srgbClr val="0C58D3"/>
                  </a:solidFill>
                  <a:latin typeface="Montserrat"/>
                  <a:ea typeface="Montserrat"/>
                  <a:cs typeface="Montserrat"/>
                  <a:sym typeface="Montserrat"/>
                </a:rPr>
                <a:t>Competitors: Intel, Google, Apple, and Oculus</a:t>
              </a:r>
              <a:endParaRPr sz="1300">
                <a:solidFill>
                  <a:srgbClr val="0C58D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800">
                <a:solidFill>
                  <a:srgbClr val="0C58D3"/>
                </a:solidFill>
                <a:latin typeface="Montserrat"/>
                <a:ea typeface="Montserrat"/>
                <a:cs typeface="Montserrat"/>
                <a:sym typeface="Montserrat"/>
              </a:endParaRPr>
            </a:p>
          </p:txBody>
        </p:sp>
      </p:grpSp>
      <p:grpSp>
        <p:nvGrpSpPr>
          <p:cNvPr id="178" name="Google Shape;178;p17"/>
          <p:cNvGrpSpPr/>
          <p:nvPr/>
        </p:nvGrpSpPr>
        <p:grpSpPr>
          <a:xfrm>
            <a:off x="865251" y="1150033"/>
            <a:ext cx="7817102" cy="953281"/>
            <a:chOff x="1593000" y="2322568"/>
            <a:chExt cx="5962247" cy="643500"/>
          </a:xfrm>
        </p:grpSpPr>
        <p:sp>
          <p:nvSpPr>
            <p:cNvPr id="179" name="Google Shape;179;p17"/>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80" name="Google Shape;180;p17"/>
            <p:cNvSpPr/>
            <p:nvPr/>
          </p:nvSpPr>
          <p:spPr>
            <a:xfrm flipH="1">
              <a:off x="2283025" y="2322575"/>
              <a:ext cx="1844400" cy="642600"/>
            </a:xfrm>
            <a:prstGeom prst="rect">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81" name="Google Shape;181;p17"/>
            <p:cNvSpPr/>
            <p:nvPr/>
          </p:nvSpPr>
          <p:spPr>
            <a:xfrm rot="-5400000">
              <a:off x="3501574" y="1934671"/>
              <a:ext cx="643356" cy="1419149"/>
            </a:xfrm>
            <a:prstGeom prst="flowChartOffpageConnector">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82" name="Google Shape;182;p17"/>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700">
                  <a:solidFill>
                    <a:srgbClr val="FFFFFF"/>
                  </a:solidFill>
                  <a:latin typeface="Montserrat Medium"/>
                  <a:ea typeface="Montserrat Medium"/>
                  <a:cs typeface="Montserrat Medium"/>
                  <a:sym typeface="Montserrat Medium"/>
                </a:rPr>
                <a:t>BMI</a:t>
              </a:r>
              <a:endParaRPr sz="1700">
                <a:solidFill>
                  <a:srgbClr val="FFFFFF"/>
                </a:solidFill>
                <a:latin typeface="Montserrat"/>
                <a:ea typeface="Montserrat"/>
                <a:cs typeface="Montserrat"/>
                <a:sym typeface="Montserrat"/>
              </a:endParaRPr>
            </a:p>
          </p:txBody>
        </p:sp>
        <p:sp>
          <p:nvSpPr>
            <p:cNvPr id="183" name="Google Shape;183;p17"/>
            <p:cNvSpPr/>
            <p:nvPr/>
          </p:nvSpPr>
          <p:spPr>
            <a:xfrm>
              <a:off x="1593000" y="2322568"/>
              <a:ext cx="690000" cy="642300"/>
            </a:xfrm>
            <a:prstGeom prst="rect">
              <a:avLst/>
            </a:prstGeom>
            <a:solidFill>
              <a:srgbClr val="0D5DDF"/>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84" name="Google Shape;184;p17"/>
            <p:cNvSpPr/>
            <p:nvPr/>
          </p:nvSpPr>
          <p:spPr>
            <a:xfrm>
              <a:off x="1593000" y="2322575"/>
              <a:ext cx="690000" cy="642600"/>
            </a:xfrm>
            <a:prstGeom prst="rect">
              <a:avLst/>
            </a:prstGeom>
            <a:solidFill>
              <a:srgbClr val="00D0FF">
                <a:alpha val="1173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solidFill>
                    <a:srgbClr val="FFFFFF"/>
                  </a:solidFill>
                  <a:latin typeface="Montserrat"/>
                  <a:ea typeface="Montserrat"/>
                  <a:cs typeface="Montserrat"/>
                  <a:sym typeface="Montserrat"/>
                </a:rPr>
                <a:t>-</a:t>
              </a:r>
              <a:endParaRPr b="1" sz="2600">
                <a:solidFill>
                  <a:srgbClr val="FFFFFF"/>
                </a:solidFill>
                <a:latin typeface="Montserrat"/>
                <a:ea typeface="Montserrat"/>
                <a:cs typeface="Montserrat"/>
                <a:sym typeface="Montserrat"/>
              </a:endParaRPr>
            </a:p>
          </p:txBody>
        </p:sp>
        <p:sp>
          <p:nvSpPr>
            <p:cNvPr id="185" name="Google Shape;185;p17"/>
            <p:cNvSpPr/>
            <p:nvPr/>
          </p:nvSpPr>
          <p:spPr>
            <a:xfrm>
              <a:off x="4387847" y="2323744"/>
              <a:ext cx="3167400" cy="642300"/>
            </a:xfrm>
            <a:prstGeom prst="rect">
              <a:avLst/>
            </a:prstGeom>
            <a:noFill/>
            <a:ln>
              <a:noFill/>
            </a:ln>
          </p:spPr>
          <p:txBody>
            <a:bodyPr anchorCtr="0" anchor="ctr" bIns="91425" lIns="91425" spcFirstLastPara="1" rIns="91425" wrap="square" tIns="91425">
              <a:noAutofit/>
            </a:bodyPr>
            <a:lstStyle/>
            <a:p>
              <a:pPr indent="-311150" lvl="0" marL="457200" rtl="0" algn="l">
                <a:lnSpc>
                  <a:spcPct val="115000"/>
                </a:lnSpc>
                <a:spcBef>
                  <a:spcPts val="0"/>
                </a:spcBef>
                <a:spcAft>
                  <a:spcPts val="0"/>
                </a:spcAft>
                <a:buClr>
                  <a:srgbClr val="0C58D3"/>
                </a:buClr>
                <a:buSzPts val="1300"/>
                <a:buFont typeface="Montserrat"/>
                <a:buChar char="●"/>
              </a:pPr>
              <a:r>
                <a:rPr lang="en" sz="1300">
                  <a:solidFill>
                    <a:srgbClr val="0C58D3"/>
                  </a:solidFill>
                  <a:latin typeface="Montserrat"/>
                  <a:ea typeface="Montserrat"/>
                  <a:cs typeface="Montserrat"/>
                  <a:sym typeface="Montserrat"/>
                </a:rPr>
                <a:t>Market size of non-invasive ~$1.2 billion and steadily growing</a:t>
              </a:r>
              <a:endParaRPr sz="1300">
                <a:solidFill>
                  <a:srgbClr val="0C58D3"/>
                </a:solidFill>
                <a:latin typeface="Montserrat"/>
                <a:ea typeface="Montserrat"/>
                <a:cs typeface="Montserrat"/>
                <a:sym typeface="Montserrat"/>
              </a:endParaRPr>
            </a:p>
            <a:p>
              <a:pPr indent="-311150" lvl="0" marL="457200" rtl="0" algn="l">
                <a:lnSpc>
                  <a:spcPct val="115000"/>
                </a:lnSpc>
                <a:spcBef>
                  <a:spcPts val="0"/>
                </a:spcBef>
                <a:spcAft>
                  <a:spcPts val="0"/>
                </a:spcAft>
                <a:buClr>
                  <a:srgbClr val="0C58D3"/>
                </a:buClr>
                <a:buSzPts val="1300"/>
                <a:buFont typeface="Montserrat"/>
                <a:buChar char="●"/>
              </a:pPr>
              <a:r>
                <a:rPr lang="en" sz="1300">
                  <a:solidFill>
                    <a:srgbClr val="0C58D3"/>
                  </a:solidFill>
                  <a:latin typeface="Montserrat"/>
                  <a:ea typeface="Montserrat"/>
                  <a:cs typeface="Montserrat"/>
                  <a:sym typeface="Montserrat"/>
                </a:rPr>
                <a:t>C</a:t>
              </a:r>
              <a:r>
                <a:rPr lang="en" sz="1300">
                  <a:solidFill>
                    <a:srgbClr val="0C58D3"/>
                  </a:solidFill>
                  <a:latin typeface="Montserrat"/>
                  <a:ea typeface="Montserrat"/>
                  <a:cs typeface="Montserrat"/>
                  <a:sym typeface="Montserrat"/>
                </a:rPr>
                <a:t>ompetitors: BrainCo, Emotiv, and Kernel</a:t>
              </a:r>
              <a:endParaRPr sz="1300">
                <a:solidFill>
                  <a:srgbClr val="0C58D3"/>
                </a:solidFill>
                <a:latin typeface="Montserrat"/>
                <a:ea typeface="Montserrat"/>
                <a:cs typeface="Montserrat"/>
                <a:sym typeface="Montserrat"/>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191" name="Google Shape;191;p18"/>
          <p:cNvSpPr txBox="1"/>
          <p:nvPr>
            <p:ph idx="4294967295" type="title"/>
          </p:nvPr>
        </p:nvSpPr>
        <p:spPr>
          <a:xfrm>
            <a:off x="2404500" y="2296988"/>
            <a:ext cx="4867500" cy="579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rgbClr val="FFFFFF"/>
                </a:solidFill>
              </a:rPr>
              <a:t>Marketing Strategy</a:t>
            </a:r>
            <a:endParaRPr>
              <a:solidFill>
                <a:srgbClr val="FFFFFF"/>
              </a:solidFill>
            </a:endParaRPr>
          </a:p>
        </p:txBody>
      </p:sp>
      <p:grpSp>
        <p:nvGrpSpPr>
          <p:cNvPr id="192" name="Google Shape;192;p18"/>
          <p:cNvGrpSpPr/>
          <p:nvPr/>
        </p:nvGrpSpPr>
        <p:grpSpPr>
          <a:xfrm>
            <a:off x="259556" y="2956744"/>
            <a:ext cx="3383410" cy="1937514"/>
            <a:chOff x="2981423" y="2048770"/>
            <a:chExt cx="1944600" cy="1569600"/>
          </a:xfrm>
        </p:grpSpPr>
        <p:sp>
          <p:nvSpPr>
            <p:cNvPr id="193" name="Google Shape;193;p18"/>
            <p:cNvSpPr/>
            <p:nvPr/>
          </p:nvSpPr>
          <p:spPr>
            <a:xfrm flipH="1" rot="10800000">
              <a:off x="2981423" y="2048770"/>
              <a:ext cx="1944600" cy="1569600"/>
            </a:xfrm>
            <a:prstGeom prst="round2DiagRect">
              <a:avLst>
                <a:gd fmla="val 0" name="adj1"/>
                <a:gd fmla="val 17764" name="adj2"/>
              </a:avLst>
            </a:prstGeom>
            <a:solidFill>
              <a:srgbClr val="659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94" name="Google Shape;194;p18"/>
            <p:cNvSpPr txBox="1"/>
            <p:nvPr/>
          </p:nvSpPr>
          <p:spPr>
            <a:xfrm>
              <a:off x="3251887" y="2506095"/>
              <a:ext cx="1564500" cy="860100"/>
            </a:xfrm>
            <a:prstGeom prst="rect">
              <a:avLst/>
            </a:prstGeom>
            <a:solidFill>
              <a:srgbClr val="659ED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rgbClr val="FFFFFF"/>
                  </a:solidFill>
                  <a:latin typeface="Montserrat"/>
                  <a:ea typeface="Montserrat"/>
                  <a:cs typeface="Montserrat"/>
                  <a:sym typeface="Montserrat"/>
                </a:rPr>
                <a:t>Communication Plan</a:t>
              </a:r>
              <a:endParaRPr sz="2200">
                <a:solidFill>
                  <a:srgbClr val="FFFFFF"/>
                </a:solidFill>
                <a:latin typeface="Montserrat"/>
                <a:ea typeface="Montserrat"/>
                <a:cs typeface="Montserrat"/>
                <a:sym typeface="Montserrat"/>
              </a:endParaRPr>
            </a:p>
          </p:txBody>
        </p:sp>
      </p:grpSp>
      <p:grpSp>
        <p:nvGrpSpPr>
          <p:cNvPr id="195" name="Google Shape;195;p18"/>
          <p:cNvGrpSpPr/>
          <p:nvPr/>
        </p:nvGrpSpPr>
        <p:grpSpPr>
          <a:xfrm>
            <a:off x="574304" y="293550"/>
            <a:ext cx="2589900" cy="1923300"/>
            <a:chOff x="2748823" y="1748900"/>
            <a:chExt cx="2589900" cy="1923300"/>
          </a:xfrm>
        </p:grpSpPr>
        <p:sp>
          <p:nvSpPr>
            <p:cNvPr id="196" name="Google Shape;196;p18"/>
            <p:cNvSpPr/>
            <p:nvPr/>
          </p:nvSpPr>
          <p:spPr>
            <a:xfrm flipH="1" rot="10800000">
              <a:off x="2748823" y="1748900"/>
              <a:ext cx="2589900" cy="1923300"/>
            </a:xfrm>
            <a:prstGeom prst="round2DiagRect">
              <a:avLst>
                <a:gd fmla="val 0" name="adj1"/>
                <a:gd fmla="val 17764" name="adj2"/>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97" name="Google Shape;197;p18"/>
            <p:cNvSpPr txBox="1"/>
            <p:nvPr/>
          </p:nvSpPr>
          <p:spPr>
            <a:xfrm>
              <a:off x="3140919" y="2210300"/>
              <a:ext cx="1971300" cy="1120500"/>
            </a:xfrm>
            <a:prstGeom prst="rect">
              <a:avLst/>
            </a:prstGeom>
            <a:solidFill>
              <a:srgbClr val="0D5DD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rgbClr val="FFFFFF"/>
                  </a:solidFill>
                  <a:latin typeface="Montserrat"/>
                  <a:ea typeface="Montserrat"/>
                  <a:cs typeface="Montserrat"/>
                  <a:sym typeface="Montserrat"/>
                </a:rPr>
                <a:t>Search Campaign</a:t>
              </a:r>
              <a:endParaRPr sz="2500">
                <a:solidFill>
                  <a:srgbClr val="FFFFFF"/>
                </a:solidFill>
                <a:latin typeface="Montserrat"/>
                <a:ea typeface="Montserrat"/>
                <a:cs typeface="Montserrat"/>
                <a:sym typeface="Montserrat"/>
              </a:endParaRPr>
            </a:p>
          </p:txBody>
        </p:sp>
      </p:grpSp>
      <p:grpSp>
        <p:nvGrpSpPr>
          <p:cNvPr id="198" name="Google Shape;198;p18"/>
          <p:cNvGrpSpPr/>
          <p:nvPr/>
        </p:nvGrpSpPr>
        <p:grpSpPr>
          <a:xfrm>
            <a:off x="5151078" y="3209988"/>
            <a:ext cx="3237394" cy="1684238"/>
            <a:chOff x="4880566" y="2128513"/>
            <a:chExt cx="3001200" cy="1684238"/>
          </a:xfrm>
        </p:grpSpPr>
        <p:sp>
          <p:nvSpPr>
            <p:cNvPr id="199" name="Google Shape;199;p18"/>
            <p:cNvSpPr/>
            <p:nvPr/>
          </p:nvSpPr>
          <p:spPr>
            <a:xfrm>
              <a:off x="4880566" y="2128513"/>
              <a:ext cx="3001200" cy="1569600"/>
            </a:xfrm>
            <a:prstGeom prst="round2DiagRect">
              <a:avLst>
                <a:gd fmla="val 0" name="adj1"/>
                <a:gd fmla="val 17764" name="adj2"/>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00" name="Google Shape;200;p18"/>
            <p:cNvSpPr txBox="1"/>
            <p:nvPr/>
          </p:nvSpPr>
          <p:spPr>
            <a:xfrm>
              <a:off x="5330620" y="2361050"/>
              <a:ext cx="2183700" cy="145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FF"/>
                  </a:solidFill>
                  <a:latin typeface="Montserrat"/>
                  <a:ea typeface="Montserrat"/>
                  <a:cs typeface="Montserrat"/>
                  <a:sym typeface="Montserrat"/>
                </a:rPr>
                <a:t>Measuring Success</a:t>
              </a:r>
              <a:endParaRPr sz="2400">
                <a:solidFill>
                  <a:srgbClr val="FFFFFF"/>
                </a:solidFill>
                <a:latin typeface="Montserrat"/>
                <a:ea typeface="Montserrat"/>
                <a:cs typeface="Montserrat"/>
                <a:sym typeface="Montserrat"/>
              </a:endParaRPr>
            </a:p>
          </p:txBody>
        </p:sp>
      </p:grpSp>
      <p:grpSp>
        <p:nvGrpSpPr>
          <p:cNvPr id="201" name="Google Shape;201;p18"/>
          <p:cNvGrpSpPr/>
          <p:nvPr/>
        </p:nvGrpSpPr>
        <p:grpSpPr>
          <a:xfrm>
            <a:off x="5458430" y="293538"/>
            <a:ext cx="2734671" cy="1923303"/>
            <a:chOff x="1126853" y="2013871"/>
            <a:chExt cx="2175900" cy="1592930"/>
          </a:xfrm>
        </p:grpSpPr>
        <p:sp>
          <p:nvSpPr>
            <p:cNvPr id="202" name="Google Shape;202;p18"/>
            <p:cNvSpPr/>
            <p:nvPr/>
          </p:nvSpPr>
          <p:spPr>
            <a:xfrm>
              <a:off x="1126853" y="2013871"/>
              <a:ext cx="2175900" cy="1569600"/>
            </a:xfrm>
            <a:prstGeom prst="round2DiagRect">
              <a:avLst>
                <a:gd fmla="val 0" name="adj1"/>
                <a:gd fmla="val 17764" name="adj2"/>
              </a:avLst>
            </a:prstGeom>
            <a:solidFill>
              <a:srgbClr val="659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203" name="Google Shape;203;p18"/>
            <p:cNvSpPr txBox="1"/>
            <p:nvPr/>
          </p:nvSpPr>
          <p:spPr>
            <a:xfrm>
              <a:off x="1453773" y="2380701"/>
              <a:ext cx="1714200" cy="122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rgbClr val="FFFFFF"/>
                  </a:solidFill>
                  <a:latin typeface="Montserrat"/>
                  <a:ea typeface="Montserrat"/>
                  <a:cs typeface="Montserrat"/>
                  <a:sym typeface="Montserrat"/>
                </a:rPr>
                <a:t>Positioning</a:t>
              </a:r>
              <a:br>
                <a:rPr b="1" lang="en" sz="2200">
                  <a:solidFill>
                    <a:srgbClr val="FFFFFF"/>
                  </a:solidFill>
                  <a:latin typeface="Montserrat"/>
                  <a:ea typeface="Montserrat"/>
                  <a:cs typeface="Montserrat"/>
                  <a:sym typeface="Montserrat"/>
                </a:rPr>
              </a:br>
              <a:r>
                <a:rPr b="1" lang="en" sz="2200">
                  <a:solidFill>
                    <a:srgbClr val="FFFFFF"/>
                  </a:solidFill>
                  <a:latin typeface="Montserrat"/>
                  <a:ea typeface="Montserrat"/>
                  <a:cs typeface="Montserrat"/>
                  <a:sym typeface="Montserrat"/>
                </a:rPr>
                <a:t>&amp;</a:t>
              </a:r>
              <a:br>
                <a:rPr b="1" lang="en" sz="2200">
                  <a:solidFill>
                    <a:srgbClr val="FFFFFF"/>
                  </a:solidFill>
                  <a:latin typeface="Montserrat"/>
                  <a:ea typeface="Montserrat"/>
                  <a:cs typeface="Montserrat"/>
                  <a:sym typeface="Montserrat"/>
                </a:rPr>
              </a:br>
              <a:r>
                <a:rPr b="1" lang="en" sz="2200">
                  <a:solidFill>
                    <a:srgbClr val="FFFFFF"/>
                  </a:solidFill>
                  <a:latin typeface="Montserrat"/>
                  <a:ea typeface="Montserrat"/>
                  <a:cs typeface="Montserrat"/>
                  <a:sym typeface="Montserrat"/>
                </a:rPr>
                <a:t>Website</a:t>
              </a:r>
              <a:endParaRPr sz="2200">
                <a:solidFill>
                  <a:srgbClr val="FFFFFF"/>
                </a:solidFill>
                <a:latin typeface="Montserrat"/>
                <a:ea typeface="Montserrat"/>
                <a:cs typeface="Montserrat"/>
                <a:sym typeface="Montserrat"/>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9"/>
          <p:cNvSpPr txBox="1"/>
          <p:nvPr>
            <p:ph idx="1" type="body"/>
          </p:nvPr>
        </p:nvSpPr>
        <p:spPr>
          <a:xfrm>
            <a:off x="810450" y="1521500"/>
            <a:ext cx="8074500" cy="3432000"/>
          </a:xfrm>
          <a:prstGeom prst="rect">
            <a:avLst/>
          </a:prstGeom>
        </p:spPr>
        <p:txBody>
          <a:bodyPr anchorCtr="0" anchor="t" bIns="0" lIns="0" spcFirstLastPara="1" rIns="0" wrap="square" tIns="0">
            <a:noAutofit/>
          </a:bodyPr>
          <a:lstStyle/>
          <a:p>
            <a:pPr indent="0" lvl="0" marL="0" rtl="0" algn="l">
              <a:spcBef>
                <a:spcPts val="0"/>
              </a:spcBef>
              <a:spcAft>
                <a:spcPts val="600"/>
              </a:spcAft>
              <a:buNone/>
            </a:pPr>
            <a:r>
              <a:rPr lang="en"/>
              <a:t>For individuals recovering from injury, who want to experience a virtual reality simulation to play out real-life scenarios for recovery, Neuroconnect is a VR device that allows users to utilize virtual and augmented reality functionality without heavy equipment”</a:t>
            </a:r>
            <a:endParaRPr/>
          </a:p>
        </p:txBody>
      </p:sp>
      <p:sp>
        <p:nvSpPr>
          <p:cNvPr id="209" name="Google Shape;209;p1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lin ang="5400012" scaled="0"/>
        </a:gradFill>
      </p:bgPr>
    </p:bg>
    <p:spTree>
      <p:nvGrpSpPr>
        <p:cNvPr id="213" name="Shape 213"/>
        <p:cNvGrpSpPr/>
        <p:nvPr/>
      </p:nvGrpSpPr>
      <p:grpSpPr>
        <a:xfrm>
          <a:off x="0" y="0"/>
          <a:ext cx="0" cy="0"/>
          <a:chOff x="0" y="0"/>
          <a:chExt cx="0" cy="0"/>
        </a:xfrm>
      </p:grpSpPr>
      <p:sp>
        <p:nvSpPr>
          <p:cNvPr id="214" name="Google Shape;214;p20"/>
          <p:cNvSpPr txBox="1"/>
          <p:nvPr>
            <p:ph idx="4294967295" type="ctrTitle"/>
          </p:nvPr>
        </p:nvSpPr>
        <p:spPr>
          <a:xfrm>
            <a:off x="263825" y="268925"/>
            <a:ext cx="7772400" cy="739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3600">
                <a:solidFill>
                  <a:schemeClr val="accent2"/>
                </a:solidFill>
              </a:rPr>
              <a:t>Website</a:t>
            </a:r>
            <a:endParaRPr sz="3600">
              <a:solidFill>
                <a:schemeClr val="accent2"/>
              </a:solidFill>
            </a:endParaRPr>
          </a:p>
        </p:txBody>
      </p:sp>
      <p:grpSp>
        <p:nvGrpSpPr>
          <p:cNvPr id="215" name="Google Shape;215;p20"/>
          <p:cNvGrpSpPr/>
          <p:nvPr/>
        </p:nvGrpSpPr>
        <p:grpSpPr>
          <a:xfrm>
            <a:off x="349222" y="3597120"/>
            <a:ext cx="8425172" cy="1344851"/>
            <a:chOff x="1593000" y="2322568"/>
            <a:chExt cx="5957975" cy="643500"/>
          </a:xfrm>
        </p:grpSpPr>
        <p:sp>
          <p:nvSpPr>
            <p:cNvPr id="216" name="Google Shape;216;p20"/>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217" name="Google Shape;217;p20"/>
            <p:cNvSpPr/>
            <p:nvPr/>
          </p:nvSpPr>
          <p:spPr>
            <a:xfrm flipH="1">
              <a:off x="2283025" y="2322575"/>
              <a:ext cx="1844400" cy="642600"/>
            </a:xfrm>
            <a:prstGeom prst="rect">
              <a:avLst/>
            </a:prstGeom>
            <a:solidFill>
              <a:srgbClr val="005C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218" name="Google Shape;218;p20"/>
            <p:cNvSpPr/>
            <p:nvPr/>
          </p:nvSpPr>
          <p:spPr>
            <a:xfrm rot="-5400000">
              <a:off x="3501574" y="1934671"/>
              <a:ext cx="643356" cy="1419149"/>
            </a:xfrm>
            <a:prstGeom prst="flowChartOffpageConnector">
              <a:avLst/>
            </a:prstGeom>
            <a:solidFill>
              <a:srgbClr val="005C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219" name="Google Shape;219;p20"/>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700">
                  <a:solidFill>
                    <a:srgbClr val="FFFFFF"/>
                  </a:solidFill>
                  <a:latin typeface="Montserrat Medium"/>
                  <a:ea typeface="Montserrat Medium"/>
                  <a:cs typeface="Montserrat Medium"/>
                  <a:sym typeface="Montserrat Medium"/>
                </a:rPr>
                <a:t>Request demo </a:t>
              </a:r>
              <a:endParaRPr sz="1700">
                <a:solidFill>
                  <a:srgbClr val="FFFFFF"/>
                </a:solidFill>
                <a:latin typeface="Montserrat"/>
                <a:ea typeface="Montserrat"/>
                <a:cs typeface="Montserrat"/>
                <a:sym typeface="Montserrat"/>
              </a:endParaRPr>
            </a:p>
          </p:txBody>
        </p:sp>
        <p:sp>
          <p:nvSpPr>
            <p:cNvPr id="220" name="Google Shape;220;p20"/>
            <p:cNvSpPr/>
            <p:nvPr/>
          </p:nvSpPr>
          <p:spPr>
            <a:xfrm>
              <a:off x="1593000" y="2322568"/>
              <a:ext cx="690000" cy="642300"/>
            </a:xfrm>
            <a:prstGeom prst="rect">
              <a:avLst/>
            </a:prstGeom>
            <a:solidFill>
              <a:srgbClr val="0D5DDF"/>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221" name="Google Shape;221;p20"/>
            <p:cNvSpPr/>
            <p:nvPr/>
          </p:nvSpPr>
          <p:spPr>
            <a:xfrm>
              <a:off x="1593000" y="2322575"/>
              <a:ext cx="690000" cy="642600"/>
            </a:xfrm>
            <a:prstGeom prst="rect">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solidFill>
                    <a:srgbClr val="FFFFFF"/>
                  </a:solidFill>
                  <a:latin typeface="Montserrat"/>
                  <a:ea typeface="Montserrat"/>
                  <a:cs typeface="Montserrat"/>
                  <a:sym typeface="Montserrat"/>
                </a:rPr>
                <a:t>02</a:t>
              </a:r>
              <a:endParaRPr b="1" sz="2600">
                <a:solidFill>
                  <a:srgbClr val="FFFFFF"/>
                </a:solidFill>
                <a:latin typeface="Montserrat"/>
                <a:ea typeface="Montserrat"/>
                <a:cs typeface="Montserrat"/>
                <a:sym typeface="Montserrat"/>
              </a:endParaRPr>
            </a:p>
          </p:txBody>
        </p:sp>
        <p:sp>
          <p:nvSpPr>
            <p:cNvPr id="222" name="Google Shape;222;p20"/>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t/>
              </a:r>
              <a:endParaRPr sz="1300">
                <a:solidFill>
                  <a:srgbClr val="005CC2"/>
                </a:solidFill>
                <a:latin typeface="Montserrat"/>
                <a:ea typeface="Montserrat"/>
                <a:cs typeface="Montserrat"/>
                <a:sym typeface="Montserrat"/>
              </a:endParaRPr>
            </a:p>
          </p:txBody>
        </p:sp>
      </p:grpSp>
      <p:grpSp>
        <p:nvGrpSpPr>
          <p:cNvPr id="223" name="Google Shape;223;p20"/>
          <p:cNvGrpSpPr/>
          <p:nvPr/>
        </p:nvGrpSpPr>
        <p:grpSpPr>
          <a:xfrm>
            <a:off x="349222" y="1154255"/>
            <a:ext cx="8425172" cy="2403473"/>
            <a:chOff x="1593000" y="2322568"/>
            <a:chExt cx="5957975" cy="643500"/>
          </a:xfrm>
        </p:grpSpPr>
        <p:sp>
          <p:nvSpPr>
            <p:cNvPr id="224" name="Google Shape;224;p20"/>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225" name="Google Shape;225;p20"/>
            <p:cNvSpPr/>
            <p:nvPr/>
          </p:nvSpPr>
          <p:spPr>
            <a:xfrm flipH="1">
              <a:off x="2283025" y="2322575"/>
              <a:ext cx="1844400" cy="642600"/>
            </a:xfrm>
            <a:prstGeom prst="rect">
              <a:avLst/>
            </a:prstGeom>
            <a:solidFill>
              <a:srgbClr val="005C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226" name="Google Shape;226;p20"/>
            <p:cNvSpPr/>
            <p:nvPr/>
          </p:nvSpPr>
          <p:spPr>
            <a:xfrm rot="-5400000">
              <a:off x="3501574" y="1934671"/>
              <a:ext cx="643356" cy="1419149"/>
            </a:xfrm>
            <a:prstGeom prst="flowChartOffpageConnector">
              <a:avLst/>
            </a:prstGeom>
            <a:solidFill>
              <a:srgbClr val="005C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227" name="Google Shape;227;p20"/>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700">
                  <a:solidFill>
                    <a:srgbClr val="FFFFFF"/>
                  </a:solidFill>
                  <a:latin typeface="Montserrat"/>
                  <a:ea typeface="Montserrat"/>
                  <a:cs typeface="Montserrat"/>
                  <a:sym typeface="Montserrat"/>
                </a:rPr>
                <a:t>Introduction</a:t>
              </a:r>
              <a:endParaRPr sz="1700">
                <a:solidFill>
                  <a:srgbClr val="FFFFFF"/>
                </a:solidFill>
                <a:latin typeface="Montserrat"/>
                <a:ea typeface="Montserrat"/>
                <a:cs typeface="Montserrat"/>
                <a:sym typeface="Montserrat"/>
              </a:endParaRPr>
            </a:p>
          </p:txBody>
        </p:sp>
        <p:sp>
          <p:nvSpPr>
            <p:cNvPr id="228" name="Google Shape;228;p20"/>
            <p:cNvSpPr/>
            <p:nvPr/>
          </p:nvSpPr>
          <p:spPr>
            <a:xfrm>
              <a:off x="1593000" y="2322568"/>
              <a:ext cx="690000" cy="642300"/>
            </a:xfrm>
            <a:prstGeom prst="rect">
              <a:avLst/>
            </a:prstGeom>
            <a:solidFill>
              <a:srgbClr val="0D5DDF"/>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229" name="Google Shape;229;p20"/>
            <p:cNvSpPr/>
            <p:nvPr/>
          </p:nvSpPr>
          <p:spPr>
            <a:xfrm>
              <a:off x="1593000" y="2322575"/>
              <a:ext cx="690000" cy="642600"/>
            </a:xfrm>
            <a:prstGeom prst="rect">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solidFill>
                    <a:srgbClr val="FFFFFF"/>
                  </a:solidFill>
                  <a:latin typeface="Montserrat"/>
                  <a:ea typeface="Montserrat"/>
                  <a:cs typeface="Montserrat"/>
                  <a:sym typeface="Montserrat"/>
                </a:rPr>
                <a:t>01</a:t>
              </a:r>
              <a:endParaRPr b="1" sz="2600">
                <a:solidFill>
                  <a:srgbClr val="FFFFFF"/>
                </a:solidFill>
                <a:latin typeface="Montserrat"/>
                <a:ea typeface="Montserrat"/>
                <a:cs typeface="Montserrat"/>
                <a:sym typeface="Montserrat"/>
              </a:endParaRPr>
            </a:p>
          </p:txBody>
        </p:sp>
        <p:sp>
          <p:nvSpPr>
            <p:cNvPr id="230" name="Google Shape;230;p20"/>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t/>
              </a:r>
              <a:endParaRPr sz="1300">
                <a:solidFill>
                  <a:srgbClr val="005CC2"/>
                </a:solidFill>
                <a:latin typeface="Montserrat"/>
                <a:ea typeface="Montserrat"/>
                <a:cs typeface="Montserrat"/>
                <a:sym typeface="Montserrat"/>
              </a:endParaRPr>
            </a:p>
          </p:txBody>
        </p:sp>
      </p:grpSp>
      <p:sp>
        <p:nvSpPr>
          <p:cNvPr id="231" name="Google Shape;231;p20"/>
          <p:cNvSpPr txBox="1"/>
          <p:nvPr>
            <p:ph idx="12" type="sldNum"/>
          </p:nvPr>
        </p:nvSpPr>
        <p:spPr>
          <a:xfrm>
            <a:off x="8446684" y="474990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32" name="Google Shape;232;p20"/>
          <p:cNvPicPr preferRelativeResize="0"/>
          <p:nvPr/>
        </p:nvPicPr>
        <p:blipFill>
          <a:blip r:embed="rId3">
            <a:alphaModFix/>
          </a:blip>
          <a:stretch>
            <a:fillRect/>
          </a:stretch>
        </p:blipFill>
        <p:spPr>
          <a:xfrm>
            <a:off x="4575732" y="1176426"/>
            <a:ext cx="4198668" cy="2359124"/>
          </a:xfrm>
          <a:prstGeom prst="rect">
            <a:avLst/>
          </a:prstGeom>
          <a:noFill/>
          <a:ln>
            <a:noFill/>
          </a:ln>
        </p:spPr>
      </p:pic>
      <p:pic>
        <p:nvPicPr>
          <p:cNvPr id="233" name="Google Shape;233;p20"/>
          <p:cNvPicPr preferRelativeResize="0"/>
          <p:nvPr/>
        </p:nvPicPr>
        <p:blipFill>
          <a:blip r:embed="rId4">
            <a:alphaModFix/>
          </a:blip>
          <a:stretch>
            <a:fillRect/>
          </a:stretch>
        </p:blipFill>
        <p:spPr>
          <a:xfrm>
            <a:off x="4859675" y="3597125"/>
            <a:ext cx="3497929" cy="1344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Nicholas template">
  <a:themeElements>
    <a:clrScheme name="Custom 347">
      <a:dk1>
        <a:srgbClr val="1E2124"/>
      </a:dk1>
      <a:lt1>
        <a:srgbClr val="FFFFFF"/>
      </a:lt1>
      <a:dk2>
        <a:srgbClr val="7C8894"/>
      </a:dk2>
      <a:lt2>
        <a:srgbClr val="E6ECEE"/>
      </a:lt2>
      <a:accent1>
        <a:srgbClr val="2AC3F3"/>
      </a:accent1>
      <a:accent2>
        <a:srgbClr val="004591"/>
      </a:accent2>
      <a:accent3>
        <a:srgbClr val="6BD8B6"/>
      </a:accent3>
      <a:accent4>
        <a:srgbClr val="A9E04B"/>
      </a:accent4>
      <a:accent5>
        <a:srgbClr val="F3C744"/>
      </a:accent5>
      <a:accent6>
        <a:srgbClr val="F37768"/>
      </a:accent6>
      <a:hlink>
        <a:srgbClr val="003C7E"/>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