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02" r:id="rId2"/>
    <p:sldId id="306" r:id="rId3"/>
    <p:sldId id="258" r:id="rId4"/>
    <p:sldId id="259" r:id="rId5"/>
    <p:sldId id="310" r:id="rId6"/>
    <p:sldId id="307" r:id="rId7"/>
    <p:sldId id="311" r:id="rId8"/>
    <p:sldId id="322" r:id="rId9"/>
    <p:sldId id="312" r:id="rId10"/>
    <p:sldId id="308" r:id="rId11"/>
    <p:sldId id="319" r:id="rId12"/>
    <p:sldId id="321" r:id="rId13"/>
    <p:sldId id="320" r:id="rId14"/>
    <p:sldId id="309" r:id="rId15"/>
    <p:sldId id="266" r:id="rId16"/>
    <p:sldId id="267" r:id="rId17"/>
    <p:sldId id="268" r:id="rId18"/>
    <p:sldId id="315" r:id="rId19"/>
    <p:sldId id="316" r:id="rId20"/>
    <p:sldId id="317" r:id="rId21"/>
    <p:sldId id="318" r:id="rId22"/>
    <p:sldId id="323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D95"/>
    <a:srgbClr val="46A0DC"/>
    <a:srgbClr val="B7A079"/>
    <a:srgbClr val="2C6A8C"/>
    <a:srgbClr val="000000"/>
    <a:srgbClr val="FFFFFF"/>
    <a:srgbClr val="6D6D6D"/>
    <a:srgbClr val="AB192D"/>
    <a:srgbClr val="C4122F"/>
    <a:srgbClr val="B2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D7459-6AA6-4EF1-ABF9-3136E97DA795}" v="49" dt="2022-04-23T12:22:49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89225" autoAdjust="0"/>
  </p:normalViewPr>
  <p:slideViewPr>
    <p:cSldViewPr showGuides="1">
      <p:cViewPr varScale="1">
        <p:scale>
          <a:sx n="82" d="100"/>
          <a:sy n="82" d="100"/>
        </p:scale>
        <p:origin x="1555" y="72"/>
      </p:cViewPr>
      <p:guideLst>
        <p:guide orient="horz" pos="720"/>
        <p:guide orient="horz" pos="960"/>
        <p:guide orient="horz" pos="3888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l shah" userId="26e7c0f5494d1e4c" providerId="LiveId" clId="{AA3D7459-6AA6-4EF1-ABF9-3136E97DA795}"/>
    <pc:docChg chg="undo redo custSel addSld delSld modSld sldOrd">
      <pc:chgData name="kushal shah" userId="26e7c0f5494d1e4c" providerId="LiveId" clId="{AA3D7459-6AA6-4EF1-ABF9-3136E97DA795}" dt="2022-05-02T23:01:35.639" v="2100"/>
      <pc:docMkLst>
        <pc:docMk/>
      </pc:docMkLst>
      <pc:sldChg chg="delSp modSp mod">
        <pc:chgData name="kushal shah" userId="26e7c0f5494d1e4c" providerId="LiveId" clId="{AA3D7459-6AA6-4EF1-ABF9-3136E97DA795}" dt="2022-04-21T20:43:18.520" v="1364" actId="122"/>
        <pc:sldMkLst>
          <pc:docMk/>
          <pc:sldMk cId="1322382369" sldId="258"/>
        </pc:sldMkLst>
        <pc:spChg chg="del">
          <ac:chgData name="kushal shah" userId="26e7c0f5494d1e4c" providerId="LiveId" clId="{AA3D7459-6AA6-4EF1-ABF9-3136E97DA795}" dt="2022-04-21T20:43:12.882" v="1362" actId="478"/>
          <ac:spMkLst>
            <pc:docMk/>
            <pc:sldMk cId="1322382369" sldId="258"/>
            <ac:spMk id="8" creationId="{00000000-0000-0000-0000-000000000000}"/>
          </ac:spMkLst>
        </pc:spChg>
        <pc:spChg chg="mod">
          <ac:chgData name="kushal shah" userId="26e7c0f5494d1e4c" providerId="LiveId" clId="{AA3D7459-6AA6-4EF1-ABF9-3136E97DA795}" dt="2022-04-21T20:43:18.520" v="1364" actId="122"/>
          <ac:spMkLst>
            <pc:docMk/>
            <pc:sldMk cId="1322382369" sldId="258"/>
            <ac:spMk id="601097" creationId="{00000000-0000-0000-0000-000000000000}"/>
          </ac:spMkLst>
        </pc:spChg>
      </pc:sldChg>
      <pc:sldChg chg="modSp mod">
        <pc:chgData name="kushal shah" userId="26e7c0f5494d1e4c" providerId="LiveId" clId="{AA3D7459-6AA6-4EF1-ABF9-3136E97DA795}" dt="2022-04-23T10:42:18.502" v="1863" actId="12"/>
        <pc:sldMkLst>
          <pc:docMk/>
          <pc:sldMk cId="564829500" sldId="259"/>
        </pc:sldMkLst>
        <pc:spChg chg="mod">
          <ac:chgData name="kushal shah" userId="26e7c0f5494d1e4c" providerId="LiveId" clId="{AA3D7459-6AA6-4EF1-ABF9-3136E97DA795}" dt="2022-04-23T10:42:18.502" v="1863" actId="12"/>
          <ac:spMkLst>
            <pc:docMk/>
            <pc:sldMk cId="564829500" sldId="259"/>
            <ac:spMk id="499719" creationId="{00000000-0000-0000-0000-000000000000}"/>
          </ac:spMkLst>
        </pc:spChg>
      </pc:sldChg>
      <pc:sldChg chg="del">
        <pc:chgData name="kushal shah" userId="26e7c0f5494d1e4c" providerId="LiveId" clId="{AA3D7459-6AA6-4EF1-ABF9-3136E97DA795}" dt="2022-04-19T23:01:10.449" v="592" actId="47"/>
        <pc:sldMkLst>
          <pc:docMk/>
          <pc:sldMk cId="3917341271" sldId="260"/>
        </pc:sldMkLst>
      </pc:sldChg>
      <pc:sldChg chg="del">
        <pc:chgData name="kushal shah" userId="26e7c0f5494d1e4c" providerId="LiveId" clId="{AA3D7459-6AA6-4EF1-ABF9-3136E97DA795}" dt="2022-04-19T23:01:09.310" v="591" actId="47"/>
        <pc:sldMkLst>
          <pc:docMk/>
          <pc:sldMk cId="2703109817" sldId="261"/>
        </pc:sldMkLst>
      </pc:sldChg>
      <pc:sldChg chg="del">
        <pc:chgData name="kushal shah" userId="26e7c0f5494d1e4c" providerId="LiveId" clId="{AA3D7459-6AA6-4EF1-ABF9-3136E97DA795}" dt="2022-04-19T23:01:08.103" v="590" actId="47"/>
        <pc:sldMkLst>
          <pc:docMk/>
          <pc:sldMk cId="4031557840" sldId="263"/>
        </pc:sldMkLst>
      </pc:sldChg>
      <pc:sldChg chg="del">
        <pc:chgData name="kushal shah" userId="26e7c0f5494d1e4c" providerId="LiveId" clId="{AA3D7459-6AA6-4EF1-ABF9-3136E97DA795}" dt="2022-04-19T23:01:06.475" v="589" actId="47"/>
        <pc:sldMkLst>
          <pc:docMk/>
          <pc:sldMk cId="3533360879" sldId="264"/>
        </pc:sldMkLst>
      </pc:sldChg>
      <pc:sldChg chg="addSp delSp modSp mod modNotesTx">
        <pc:chgData name="kushal shah" userId="26e7c0f5494d1e4c" providerId="LiveId" clId="{AA3D7459-6AA6-4EF1-ABF9-3136E97DA795}" dt="2022-04-19T23:24:08.454" v="1012" actId="1076"/>
        <pc:sldMkLst>
          <pc:docMk/>
          <pc:sldMk cId="456514264" sldId="266"/>
        </pc:sldMkLst>
        <pc:spChg chg="del mod">
          <ac:chgData name="kushal shah" userId="26e7c0f5494d1e4c" providerId="LiveId" clId="{AA3D7459-6AA6-4EF1-ABF9-3136E97DA795}" dt="2022-04-19T23:02:45.923" v="603" actId="478"/>
          <ac:spMkLst>
            <pc:docMk/>
            <pc:sldMk cId="456514264" sldId="266"/>
            <ac:spMk id="2" creationId="{00000000-0000-0000-0000-000000000000}"/>
          </ac:spMkLst>
        </pc:spChg>
        <pc:spChg chg="add del mod">
          <ac:chgData name="kushal shah" userId="26e7c0f5494d1e4c" providerId="LiveId" clId="{AA3D7459-6AA6-4EF1-ABF9-3136E97DA795}" dt="2022-04-19T23:04:04.949" v="608" actId="22"/>
          <ac:spMkLst>
            <pc:docMk/>
            <pc:sldMk cId="456514264" sldId="266"/>
            <ac:spMk id="6" creationId="{19C37CC6-C829-4BB5-8F43-6C54FA3FD0A0}"/>
          </ac:spMkLst>
        </pc:spChg>
        <pc:spChg chg="add mod">
          <ac:chgData name="kushal shah" userId="26e7c0f5494d1e4c" providerId="LiveId" clId="{AA3D7459-6AA6-4EF1-ABF9-3136E97DA795}" dt="2022-04-19T23:03:22.087" v="607" actId="255"/>
          <ac:spMkLst>
            <pc:docMk/>
            <pc:sldMk cId="456514264" sldId="266"/>
            <ac:spMk id="11" creationId="{F65D2840-0DC9-4052-8CDC-F3D8E4DBAF18}"/>
          </ac:spMkLst>
        </pc:spChg>
        <pc:graphicFrameChg chg="del">
          <ac:chgData name="kushal shah" userId="26e7c0f5494d1e4c" providerId="LiveId" clId="{AA3D7459-6AA6-4EF1-ABF9-3136E97DA795}" dt="2022-04-19T23:01:23.986" v="593" actId="478"/>
          <ac:graphicFrameMkLst>
            <pc:docMk/>
            <pc:sldMk cId="456514264" sldId="266"/>
            <ac:graphicFrameMk id="9" creationId="{00000000-0000-0000-0000-000000000000}"/>
          </ac:graphicFrameMkLst>
        </pc:graphicFrameChg>
        <pc:picChg chg="add del mod">
          <ac:chgData name="kushal shah" userId="26e7c0f5494d1e4c" providerId="LiveId" clId="{AA3D7459-6AA6-4EF1-ABF9-3136E97DA795}" dt="2022-04-19T23:01:55.272" v="597" actId="478"/>
          <ac:picMkLst>
            <pc:docMk/>
            <pc:sldMk cId="456514264" sldId="266"/>
            <ac:picMk id="8" creationId="{D7E48752-5453-4D20-8A60-7359658F64D2}"/>
          </ac:picMkLst>
        </pc:picChg>
        <pc:picChg chg="add mod ord">
          <ac:chgData name="kushal shah" userId="26e7c0f5494d1e4c" providerId="LiveId" clId="{AA3D7459-6AA6-4EF1-ABF9-3136E97DA795}" dt="2022-04-19T23:24:08.025" v="1011" actId="1076"/>
          <ac:picMkLst>
            <pc:docMk/>
            <pc:sldMk cId="456514264" sldId="266"/>
            <ac:picMk id="13" creationId="{5A9BCB67-F6A1-43FF-8906-213EFFAF4E69}"/>
          </ac:picMkLst>
        </pc:picChg>
        <pc:picChg chg="add mod">
          <ac:chgData name="kushal shah" userId="26e7c0f5494d1e4c" providerId="LiveId" clId="{AA3D7459-6AA6-4EF1-ABF9-3136E97DA795}" dt="2022-04-19T23:24:08.454" v="1012" actId="1076"/>
          <ac:picMkLst>
            <pc:docMk/>
            <pc:sldMk cId="456514264" sldId="266"/>
            <ac:picMk id="15" creationId="{2E8C8A80-1B6E-4AEB-814F-4CE4AA56A62C}"/>
          </ac:picMkLst>
        </pc:picChg>
      </pc:sldChg>
      <pc:sldChg chg="addSp delSp modSp mod modNotesTx">
        <pc:chgData name="kushal shah" userId="26e7c0f5494d1e4c" providerId="LiveId" clId="{AA3D7459-6AA6-4EF1-ABF9-3136E97DA795}" dt="2022-04-21T20:44:15.696" v="1372" actId="1076"/>
        <pc:sldMkLst>
          <pc:docMk/>
          <pc:sldMk cId="3978472666" sldId="267"/>
        </pc:sldMkLst>
        <pc:spChg chg="mod">
          <ac:chgData name="kushal shah" userId="26e7c0f5494d1e4c" providerId="LiveId" clId="{AA3D7459-6AA6-4EF1-ABF9-3136E97DA795}" dt="2022-04-19T23:07:35.836" v="675" actId="20577"/>
          <ac:spMkLst>
            <pc:docMk/>
            <pc:sldMk cId="3978472666" sldId="267"/>
            <ac:spMk id="2" creationId="{00000000-0000-0000-0000-000000000000}"/>
          </ac:spMkLst>
        </pc:spChg>
        <pc:spChg chg="del mod">
          <ac:chgData name="kushal shah" userId="26e7c0f5494d1e4c" providerId="LiveId" clId="{AA3D7459-6AA6-4EF1-ABF9-3136E97DA795}" dt="2022-04-19T23:06:32.292" v="625" actId="478"/>
          <ac:spMkLst>
            <pc:docMk/>
            <pc:sldMk cId="3978472666" sldId="267"/>
            <ac:spMk id="5" creationId="{00000000-0000-0000-0000-000000000000}"/>
          </ac:spMkLst>
        </pc:spChg>
        <pc:spChg chg="add del mod">
          <ac:chgData name="kushal shah" userId="26e7c0f5494d1e4c" providerId="LiveId" clId="{AA3D7459-6AA6-4EF1-ABF9-3136E97DA795}" dt="2022-04-19T23:06:58.830" v="629" actId="931"/>
          <ac:spMkLst>
            <pc:docMk/>
            <pc:sldMk cId="3978472666" sldId="267"/>
            <ac:spMk id="7" creationId="{BA74ACB9-BEEC-4C41-A26D-9057D663BDBF}"/>
          </ac:spMkLst>
        </pc:spChg>
        <pc:spChg chg="add del mod">
          <ac:chgData name="kushal shah" userId="26e7c0f5494d1e4c" providerId="LiveId" clId="{AA3D7459-6AA6-4EF1-ABF9-3136E97DA795}" dt="2022-04-19T23:06:46.046" v="627" actId="22"/>
          <ac:spMkLst>
            <pc:docMk/>
            <pc:sldMk cId="3978472666" sldId="267"/>
            <ac:spMk id="10" creationId="{76147234-DEC3-4C06-93C2-150B9E45DD60}"/>
          </ac:spMkLst>
        </pc:spChg>
        <pc:graphicFrameChg chg="del">
          <ac:chgData name="kushal shah" userId="26e7c0f5494d1e4c" providerId="LiveId" clId="{AA3D7459-6AA6-4EF1-ABF9-3136E97DA795}" dt="2022-04-19T23:06:34.726" v="626" actId="478"/>
          <ac:graphicFrameMkLst>
            <pc:docMk/>
            <pc:sldMk cId="3978472666" sldId="267"/>
            <ac:graphicFrameMk id="9" creationId="{00000000-0000-0000-0000-000000000000}"/>
          </ac:graphicFrameMkLst>
        </pc:graphicFrameChg>
        <pc:picChg chg="add mod ord">
          <ac:chgData name="kushal shah" userId="26e7c0f5494d1e4c" providerId="LiveId" clId="{AA3D7459-6AA6-4EF1-ABF9-3136E97DA795}" dt="2022-04-21T20:44:15.696" v="1372" actId="1076"/>
          <ac:picMkLst>
            <pc:docMk/>
            <pc:sldMk cId="3978472666" sldId="267"/>
            <ac:picMk id="12" creationId="{7ED6CBDF-4A3E-4743-B3E7-A3E686B21DD9}"/>
          </ac:picMkLst>
        </pc:picChg>
        <pc:picChg chg="add mod">
          <ac:chgData name="kushal shah" userId="26e7c0f5494d1e4c" providerId="LiveId" clId="{AA3D7459-6AA6-4EF1-ABF9-3136E97DA795}" dt="2022-04-19T23:07:47.289" v="680" actId="1076"/>
          <ac:picMkLst>
            <pc:docMk/>
            <pc:sldMk cId="3978472666" sldId="267"/>
            <ac:picMk id="14" creationId="{E2690CE9-4755-4C48-9F85-A497D42F0C85}"/>
          </ac:picMkLst>
        </pc:picChg>
      </pc:sldChg>
      <pc:sldChg chg="addSp delSp modSp mod modNotesTx">
        <pc:chgData name="kushal shah" userId="26e7c0f5494d1e4c" providerId="LiveId" clId="{AA3D7459-6AA6-4EF1-ABF9-3136E97DA795}" dt="2022-04-19T23:09:20.087" v="741" actId="20577"/>
        <pc:sldMkLst>
          <pc:docMk/>
          <pc:sldMk cId="195598340" sldId="268"/>
        </pc:sldMkLst>
        <pc:spChg chg="mod">
          <ac:chgData name="kushal shah" userId="26e7c0f5494d1e4c" providerId="LiveId" clId="{AA3D7459-6AA6-4EF1-ABF9-3136E97DA795}" dt="2022-04-19T23:08:54.954" v="735" actId="2711"/>
          <ac:spMkLst>
            <pc:docMk/>
            <pc:sldMk cId="195598340" sldId="268"/>
            <ac:spMk id="2" creationId="{00000000-0000-0000-0000-000000000000}"/>
          </ac:spMkLst>
        </pc:spChg>
        <pc:spChg chg="add del mod">
          <ac:chgData name="kushal shah" userId="26e7c0f5494d1e4c" providerId="LiveId" clId="{AA3D7459-6AA6-4EF1-ABF9-3136E97DA795}" dt="2022-04-19T23:08:29.099" v="685" actId="931"/>
          <ac:spMkLst>
            <pc:docMk/>
            <pc:sldMk cId="195598340" sldId="268"/>
            <ac:spMk id="6" creationId="{C8BF1F71-FA61-4150-A4E2-BE6D2EC1EB5D}"/>
          </ac:spMkLst>
        </pc:spChg>
        <pc:graphicFrameChg chg="del">
          <ac:chgData name="kushal shah" userId="26e7c0f5494d1e4c" providerId="LiveId" clId="{AA3D7459-6AA6-4EF1-ABF9-3136E97DA795}" dt="2022-04-19T23:07:54.114" v="682" actId="478"/>
          <ac:graphicFrameMkLst>
            <pc:docMk/>
            <pc:sldMk cId="195598340" sldId="268"/>
            <ac:graphicFrameMk id="11" creationId="{00000000-0000-0000-0000-000000000000}"/>
          </ac:graphicFrameMkLst>
        </pc:graphicFrameChg>
        <pc:picChg chg="add mod">
          <ac:chgData name="kushal shah" userId="26e7c0f5494d1e4c" providerId="LiveId" clId="{AA3D7459-6AA6-4EF1-ABF9-3136E97DA795}" dt="2022-04-19T23:08:34.962" v="689" actId="1076"/>
          <ac:picMkLst>
            <pc:docMk/>
            <pc:sldMk cId="195598340" sldId="268"/>
            <ac:picMk id="8" creationId="{5EF729FE-7444-43EE-AB06-903352C81969}"/>
          </ac:picMkLst>
        </pc:picChg>
        <pc:picChg chg="add mod">
          <ac:chgData name="kushal shah" userId="26e7c0f5494d1e4c" providerId="LiveId" clId="{AA3D7459-6AA6-4EF1-ABF9-3136E97DA795}" dt="2022-04-19T23:08:32.231" v="688" actId="1076"/>
          <ac:picMkLst>
            <pc:docMk/>
            <pc:sldMk cId="195598340" sldId="268"/>
            <ac:picMk id="10" creationId="{4A75CE04-80EF-4D83-A27B-365F0B3C1DC6}"/>
          </ac:picMkLst>
        </pc:picChg>
      </pc:sldChg>
      <pc:sldChg chg="del">
        <pc:chgData name="kushal shah" userId="26e7c0f5494d1e4c" providerId="LiveId" clId="{AA3D7459-6AA6-4EF1-ABF9-3136E97DA795}" dt="2022-04-19T23:09:08.392" v="737" actId="47"/>
        <pc:sldMkLst>
          <pc:docMk/>
          <pc:sldMk cId="903579007" sldId="269"/>
        </pc:sldMkLst>
      </pc:sldChg>
      <pc:sldChg chg="del">
        <pc:chgData name="kushal shah" userId="26e7c0f5494d1e4c" providerId="LiveId" clId="{AA3D7459-6AA6-4EF1-ABF9-3136E97DA795}" dt="2022-04-19T23:09:10.306" v="738" actId="47"/>
        <pc:sldMkLst>
          <pc:docMk/>
          <pc:sldMk cId="3109287708" sldId="270"/>
        </pc:sldMkLst>
      </pc:sldChg>
      <pc:sldChg chg="del">
        <pc:chgData name="kushal shah" userId="26e7c0f5494d1e4c" providerId="LiveId" clId="{AA3D7459-6AA6-4EF1-ABF9-3136E97DA795}" dt="2022-04-19T23:09:11.649" v="739" actId="47"/>
        <pc:sldMkLst>
          <pc:docMk/>
          <pc:sldMk cId="3547490271" sldId="271"/>
        </pc:sldMkLst>
      </pc:sldChg>
      <pc:sldChg chg="del">
        <pc:chgData name="kushal shah" userId="26e7c0f5494d1e4c" providerId="LiveId" clId="{AA3D7459-6AA6-4EF1-ABF9-3136E97DA795}" dt="2022-04-19T23:01:05.040" v="588" actId="47"/>
        <pc:sldMkLst>
          <pc:docMk/>
          <pc:sldMk cId="265966058" sldId="284"/>
        </pc:sldMkLst>
      </pc:sldChg>
      <pc:sldChg chg="modSp mod modNotesTx">
        <pc:chgData name="kushal shah" userId="26e7c0f5494d1e4c" providerId="LiveId" clId="{AA3D7459-6AA6-4EF1-ABF9-3136E97DA795}" dt="2022-04-19T23:30:17.671" v="1131" actId="20577"/>
        <pc:sldMkLst>
          <pc:docMk/>
          <pc:sldMk cId="3294088976" sldId="302"/>
        </pc:sldMkLst>
        <pc:spChg chg="mod">
          <ac:chgData name="kushal shah" userId="26e7c0f5494d1e4c" providerId="LiveId" clId="{AA3D7459-6AA6-4EF1-ABF9-3136E97DA795}" dt="2022-04-19T23:30:17.671" v="1131" actId="20577"/>
          <ac:spMkLst>
            <pc:docMk/>
            <pc:sldMk cId="3294088976" sldId="302"/>
            <ac:spMk id="5" creationId="{00000000-0000-0000-0000-000000000000}"/>
          </ac:spMkLst>
        </pc:spChg>
      </pc:sldChg>
      <pc:sldChg chg="delSp modSp add mod ord">
        <pc:chgData name="kushal shah" userId="26e7c0f5494d1e4c" providerId="LiveId" clId="{AA3D7459-6AA6-4EF1-ABF9-3136E97DA795}" dt="2022-04-21T20:43:06.315" v="1361" actId="1076"/>
        <pc:sldMkLst>
          <pc:docMk/>
          <pc:sldMk cId="4084539125" sldId="307"/>
        </pc:sldMkLst>
        <pc:spChg chg="del">
          <ac:chgData name="kushal shah" userId="26e7c0f5494d1e4c" providerId="LiveId" clId="{AA3D7459-6AA6-4EF1-ABF9-3136E97DA795}" dt="2022-04-21T20:42:58.083" v="1358" actId="478"/>
          <ac:spMkLst>
            <pc:docMk/>
            <pc:sldMk cId="4084539125" sldId="307"/>
            <ac:spMk id="8" creationId="{00000000-0000-0000-0000-000000000000}"/>
          </ac:spMkLst>
        </pc:spChg>
        <pc:spChg chg="mod">
          <ac:chgData name="kushal shah" userId="26e7c0f5494d1e4c" providerId="LiveId" clId="{AA3D7459-6AA6-4EF1-ABF9-3136E97DA795}" dt="2022-04-21T20:43:06.315" v="1361" actId="1076"/>
          <ac:spMkLst>
            <pc:docMk/>
            <pc:sldMk cId="4084539125" sldId="307"/>
            <ac:spMk id="601097" creationId="{00000000-0000-0000-0000-000000000000}"/>
          </ac:spMkLst>
        </pc:spChg>
      </pc:sldChg>
      <pc:sldChg chg="delSp modSp add mod">
        <pc:chgData name="kushal shah" userId="26e7c0f5494d1e4c" providerId="LiveId" clId="{AA3D7459-6AA6-4EF1-ABF9-3136E97DA795}" dt="2022-04-21T20:42:52.971" v="1357" actId="1076"/>
        <pc:sldMkLst>
          <pc:docMk/>
          <pc:sldMk cId="780031191" sldId="308"/>
        </pc:sldMkLst>
        <pc:spChg chg="del">
          <ac:chgData name="kushal shah" userId="26e7c0f5494d1e4c" providerId="LiveId" clId="{AA3D7459-6AA6-4EF1-ABF9-3136E97DA795}" dt="2022-04-21T20:42:43.313" v="1354" actId="478"/>
          <ac:spMkLst>
            <pc:docMk/>
            <pc:sldMk cId="780031191" sldId="308"/>
            <ac:spMk id="8" creationId="{00000000-0000-0000-0000-000000000000}"/>
          </ac:spMkLst>
        </pc:spChg>
        <pc:spChg chg="mod">
          <ac:chgData name="kushal shah" userId="26e7c0f5494d1e4c" providerId="LiveId" clId="{AA3D7459-6AA6-4EF1-ABF9-3136E97DA795}" dt="2022-04-21T20:42:52.971" v="1357" actId="1076"/>
          <ac:spMkLst>
            <pc:docMk/>
            <pc:sldMk cId="780031191" sldId="308"/>
            <ac:spMk id="601097" creationId="{00000000-0000-0000-0000-000000000000}"/>
          </ac:spMkLst>
        </pc:spChg>
      </pc:sldChg>
      <pc:sldChg chg="delSp modSp add mod">
        <pc:chgData name="kushal shah" userId="26e7c0f5494d1e4c" providerId="LiveId" clId="{AA3D7459-6AA6-4EF1-ABF9-3136E97DA795}" dt="2022-04-21T20:43:32.382" v="1367" actId="122"/>
        <pc:sldMkLst>
          <pc:docMk/>
          <pc:sldMk cId="1304548887" sldId="309"/>
        </pc:sldMkLst>
        <pc:spChg chg="del">
          <ac:chgData name="kushal shah" userId="26e7c0f5494d1e4c" providerId="LiveId" clId="{AA3D7459-6AA6-4EF1-ABF9-3136E97DA795}" dt="2022-04-21T20:43:25.723" v="1365" actId="478"/>
          <ac:spMkLst>
            <pc:docMk/>
            <pc:sldMk cId="1304548887" sldId="309"/>
            <ac:spMk id="8" creationId="{00000000-0000-0000-0000-000000000000}"/>
          </ac:spMkLst>
        </pc:spChg>
        <pc:spChg chg="mod">
          <ac:chgData name="kushal shah" userId="26e7c0f5494d1e4c" providerId="LiveId" clId="{AA3D7459-6AA6-4EF1-ABF9-3136E97DA795}" dt="2022-04-21T20:43:32.382" v="1367" actId="122"/>
          <ac:spMkLst>
            <pc:docMk/>
            <pc:sldMk cId="1304548887" sldId="309"/>
            <ac:spMk id="601097" creationId="{00000000-0000-0000-0000-000000000000}"/>
          </ac:spMkLst>
        </pc:spChg>
      </pc:sldChg>
      <pc:sldChg chg="modSp add mod ord">
        <pc:chgData name="kushal shah" userId="26e7c0f5494d1e4c" providerId="LiveId" clId="{AA3D7459-6AA6-4EF1-ABF9-3136E97DA795}" dt="2022-05-02T23:01:35.639" v="2100"/>
        <pc:sldMkLst>
          <pc:docMk/>
          <pc:sldMk cId="3169415859" sldId="310"/>
        </pc:sldMkLst>
        <pc:spChg chg="mod">
          <ac:chgData name="kushal shah" userId="26e7c0f5494d1e4c" providerId="LiveId" clId="{AA3D7459-6AA6-4EF1-ABF9-3136E97DA795}" dt="2022-04-19T00:32:39.392" v="153" actId="20577"/>
          <ac:spMkLst>
            <pc:docMk/>
            <pc:sldMk cId="3169415859" sldId="310"/>
            <ac:spMk id="499719" creationId="{00000000-0000-0000-0000-000000000000}"/>
          </ac:spMkLst>
        </pc:spChg>
      </pc:sldChg>
      <pc:sldChg chg="addSp delSp modSp add mod ord">
        <pc:chgData name="kushal shah" userId="26e7c0f5494d1e4c" providerId="LiveId" clId="{AA3D7459-6AA6-4EF1-ABF9-3136E97DA795}" dt="2022-04-23T11:24:31.587" v="2023" actId="20577"/>
        <pc:sldMkLst>
          <pc:docMk/>
          <pc:sldMk cId="4099536616" sldId="311"/>
        </pc:sldMkLst>
        <pc:spChg chg="mod">
          <ac:chgData name="kushal shah" userId="26e7c0f5494d1e4c" providerId="LiveId" clId="{AA3D7459-6AA6-4EF1-ABF9-3136E97DA795}" dt="2022-04-19T22:56:45.514" v="540" actId="20577"/>
          <ac:spMkLst>
            <pc:docMk/>
            <pc:sldMk cId="4099536616" sldId="311"/>
            <ac:spMk id="499718" creationId="{00000000-0000-0000-0000-000000000000}"/>
          </ac:spMkLst>
        </pc:spChg>
        <pc:spChg chg="mod">
          <ac:chgData name="kushal shah" userId="26e7c0f5494d1e4c" providerId="LiveId" clId="{AA3D7459-6AA6-4EF1-ABF9-3136E97DA795}" dt="2022-04-23T11:24:31.587" v="2023" actId="20577"/>
          <ac:spMkLst>
            <pc:docMk/>
            <pc:sldMk cId="4099536616" sldId="311"/>
            <ac:spMk id="499719" creationId="{00000000-0000-0000-0000-000000000000}"/>
          </ac:spMkLst>
        </pc:spChg>
        <pc:picChg chg="add del mod">
          <ac:chgData name="kushal shah" userId="26e7c0f5494d1e4c" providerId="LiveId" clId="{AA3D7459-6AA6-4EF1-ABF9-3136E97DA795}" dt="2022-04-23T11:14:30.400" v="1992" actId="478"/>
          <ac:picMkLst>
            <pc:docMk/>
            <pc:sldMk cId="4099536616" sldId="311"/>
            <ac:picMk id="6" creationId="{C71F18E8-1B18-4F03-AF80-9962D20BF19C}"/>
          </ac:picMkLst>
        </pc:picChg>
      </pc:sldChg>
      <pc:sldChg chg="addSp delSp modSp add mod">
        <pc:chgData name="kushal shah" userId="26e7c0f5494d1e4c" providerId="LiveId" clId="{AA3D7459-6AA6-4EF1-ABF9-3136E97DA795}" dt="2022-04-23T11:24:01.585" v="2011" actId="1076"/>
        <pc:sldMkLst>
          <pc:docMk/>
          <pc:sldMk cId="588506819" sldId="312"/>
        </pc:sldMkLst>
        <pc:spChg chg="add del">
          <ac:chgData name="kushal shah" userId="26e7c0f5494d1e4c" providerId="LiveId" clId="{AA3D7459-6AA6-4EF1-ABF9-3136E97DA795}" dt="2022-04-19T22:56:55.319" v="543"/>
          <ac:spMkLst>
            <pc:docMk/>
            <pc:sldMk cId="588506819" sldId="312"/>
            <ac:spMk id="3" creationId="{8728FA22-8349-4389-B467-F1BE3D699895}"/>
          </ac:spMkLst>
        </pc:spChg>
        <pc:spChg chg="mod">
          <ac:chgData name="kushal shah" userId="26e7c0f5494d1e4c" providerId="LiveId" clId="{AA3D7459-6AA6-4EF1-ABF9-3136E97DA795}" dt="2022-04-19T22:56:37.357" v="530" actId="20577"/>
          <ac:spMkLst>
            <pc:docMk/>
            <pc:sldMk cId="588506819" sldId="312"/>
            <ac:spMk id="499718" creationId="{00000000-0000-0000-0000-000000000000}"/>
          </ac:spMkLst>
        </pc:spChg>
        <pc:spChg chg="mod">
          <ac:chgData name="kushal shah" userId="26e7c0f5494d1e4c" providerId="LiveId" clId="{AA3D7459-6AA6-4EF1-ABF9-3136E97DA795}" dt="2022-04-19T22:56:53.852" v="541" actId="20577"/>
          <ac:spMkLst>
            <pc:docMk/>
            <pc:sldMk cId="588506819" sldId="312"/>
            <ac:spMk id="499719" creationId="{00000000-0000-0000-0000-000000000000}"/>
          </ac:spMkLst>
        </pc:spChg>
        <pc:picChg chg="add del mod">
          <ac:chgData name="kushal shah" userId="26e7c0f5494d1e4c" providerId="LiveId" clId="{AA3D7459-6AA6-4EF1-ABF9-3136E97DA795}" dt="2022-04-23T11:23:58.160" v="2009" actId="478"/>
          <ac:picMkLst>
            <pc:docMk/>
            <pc:sldMk cId="588506819" sldId="312"/>
            <ac:picMk id="5" creationId="{E5B68B5E-2A6D-4D60-9D1E-7FAC26703F03}"/>
          </ac:picMkLst>
        </pc:picChg>
        <pc:picChg chg="add del">
          <ac:chgData name="kushal shah" userId="26e7c0f5494d1e4c" providerId="LiveId" clId="{AA3D7459-6AA6-4EF1-ABF9-3136E97DA795}" dt="2022-04-19T22:55:58.928" v="431" actId="478"/>
          <ac:picMkLst>
            <pc:docMk/>
            <pc:sldMk cId="588506819" sldId="312"/>
            <ac:picMk id="6" creationId="{C71F18E8-1B18-4F03-AF80-9962D20BF19C}"/>
          </ac:picMkLst>
        </pc:picChg>
        <pc:picChg chg="add del">
          <ac:chgData name="kushal shah" userId="26e7c0f5494d1e4c" providerId="LiveId" clId="{AA3D7459-6AA6-4EF1-ABF9-3136E97DA795}" dt="2022-04-23T11:13:39.024" v="1864" actId="478"/>
          <ac:picMkLst>
            <pc:docMk/>
            <pc:sldMk cId="588506819" sldId="312"/>
            <ac:picMk id="7" creationId="{5408BD62-EDB8-4594-B31A-E2E1B1FE4DB4}"/>
          </ac:picMkLst>
        </pc:picChg>
        <pc:picChg chg="add mod">
          <ac:chgData name="kushal shah" userId="26e7c0f5494d1e4c" providerId="LiveId" clId="{AA3D7459-6AA6-4EF1-ABF9-3136E97DA795}" dt="2022-04-23T11:24:01.585" v="2011" actId="1076"/>
          <ac:picMkLst>
            <pc:docMk/>
            <pc:sldMk cId="588506819" sldId="312"/>
            <ac:picMk id="8" creationId="{1702B255-B599-485F-9A07-0ED160CCB368}"/>
          </ac:picMkLst>
        </pc:picChg>
      </pc:sldChg>
      <pc:sldChg chg="addSp delSp modSp add del mod ord modClrScheme chgLayout">
        <pc:chgData name="kushal shah" userId="26e7c0f5494d1e4c" providerId="LiveId" clId="{AA3D7459-6AA6-4EF1-ABF9-3136E97DA795}" dt="2022-04-21T20:59:01.030" v="1668" actId="2696"/>
        <pc:sldMkLst>
          <pc:docMk/>
          <pc:sldMk cId="3815308475" sldId="313"/>
        </pc:sldMkLst>
        <pc:spChg chg="del">
          <ac:chgData name="kushal shah" userId="26e7c0f5494d1e4c" providerId="LiveId" clId="{AA3D7459-6AA6-4EF1-ABF9-3136E97DA795}" dt="2022-04-21T20:36:49.552" v="1186" actId="26606"/>
          <ac:spMkLst>
            <pc:docMk/>
            <pc:sldMk cId="3815308475" sldId="313"/>
            <ac:spMk id="2" creationId="{00000000-0000-0000-0000-000000000000}"/>
          </ac:spMkLst>
        </pc:spChg>
        <pc:spChg chg="mod ord">
          <ac:chgData name="kushal shah" userId="26e7c0f5494d1e4c" providerId="LiveId" clId="{AA3D7459-6AA6-4EF1-ABF9-3136E97DA795}" dt="2022-04-21T20:38:02.746" v="1241" actId="26606"/>
          <ac:spMkLst>
            <pc:docMk/>
            <pc:sldMk cId="3815308475" sldId="313"/>
            <ac:spMk id="4" creationId="{00000000-0000-0000-0000-000000000000}"/>
          </ac:spMkLst>
        </pc:spChg>
        <pc:spChg chg="add del mod">
          <ac:chgData name="kushal shah" userId="26e7c0f5494d1e4c" providerId="LiveId" clId="{AA3D7459-6AA6-4EF1-ABF9-3136E97DA795}" dt="2022-04-21T20:38:02.746" v="1241" actId="26606"/>
          <ac:spMkLst>
            <pc:docMk/>
            <pc:sldMk cId="3815308475" sldId="313"/>
            <ac:spMk id="76" creationId="{E6A12F86-DE8D-4D10-B33B-F409B0F518CF}"/>
          </ac:spMkLst>
        </pc:spChg>
        <pc:spChg chg="add del mod">
          <ac:chgData name="kushal shah" userId="26e7c0f5494d1e4c" providerId="LiveId" clId="{AA3D7459-6AA6-4EF1-ABF9-3136E97DA795}" dt="2022-04-21T20:37:55.978" v="1232" actId="26606"/>
          <ac:spMkLst>
            <pc:docMk/>
            <pc:sldMk cId="3815308475" sldId="313"/>
            <ac:spMk id="86" creationId="{7DAF3488-B430-DD60-33A5-AFDBA5EB70F4}"/>
          </ac:spMkLst>
        </pc:spChg>
        <pc:spChg chg="add del mod">
          <ac:chgData name="kushal shah" userId="26e7c0f5494d1e4c" providerId="LiveId" clId="{AA3D7459-6AA6-4EF1-ABF9-3136E97DA795}" dt="2022-04-21T20:37:55.978" v="1232" actId="26606"/>
          <ac:spMkLst>
            <pc:docMk/>
            <pc:sldMk cId="3815308475" sldId="313"/>
            <ac:spMk id="88" creationId="{2F3C1A3D-67A7-E825-3F04-DD49FAFA3554}"/>
          </ac:spMkLst>
        </pc:spChg>
        <pc:spChg chg="add del mod">
          <ac:chgData name="kushal shah" userId="26e7c0f5494d1e4c" providerId="LiveId" clId="{AA3D7459-6AA6-4EF1-ABF9-3136E97DA795}" dt="2022-04-21T20:37:55.978" v="1232" actId="26606"/>
          <ac:spMkLst>
            <pc:docMk/>
            <pc:sldMk cId="3815308475" sldId="313"/>
            <ac:spMk id="90" creationId="{BFDF5A0E-9C70-D48E-9451-562D9D66EFC1}"/>
          </ac:spMkLst>
        </pc:spChg>
        <pc:spChg chg="add del mod">
          <ac:chgData name="kushal shah" userId="26e7c0f5494d1e4c" providerId="LiveId" clId="{AA3D7459-6AA6-4EF1-ABF9-3136E97DA795}" dt="2022-04-21T20:37:34.047" v="1219" actId="26606"/>
          <ac:spMkLst>
            <pc:docMk/>
            <pc:sldMk cId="3815308475" sldId="313"/>
            <ac:spMk id="140" creationId="{17829A17-849C-1796-2B51-F7E477E9E78E}"/>
          </ac:spMkLst>
        </pc:spChg>
        <pc:spChg chg="add del mod">
          <ac:chgData name="kushal shah" userId="26e7c0f5494d1e4c" providerId="LiveId" clId="{AA3D7459-6AA6-4EF1-ABF9-3136E97DA795}" dt="2022-04-21T20:37:27.648" v="1211" actId="26606"/>
          <ac:spMkLst>
            <pc:docMk/>
            <pc:sldMk cId="3815308475" sldId="313"/>
            <ac:spMk id="192" creationId="{8B1E2BA6-0505-7999-5890-FFB069868987}"/>
          </ac:spMkLst>
        </pc:spChg>
        <pc:spChg chg="mod">
          <ac:chgData name="kushal shah" userId="26e7c0f5494d1e4c" providerId="LiveId" clId="{AA3D7459-6AA6-4EF1-ABF9-3136E97DA795}" dt="2022-04-21T20:58:54.959" v="1666" actId="20577"/>
          <ac:spMkLst>
            <pc:docMk/>
            <pc:sldMk cId="3815308475" sldId="313"/>
            <ac:spMk id="499718" creationId="{00000000-0000-0000-0000-000000000000}"/>
          </ac:spMkLst>
        </pc:spChg>
        <pc:spChg chg="mod">
          <ac:chgData name="kushal shah" userId="26e7c0f5494d1e4c" providerId="LiveId" clId="{AA3D7459-6AA6-4EF1-ABF9-3136E97DA795}" dt="2022-04-21T20:58:57.779" v="1667" actId="20577"/>
          <ac:spMkLst>
            <pc:docMk/>
            <pc:sldMk cId="3815308475" sldId="313"/>
            <ac:spMk id="499719" creationId="{00000000-0000-0000-0000-000000000000}"/>
          </ac:spMkLst>
        </pc:spChg>
        <pc:spChg chg="add del">
          <ac:chgData name="kushal shah" userId="26e7c0f5494d1e4c" providerId="LiveId" clId="{AA3D7459-6AA6-4EF1-ABF9-3136E97DA795}" dt="2022-04-21T20:37:29.989" v="1213" actId="26606"/>
          <ac:spMkLst>
            <pc:docMk/>
            <pc:sldMk cId="3815308475" sldId="313"/>
            <ac:spMk id="499721" creationId="{53120FE7-BFC5-7FA9-E9DE-DA100DAE3C74}"/>
          </ac:spMkLst>
        </pc:spChg>
        <pc:spChg chg="add del mod">
          <ac:chgData name="kushal shah" userId="26e7c0f5494d1e4c" providerId="LiveId" clId="{AA3D7459-6AA6-4EF1-ABF9-3136E97DA795}" dt="2022-04-21T20:37:32.098" v="1215" actId="26606"/>
          <ac:spMkLst>
            <pc:docMk/>
            <pc:sldMk cId="3815308475" sldId="313"/>
            <ac:spMk id="499722" creationId="{47BB6983-0275-B7DC-FDD2-385A76AC5C5C}"/>
          </ac:spMkLst>
        </pc:spChg>
        <pc:spChg chg="add del">
          <ac:chgData name="kushal shah" userId="26e7c0f5494d1e4c" providerId="LiveId" clId="{AA3D7459-6AA6-4EF1-ABF9-3136E97DA795}" dt="2022-04-21T20:37:45.859" v="1225" actId="26606"/>
          <ac:spMkLst>
            <pc:docMk/>
            <pc:sldMk cId="3815308475" sldId="313"/>
            <ac:spMk id="499723" creationId="{E0F57131-3873-BB11-44A0-4FA5CF42312D}"/>
          </ac:spMkLst>
        </pc:spChg>
        <pc:spChg chg="add del mod">
          <ac:chgData name="kushal shah" userId="26e7c0f5494d1e4c" providerId="LiveId" clId="{AA3D7459-6AA6-4EF1-ABF9-3136E97DA795}" dt="2022-04-21T20:37:33.235" v="1217" actId="26606"/>
          <ac:spMkLst>
            <pc:docMk/>
            <pc:sldMk cId="3815308475" sldId="313"/>
            <ac:spMk id="499724" creationId="{D572ED42-56CE-9B08-4E88-81C2CA053DE3}"/>
          </ac:spMkLst>
        </pc:spChg>
        <pc:spChg chg="add del mod">
          <ac:chgData name="kushal shah" userId="26e7c0f5494d1e4c" providerId="LiveId" clId="{AA3D7459-6AA6-4EF1-ABF9-3136E97DA795}" dt="2022-04-21T20:37:46.800" v="1227" actId="26606"/>
          <ac:spMkLst>
            <pc:docMk/>
            <pc:sldMk cId="3815308475" sldId="313"/>
            <ac:spMk id="499725" creationId="{31318F65-17E4-3D94-2491-AEA4CA7FBC58}"/>
          </ac:spMkLst>
        </pc:spChg>
        <pc:spChg chg="add del mod">
          <ac:chgData name="kushal shah" userId="26e7c0f5494d1e4c" providerId="LiveId" clId="{AA3D7459-6AA6-4EF1-ABF9-3136E97DA795}" dt="2022-04-21T20:37:49.172" v="1229" actId="26606"/>
          <ac:spMkLst>
            <pc:docMk/>
            <pc:sldMk cId="3815308475" sldId="313"/>
            <ac:spMk id="499727" creationId="{AE66DE62-DA39-BB41-0276-42ED9D1C036B}"/>
          </ac:spMkLst>
        </pc:spChg>
        <pc:spChg chg="add del mod">
          <ac:chgData name="kushal shah" userId="26e7c0f5494d1e4c" providerId="LiveId" clId="{AA3D7459-6AA6-4EF1-ABF9-3136E97DA795}" dt="2022-04-21T20:38:02.746" v="1241" actId="26606"/>
          <ac:spMkLst>
            <pc:docMk/>
            <pc:sldMk cId="3815308475" sldId="313"/>
            <ac:spMk id="499729" creationId="{20BAF610-41B7-BFE5-E83F-93EE1077F075}"/>
          </ac:spMkLst>
        </pc:spChg>
        <pc:spChg chg="add del">
          <ac:chgData name="kushal shah" userId="26e7c0f5494d1e4c" providerId="LiveId" clId="{AA3D7459-6AA6-4EF1-ABF9-3136E97DA795}" dt="2022-04-21T20:37:57.576" v="1234" actId="26606"/>
          <ac:spMkLst>
            <pc:docMk/>
            <pc:sldMk cId="3815308475" sldId="313"/>
            <ac:spMk id="499731" creationId="{ED2727F2-190C-4827-7428-0EFEFE22F2AF}"/>
          </ac:spMkLst>
        </pc:spChg>
        <pc:spChg chg="add del mod">
          <ac:chgData name="kushal shah" userId="26e7c0f5494d1e4c" providerId="LiveId" clId="{AA3D7459-6AA6-4EF1-ABF9-3136E97DA795}" dt="2022-04-21T20:37:58.375" v="1236" actId="26606"/>
          <ac:spMkLst>
            <pc:docMk/>
            <pc:sldMk cId="3815308475" sldId="313"/>
            <ac:spMk id="499733" creationId="{7DAF3488-B430-DD60-33A5-AFDBA5EB70F4}"/>
          </ac:spMkLst>
        </pc:spChg>
        <pc:spChg chg="add del mod">
          <ac:chgData name="kushal shah" userId="26e7c0f5494d1e4c" providerId="LiveId" clId="{AA3D7459-6AA6-4EF1-ABF9-3136E97DA795}" dt="2022-04-21T20:37:58.375" v="1236" actId="26606"/>
          <ac:spMkLst>
            <pc:docMk/>
            <pc:sldMk cId="3815308475" sldId="313"/>
            <ac:spMk id="499734" creationId="{2F3C1A3D-67A7-E825-3F04-DD49FAFA3554}"/>
          </ac:spMkLst>
        </pc:spChg>
        <pc:spChg chg="add del mod">
          <ac:chgData name="kushal shah" userId="26e7c0f5494d1e4c" providerId="LiveId" clId="{AA3D7459-6AA6-4EF1-ABF9-3136E97DA795}" dt="2022-04-21T20:37:58.375" v="1236" actId="26606"/>
          <ac:spMkLst>
            <pc:docMk/>
            <pc:sldMk cId="3815308475" sldId="313"/>
            <ac:spMk id="499735" creationId="{BFDF5A0E-9C70-D48E-9451-562D9D66EFC1}"/>
          </ac:spMkLst>
        </pc:spChg>
        <pc:spChg chg="add del mod">
          <ac:chgData name="kushal shah" userId="26e7c0f5494d1e4c" providerId="LiveId" clId="{AA3D7459-6AA6-4EF1-ABF9-3136E97DA795}" dt="2022-04-21T20:37:59.011" v="1238" actId="26606"/>
          <ac:spMkLst>
            <pc:docMk/>
            <pc:sldMk cId="3815308475" sldId="313"/>
            <ac:spMk id="499737" creationId="{DE5EDFCA-E470-E707-BE4D-2E8666F82A6E}"/>
          </ac:spMkLst>
        </pc:spChg>
        <pc:spChg chg="add del mod">
          <ac:chgData name="kushal shah" userId="26e7c0f5494d1e4c" providerId="LiveId" clId="{AA3D7459-6AA6-4EF1-ABF9-3136E97DA795}" dt="2022-04-21T20:37:59.011" v="1238" actId="26606"/>
          <ac:spMkLst>
            <pc:docMk/>
            <pc:sldMk cId="3815308475" sldId="313"/>
            <ac:spMk id="499738" creationId="{F4E4150D-16BB-6152-A36E-1F83545B3FD6}"/>
          </ac:spMkLst>
        </pc:spChg>
        <pc:spChg chg="add del mod">
          <ac:chgData name="kushal shah" userId="26e7c0f5494d1e4c" providerId="LiveId" clId="{AA3D7459-6AA6-4EF1-ABF9-3136E97DA795}" dt="2022-04-21T20:37:59.011" v="1238" actId="26606"/>
          <ac:spMkLst>
            <pc:docMk/>
            <pc:sldMk cId="3815308475" sldId="313"/>
            <ac:spMk id="499739" creationId="{5D396BE8-A28E-796A-7DFA-E6A9C86F523F}"/>
          </ac:spMkLst>
        </pc:spChg>
        <pc:spChg chg="add del mod">
          <ac:chgData name="kushal shah" userId="26e7c0f5494d1e4c" providerId="LiveId" clId="{AA3D7459-6AA6-4EF1-ABF9-3136E97DA795}" dt="2022-04-21T20:38:02.074" v="1240" actId="26606"/>
          <ac:spMkLst>
            <pc:docMk/>
            <pc:sldMk cId="3815308475" sldId="313"/>
            <ac:spMk id="499741" creationId="{6B169F55-9E71-FCB7-5611-D01B64EFBFA2}"/>
          </ac:spMkLst>
        </pc:spChg>
        <pc:picChg chg="add del">
          <ac:chgData name="kushal shah" userId="26e7c0f5494d1e4c" providerId="LiveId" clId="{AA3D7459-6AA6-4EF1-ABF9-3136E97DA795}" dt="2022-04-21T20:36:45.881" v="1184" actId="478"/>
          <ac:picMkLst>
            <pc:docMk/>
            <pc:sldMk cId="3815308475" sldId="313"/>
            <ac:picMk id="5" creationId="{11853248-4ECA-4517-86D3-115DC08DB736}"/>
          </ac:picMkLst>
        </pc:picChg>
        <pc:picChg chg="add del">
          <ac:chgData name="kushal shah" userId="26e7c0f5494d1e4c" providerId="LiveId" clId="{AA3D7459-6AA6-4EF1-ABF9-3136E97DA795}" dt="2022-04-19T22:58:57.633" v="563" actId="478"/>
          <ac:picMkLst>
            <pc:docMk/>
            <pc:sldMk cId="3815308475" sldId="313"/>
            <ac:picMk id="6" creationId="{C71F18E8-1B18-4F03-AF80-9962D20BF19C}"/>
          </ac:picMkLst>
        </pc:picChg>
        <pc:picChg chg="add mod ord">
          <ac:chgData name="kushal shah" userId="26e7c0f5494d1e4c" providerId="LiveId" clId="{AA3D7459-6AA6-4EF1-ABF9-3136E97DA795}" dt="2022-04-21T20:38:02.746" v="1241" actId="26606"/>
          <ac:picMkLst>
            <pc:docMk/>
            <pc:sldMk cId="3815308475" sldId="313"/>
            <ac:picMk id="6" creationId="{DA6C5DD8-BF7A-4544-918A-CEB2FC4FCC15}"/>
          </ac:picMkLst>
        </pc:picChg>
      </pc:sldChg>
      <pc:sldChg chg="addSp delSp modSp add del mod modClrScheme chgLayout">
        <pc:chgData name="kushal shah" userId="26e7c0f5494d1e4c" providerId="LiveId" clId="{AA3D7459-6AA6-4EF1-ABF9-3136E97DA795}" dt="2022-04-21T20:40:47.455" v="1267" actId="2696"/>
        <pc:sldMkLst>
          <pc:docMk/>
          <pc:sldMk cId="3375080354" sldId="314"/>
        </pc:sldMkLst>
        <pc:spChg chg="mod ord">
          <ac:chgData name="kushal shah" userId="26e7c0f5494d1e4c" providerId="LiveId" clId="{AA3D7459-6AA6-4EF1-ABF9-3136E97DA795}" dt="2022-04-21T20:40:42.877" v="1266" actId="700"/>
          <ac:spMkLst>
            <pc:docMk/>
            <pc:sldMk cId="3375080354" sldId="314"/>
            <ac:spMk id="2" creationId="{00000000-0000-0000-0000-000000000000}"/>
          </ac:spMkLst>
        </pc:spChg>
        <pc:spChg chg="mod ord">
          <ac:chgData name="kushal shah" userId="26e7c0f5494d1e4c" providerId="LiveId" clId="{AA3D7459-6AA6-4EF1-ABF9-3136E97DA795}" dt="2022-04-21T20:40:42.877" v="1266" actId="700"/>
          <ac:spMkLst>
            <pc:docMk/>
            <pc:sldMk cId="3375080354" sldId="314"/>
            <ac:spMk id="4" creationId="{00000000-0000-0000-0000-000000000000}"/>
          </ac:spMkLst>
        </pc:spChg>
        <pc:spChg chg="add del mod ord">
          <ac:chgData name="kushal shah" userId="26e7c0f5494d1e4c" providerId="LiveId" clId="{AA3D7459-6AA6-4EF1-ABF9-3136E97DA795}" dt="2022-04-21T20:40:42.877" v="1266" actId="700"/>
          <ac:spMkLst>
            <pc:docMk/>
            <pc:sldMk cId="3375080354" sldId="314"/>
            <ac:spMk id="9" creationId="{11160191-550C-4AE7-ABF5-F1248171AB76}"/>
          </ac:spMkLst>
        </pc:spChg>
        <pc:spChg chg="add del mod ord">
          <ac:chgData name="kushal shah" userId="26e7c0f5494d1e4c" providerId="LiveId" clId="{AA3D7459-6AA6-4EF1-ABF9-3136E97DA795}" dt="2022-04-21T20:40:42.877" v="1266" actId="700"/>
          <ac:spMkLst>
            <pc:docMk/>
            <pc:sldMk cId="3375080354" sldId="314"/>
            <ac:spMk id="10" creationId="{FEAA8638-49DF-4AE1-9BBD-A251D06503F2}"/>
          </ac:spMkLst>
        </pc:spChg>
        <pc:spChg chg="add mod ord">
          <ac:chgData name="kushal shah" userId="26e7c0f5494d1e4c" providerId="LiveId" clId="{AA3D7459-6AA6-4EF1-ABF9-3136E97DA795}" dt="2022-04-21T20:40:42.877" v="1266" actId="700"/>
          <ac:spMkLst>
            <pc:docMk/>
            <pc:sldMk cId="3375080354" sldId="314"/>
            <ac:spMk id="11" creationId="{8076DA65-C1BA-4EEA-B584-351BFC1876B0}"/>
          </ac:spMkLst>
        </pc:spChg>
        <pc:spChg chg="add mod ord">
          <ac:chgData name="kushal shah" userId="26e7c0f5494d1e4c" providerId="LiveId" clId="{AA3D7459-6AA6-4EF1-ABF9-3136E97DA795}" dt="2022-04-21T20:40:42.877" v="1266" actId="700"/>
          <ac:spMkLst>
            <pc:docMk/>
            <pc:sldMk cId="3375080354" sldId="314"/>
            <ac:spMk id="12" creationId="{B2ADCD1B-C701-4476-B2A4-560BC45CE719}"/>
          </ac:spMkLst>
        </pc:spChg>
        <pc:spChg chg="del mod ord">
          <ac:chgData name="kushal shah" userId="26e7c0f5494d1e4c" providerId="LiveId" clId="{AA3D7459-6AA6-4EF1-ABF9-3136E97DA795}" dt="2022-04-21T20:40:27.739" v="1264" actId="700"/>
          <ac:spMkLst>
            <pc:docMk/>
            <pc:sldMk cId="3375080354" sldId="314"/>
            <ac:spMk id="499718" creationId="{00000000-0000-0000-0000-000000000000}"/>
          </ac:spMkLst>
        </pc:spChg>
        <pc:spChg chg="mod ord">
          <ac:chgData name="kushal shah" userId="26e7c0f5494d1e4c" providerId="LiveId" clId="{AA3D7459-6AA6-4EF1-ABF9-3136E97DA795}" dt="2022-04-21T20:40:42.877" v="1266" actId="700"/>
          <ac:spMkLst>
            <pc:docMk/>
            <pc:sldMk cId="3375080354" sldId="314"/>
            <ac:spMk id="499719" creationId="{00000000-0000-0000-0000-000000000000}"/>
          </ac:spMkLst>
        </pc:spChg>
        <pc:picChg chg="add del mod">
          <ac:chgData name="kushal shah" userId="26e7c0f5494d1e4c" providerId="LiveId" clId="{AA3D7459-6AA6-4EF1-ABF9-3136E97DA795}" dt="2022-04-21T20:38:12.314" v="1257" actId="478"/>
          <ac:picMkLst>
            <pc:docMk/>
            <pc:sldMk cId="3375080354" sldId="314"/>
            <ac:picMk id="5" creationId="{3D3CBC16-D0C7-465E-B838-623DC12C5888}"/>
          </ac:picMkLst>
        </pc:picChg>
        <pc:picChg chg="add del mod">
          <ac:chgData name="kushal shah" userId="26e7c0f5494d1e4c" providerId="LiveId" clId="{AA3D7459-6AA6-4EF1-ABF9-3136E97DA795}" dt="2022-04-21T20:40:15.650" v="1263" actId="478"/>
          <ac:picMkLst>
            <pc:docMk/>
            <pc:sldMk cId="3375080354" sldId="314"/>
            <ac:picMk id="6" creationId="{B2BAB21A-C781-4415-A9B5-D4D12C64A94B}"/>
          </ac:picMkLst>
        </pc:picChg>
        <pc:picChg chg="add del mod">
          <ac:chgData name="kushal shah" userId="26e7c0f5494d1e4c" providerId="LiveId" clId="{AA3D7459-6AA6-4EF1-ABF9-3136E97DA795}" dt="2022-04-21T20:40:32.146" v="1265" actId="478"/>
          <ac:picMkLst>
            <pc:docMk/>
            <pc:sldMk cId="3375080354" sldId="314"/>
            <ac:picMk id="8" creationId="{9A30FAA5-BBC0-4C0B-BF12-EEAB481FD8E4}"/>
          </ac:picMkLst>
        </pc:picChg>
      </pc:sldChg>
      <pc:sldChg chg="addSp delSp modSp add mod modNotesTx">
        <pc:chgData name="kushal shah" userId="26e7c0f5494d1e4c" providerId="LiveId" clId="{AA3D7459-6AA6-4EF1-ABF9-3136E97DA795}" dt="2022-04-19T23:11:18.997" v="781" actId="20577"/>
        <pc:sldMkLst>
          <pc:docMk/>
          <pc:sldMk cId="1260377737" sldId="315"/>
        </pc:sldMkLst>
        <pc:spChg chg="mod">
          <ac:chgData name="kushal shah" userId="26e7c0f5494d1e4c" providerId="LiveId" clId="{AA3D7459-6AA6-4EF1-ABF9-3136E97DA795}" dt="2022-04-19T23:11:18.997" v="781" actId="20577"/>
          <ac:spMkLst>
            <pc:docMk/>
            <pc:sldMk cId="1260377737" sldId="315"/>
            <ac:spMk id="2" creationId="{00000000-0000-0000-0000-000000000000}"/>
          </ac:spMkLst>
        </pc:spChg>
        <pc:spChg chg="add del mod">
          <ac:chgData name="kushal shah" userId="26e7c0f5494d1e4c" providerId="LiveId" clId="{AA3D7459-6AA6-4EF1-ABF9-3136E97DA795}" dt="2022-04-19T23:10:09.022" v="746" actId="931"/>
          <ac:spMkLst>
            <pc:docMk/>
            <pc:sldMk cId="1260377737" sldId="315"/>
            <ac:spMk id="6" creationId="{5EB66614-7D53-4A08-AA2C-FBED7ADEEE5B}"/>
          </ac:spMkLst>
        </pc:spChg>
        <pc:picChg chg="del">
          <ac:chgData name="kushal shah" userId="26e7c0f5494d1e4c" providerId="LiveId" clId="{AA3D7459-6AA6-4EF1-ABF9-3136E97DA795}" dt="2022-04-19T23:10:15.232" v="751" actId="478"/>
          <ac:picMkLst>
            <pc:docMk/>
            <pc:sldMk cId="1260377737" sldId="315"/>
            <ac:picMk id="8" creationId="{5EF729FE-7444-43EE-AB06-903352C81969}"/>
          </ac:picMkLst>
        </pc:picChg>
        <pc:picChg chg="add mod">
          <ac:chgData name="kushal shah" userId="26e7c0f5494d1e4c" providerId="LiveId" clId="{AA3D7459-6AA6-4EF1-ABF9-3136E97DA795}" dt="2022-04-19T23:10:13.812" v="750" actId="1076"/>
          <ac:picMkLst>
            <pc:docMk/>
            <pc:sldMk cId="1260377737" sldId="315"/>
            <ac:picMk id="9" creationId="{55A8CCCB-25FB-40F6-93C0-A7DEFBC2F57E}"/>
          </ac:picMkLst>
        </pc:picChg>
        <pc:picChg chg="del">
          <ac:chgData name="kushal shah" userId="26e7c0f5494d1e4c" providerId="LiveId" clId="{AA3D7459-6AA6-4EF1-ABF9-3136E97DA795}" dt="2022-04-19T23:10:05.057" v="745" actId="478"/>
          <ac:picMkLst>
            <pc:docMk/>
            <pc:sldMk cId="1260377737" sldId="315"/>
            <ac:picMk id="10" creationId="{4A75CE04-80EF-4D83-A27B-365F0B3C1DC6}"/>
          </ac:picMkLst>
        </pc:picChg>
        <pc:picChg chg="add mod">
          <ac:chgData name="kushal shah" userId="26e7c0f5494d1e4c" providerId="LiveId" clId="{AA3D7459-6AA6-4EF1-ABF9-3136E97DA795}" dt="2022-04-19T23:11:02.716" v="753" actId="1076"/>
          <ac:picMkLst>
            <pc:docMk/>
            <pc:sldMk cId="1260377737" sldId="315"/>
            <ac:picMk id="12" creationId="{89EAB1D8-14B8-46BA-BF95-D8FD963B7AAB}"/>
          </ac:picMkLst>
        </pc:picChg>
      </pc:sldChg>
      <pc:sldChg chg="addSp delSp modSp add mod">
        <pc:chgData name="kushal shah" userId="26e7c0f5494d1e4c" providerId="LiveId" clId="{AA3D7459-6AA6-4EF1-ABF9-3136E97DA795}" dt="2022-04-19T23:23:49.177" v="1008" actId="26606"/>
        <pc:sldMkLst>
          <pc:docMk/>
          <pc:sldMk cId="1061682360" sldId="316"/>
        </pc:sldMkLst>
        <pc:spChg chg="mod ord">
          <ac:chgData name="kushal shah" userId="26e7c0f5494d1e4c" providerId="LiveId" clId="{AA3D7459-6AA6-4EF1-ABF9-3136E97DA795}" dt="2022-04-19T23:23:49.177" v="1008" actId="26606"/>
          <ac:spMkLst>
            <pc:docMk/>
            <pc:sldMk cId="1061682360" sldId="316"/>
            <ac:spMk id="2" creationId="{00000000-0000-0000-0000-000000000000}"/>
          </ac:spMkLst>
        </pc:spChg>
        <pc:spChg chg="mod ord">
          <ac:chgData name="kushal shah" userId="26e7c0f5494d1e4c" providerId="LiveId" clId="{AA3D7459-6AA6-4EF1-ABF9-3136E97DA795}" dt="2022-04-19T23:23:49.177" v="1008" actId="26606"/>
          <ac:spMkLst>
            <pc:docMk/>
            <pc:sldMk cId="1061682360" sldId="316"/>
            <ac:spMk id="4" creationId="{00000000-0000-0000-0000-000000000000}"/>
          </ac:spMkLst>
        </pc:spChg>
        <pc:spChg chg="add del">
          <ac:chgData name="kushal shah" userId="26e7c0f5494d1e4c" providerId="LiveId" clId="{AA3D7459-6AA6-4EF1-ABF9-3136E97DA795}" dt="2022-04-19T23:23:49.177" v="1008" actId="26606"/>
          <ac:spMkLst>
            <pc:docMk/>
            <pc:sldMk cId="1061682360" sldId="316"/>
            <ac:spMk id="5" creationId="{00000000-0000-0000-0000-000000000000}"/>
          </ac:spMkLst>
        </pc:spChg>
        <pc:spChg chg="add del mod">
          <ac:chgData name="kushal shah" userId="26e7c0f5494d1e4c" providerId="LiveId" clId="{AA3D7459-6AA6-4EF1-ABF9-3136E97DA795}" dt="2022-04-19T23:18:28.451" v="787" actId="478"/>
          <ac:spMkLst>
            <pc:docMk/>
            <pc:sldMk cId="1061682360" sldId="316"/>
            <ac:spMk id="8" creationId="{5107CF03-0BFA-4005-919C-428E48066A06}"/>
          </ac:spMkLst>
        </pc:spChg>
        <pc:spChg chg="add del mod">
          <ac:chgData name="kushal shah" userId="26e7c0f5494d1e4c" providerId="LiveId" clId="{AA3D7459-6AA6-4EF1-ABF9-3136E97DA795}" dt="2022-04-19T23:18:41.329" v="791" actId="478"/>
          <ac:spMkLst>
            <pc:docMk/>
            <pc:sldMk cId="1061682360" sldId="316"/>
            <ac:spMk id="11" creationId="{EA988EA5-CF1B-48FA-A9B5-3132ACBA5999}"/>
          </ac:spMkLst>
        </pc:spChg>
        <pc:picChg chg="add mod">
          <ac:chgData name="kushal shah" userId="26e7c0f5494d1e4c" providerId="LiveId" clId="{AA3D7459-6AA6-4EF1-ABF9-3136E97DA795}" dt="2022-04-19T23:23:49.177" v="1008" actId="26606"/>
          <ac:picMkLst>
            <pc:docMk/>
            <pc:sldMk cId="1061682360" sldId="316"/>
            <ac:picMk id="6" creationId="{18A1869F-847F-4F69-BE9F-BE0294D38B24}"/>
          </ac:picMkLst>
        </pc:picChg>
        <pc:picChg chg="add del">
          <ac:chgData name="kushal shah" userId="26e7c0f5494d1e4c" providerId="LiveId" clId="{AA3D7459-6AA6-4EF1-ABF9-3136E97DA795}" dt="2022-04-19T23:18:32.032" v="789" actId="478"/>
          <ac:picMkLst>
            <pc:docMk/>
            <pc:sldMk cId="1061682360" sldId="316"/>
            <ac:picMk id="9" creationId="{55A8CCCB-25FB-40F6-93C0-A7DEFBC2F57E}"/>
          </ac:picMkLst>
        </pc:picChg>
        <pc:picChg chg="del">
          <ac:chgData name="kushal shah" userId="26e7c0f5494d1e4c" providerId="LiveId" clId="{AA3D7459-6AA6-4EF1-ABF9-3136E97DA795}" dt="2022-04-19T23:12:31.582" v="783" actId="478"/>
          <ac:picMkLst>
            <pc:docMk/>
            <pc:sldMk cId="1061682360" sldId="316"/>
            <ac:picMk id="12" creationId="{89EAB1D8-14B8-46BA-BF95-D8FD963B7AAB}"/>
          </ac:picMkLst>
        </pc:picChg>
        <pc:picChg chg="add mod ord">
          <ac:chgData name="kushal shah" userId="26e7c0f5494d1e4c" providerId="LiveId" clId="{AA3D7459-6AA6-4EF1-ABF9-3136E97DA795}" dt="2022-04-19T23:23:49.177" v="1008" actId="26606"/>
          <ac:picMkLst>
            <pc:docMk/>
            <pc:sldMk cId="1061682360" sldId="316"/>
            <ac:picMk id="14" creationId="{53D3C932-6997-4304-B1A3-DA8641ABD827}"/>
          </ac:picMkLst>
        </pc:picChg>
        <pc:picChg chg="add mod ord">
          <ac:chgData name="kushal shah" userId="26e7c0f5494d1e4c" providerId="LiveId" clId="{AA3D7459-6AA6-4EF1-ABF9-3136E97DA795}" dt="2022-04-19T23:23:49.177" v="1008" actId="26606"/>
          <ac:picMkLst>
            <pc:docMk/>
            <pc:sldMk cId="1061682360" sldId="316"/>
            <ac:picMk id="16" creationId="{6DA8082B-99FA-47C3-82F5-7FC923FA5C56}"/>
          </ac:picMkLst>
        </pc:picChg>
        <pc:picChg chg="add mod ord">
          <ac:chgData name="kushal shah" userId="26e7c0f5494d1e4c" providerId="LiveId" clId="{AA3D7459-6AA6-4EF1-ABF9-3136E97DA795}" dt="2022-04-19T23:23:49.177" v="1008" actId="26606"/>
          <ac:picMkLst>
            <pc:docMk/>
            <pc:sldMk cId="1061682360" sldId="316"/>
            <ac:picMk id="18" creationId="{6250CA25-A0DF-4AAB-B516-6DC2B2DCB706}"/>
          </ac:picMkLst>
        </pc:picChg>
      </pc:sldChg>
      <pc:sldChg chg="addSp delSp modSp new mod">
        <pc:chgData name="kushal shah" userId="26e7c0f5494d1e4c" providerId="LiveId" clId="{AA3D7459-6AA6-4EF1-ABF9-3136E97DA795}" dt="2022-04-19T23:23:29.551" v="997" actId="26606"/>
        <pc:sldMkLst>
          <pc:docMk/>
          <pc:sldMk cId="4292496743" sldId="317"/>
        </pc:sldMkLst>
        <pc:spChg chg="mod ord">
          <ac:chgData name="kushal shah" userId="26e7c0f5494d1e4c" providerId="LiveId" clId="{AA3D7459-6AA6-4EF1-ABF9-3136E97DA795}" dt="2022-04-19T23:22:13.682" v="946" actId="26606"/>
          <ac:spMkLst>
            <pc:docMk/>
            <pc:sldMk cId="4292496743" sldId="317"/>
            <ac:spMk id="2" creationId="{42B5B9BC-0A2F-486B-82A9-650B076C678F}"/>
          </ac:spMkLst>
        </pc:spChg>
        <pc:spChg chg="del">
          <ac:chgData name="kushal shah" userId="26e7c0f5494d1e4c" providerId="LiveId" clId="{AA3D7459-6AA6-4EF1-ABF9-3136E97DA795}" dt="2022-04-19T23:20:22.488" v="893" actId="931"/>
          <ac:spMkLst>
            <pc:docMk/>
            <pc:sldMk cId="4292496743" sldId="317"/>
            <ac:spMk id="3" creationId="{BD8BA0C0-47ED-4283-A052-F4D11169F96C}"/>
          </ac:spMkLst>
        </pc:spChg>
        <pc:spChg chg="del">
          <ac:chgData name="kushal shah" userId="26e7c0f5494d1e4c" providerId="LiveId" clId="{AA3D7459-6AA6-4EF1-ABF9-3136E97DA795}" dt="2022-04-19T23:22:13.682" v="946" actId="26606"/>
          <ac:spMkLst>
            <pc:docMk/>
            <pc:sldMk cId="4292496743" sldId="317"/>
            <ac:spMk id="4" creationId="{D1785023-191C-4D5A-ADFB-6C0A4A59DC45}"/>
          </ac:spMkLst>
        </pc:spChg>
        <pc:spChg chg="mod ord">
          <ac:chgData name="kushal shah" userId="26e7c0f5494d1e4c" providerId="LiveId" clId="{AA3D7459-6AA6-4EF1-ABF9-3136E97DA795}" dt="2022-04-19T23:22:13.682" v="946" actId="26606"/>
          <ac:spMkLst>
            <pc:docMk/>
            <pc:sldMk cId="4292496743" sldId="317"/>
            <ac:spMk id="5" creationId="{81501373-F335-4210-8C62-57E61C2EF722}"/>
          </ac:spMkLst>
        </pc:spChg>
        <pc:picChg chg="add mod ord">
          <ac:chgData name="kushal shah" userId="26e7c0f5494d1e4c" providerId="LiveId" clId="{AA3D7459-6AA6-4EF1-ABF9-3136E97DA795}" dt="2022-04-19T23:23:29.551" v="997" actId="26606"/>
          <ac:picMkLst>
            <pc:docMk/>
            <pc:sldMk cId="4292496743" sldId="317"/>
            <ac:picMk id="7" creationId="{46901D61-BCAD-4A2F-9978-D38865CACCA9}"/>
          </ac:picMkLst>
        </pc:picChg>
        <pc:picChg chg="add mod ord">
          <ac:chgData name="kushal shah" userId="26e7c0f5494d1e4c" providerId="LiveId" clId="{AA3D7459-6AA6-4EF1-ABF9-3136E97DA795}" dt="2022-04-19T23:23:29.551" v="997" actId="26606"/>
          <ac:picMkLst>
            <pc:docMk/>
            <pc:sldMk cId="4292496743" sldId="317"/>
            <ac:picMk id="9" creationId="{B802D8A0-27E8-4C9E-9520-D20EC5DFF784}"/>
          </ac:picMkLst>
        </pc:picChg>
        <pc:picChg chg="add mod ord">
          <ac:chgData name="kushal shah" userId="26e7c0f5494d1e4c" providerId="LiveId" clId="{AA3D7459-6AA6-4EF1-ABF9-3136E97DA795}" dt="2022-04-19T23:23:29.551" v="997" actId="26606"/>
          <ac:picMkLst>
            <pc:docMk/>
            <pc:sldMk cId="4292496743" sldId="317"/>
            <ac:picMk id="11" creationId="{276EDF83-C283-421F-9E54-AFCE77E96EE0}"/>
          </ac:picMkLst>
        </pc:picChg>
        <pc:picChg chg="add mod ord">
          <ac:chgData name="kushal shah" userId="26e7c0f5494d1e4c" providerId="LiveId" clId="{AA3D7459-6AA6-4EF1-ABF9-3136E97DA795}" dt="2022-04-19T23:23:29.551" v="997" actId="26606"/>
          <ac:picMkLst>
            <pc:docMk/>
            <pc:sldMk cId="4292496743" sldId="317"/>
            <ac:picMk id="13" creationId="{84E7CA11-CB7B-491E-926F-0654F0BDF11F}"/>
          </ac:picMkLst>
        </pc:picChg>
        <pc:picChg chg="add mod ord">
          <ac:chgData name="kushal shah" userId="26e7c0f5494d1e4c" providerId="LiveId" clId="{AA3D7459-6AA6-4EF1-ABF9-3136E97DA795}" dt="2022-04-19T23:23:29.551" v="997" actId="26606"/>
          <ac:picMkLst>
            <pc:docMk/>
            <pc:sldMk cId="4292496743" sldId="317"/>
            <ac:picMk id="15" creationId="{F99AAC5D-3EEC-4263-B2EA-3106740AC6B8}"/>
          </ac:picMkLst>
        </pc:picChg>
        <pc:picChg chg="add mod ord">
          <ac:chgData name="kushal shah" userId="26e7c0f5494d1e4c" providerId="LiveId" clId="{AA3D7459-6AA6-4EF1-ABF9-3136E97DA795}" dt="2022-04-19T23:23:29.551" v="997" actId="26606"/>
          <ac:picMkLst>
            <pc:docMk/>
            <pc:sldMk cId="4292496743" sldId="317"/>
            <ac:picMk id="17" creationId="{0E0B3EBA-617C-4C32-BC29-72B85F35CBE5}"/>
          </ac:picMkLst>
        </pc:picChg>
        <pc:picChg chg="add mod ord">
          <ac:chgData name="kushal shah" userId="26e7c0f5494d1e4c" providerId="LiveId" clId="{AA3D7459-6AA6-4EF1-ABF9-3136E97DA795}" dt="2022-04-19T23:23:29.551" v="997" actId="26606"/>
          <ac:picMkLst>
            <pc:docMk/>
            <pc:sldMk cId="4292496743" sldId="317"/>
            <ac:picMk id="19" creationId="{F254EC4B-5E9F-4683-8A30-87473FE84492}"/>
          </ac:picMkLst>
        </pc:picChg>
        <pc:picChg chg="add mod ord">
          <ac:chgData name="kushal shah" userId="26e7c0f5494d1e4c" providerId="LiveId" clId="{AA3D7459-6AA6-4EF1-ABF9-3136E97DA795}" dt="2022-04-19T23:23:29.551" v="997" actId="26606"/>
          <ac:picMkLst>
            <pc:docMk/>
            <pc:sldMk cId="4292496743" sldId="317"/>
            <ac:picMk id="21" creationId="{8CB59B9A-DB4A-4E8E-9DDF-578EF8F4573A}"/>
          </ac:picMkLst>
        </pc:picChg>
        <pc:picChg chg="add mod ord">
          <ac:chgData name="kushal shah" userId="26e7c0f5494d1e4c" providerId="LiveId" clId="{AA3D7459-6AA6-4EF1-ABF9-3136E97DA795}" dt="2022-04-19T23:23:29.551" v="997" actId="26606"/>
          <ac:picMkLst>
            <pc:docMk/>
            <pc:sldMk cId="4292496743" sldId="317"/>
            <ac:picMk id="23" creationId="{FD9EEB40-EC32-435B-9B4A-42460FC03A82}"/>
          </ac:picMkLst>
        </pc:picChg>
        <pc:picChg chg="add del mod">
          <ac:chgData name="kushal shah" userId="26e7c0f5494d1e4c" providerId="LiveId" clId="{AA3D7459-6AA6-4EF1-ABF9-3136E97DA795}" dt="2022-04-19T23:23:18.340" v="982" actId="931"/>
          <ac:picMkLst>
            <pc:docMk/>
            <pc:sldMk cId="4292496743" sldId="317"/>
            <ac:picMk id="25" creationId="{0B578240-69E1-44A8-BBBB-1D164AEDEB20}"/>
          </ac:picMkLst>
        </pc:picChg>
        <pc:picChg chg="add del mod">
          <ac:chgData name="kushal shah" userId="26e7c0f5494d1e4c" providerId="LiveId" clId="{AA3D7459-6AA6-4EF1-ABF9-3136E97DA795}" dt="2022-04-19T23:23:17.771" v="980" actId="931"/>
          <ac:picMkLst>
            <pc:docMk/>
            <pc:sldMk cId="4292496743" sldId="317"/>
            <ac:picMk id="27" creationId="{9CC3C283-CA89-457C-AEFC-ED9431CF611D}"/>
          </ac:picMkLst>
        </pc:picChg>
        <pc:picChg chg="add del mod">
          <ac:chgData name="kushal shah" userId="26e7c0f5494d1e4c" providerId="LiveId" clId="{AA3D7459-6AA6-4EF1-ABF9-3136E97DA795}" dt="2022-04-19T23:23:17.106" v="978" actId="931"/>
          <ac:picMkLst>
            <pc:docMk/>
            <pc:sldMk cId="4292496743" sldId="317"/>
            <ac:picMk id="29" creationId="{97E6B735-6020-4901-AB74-1B9A1312F4D6}"/>
          </ac:picMkLst>
        </pc:picChg>
      </pc:sldChg>
      <pc:sldChg chg="addSp delSp modSp new mod">
        <pc:chgData name="kushal shah" userId="26e7c0f5494d1e4c" providerId="LiveId" clId="{AA3D7459-6AA6-4EF1-ABF9-3136E97DA795}" dt="2022-04-23T12:17:46.136" v="2065" actId="1076"/>
        <pc:sldMkLst>
          <pc:docMk/>
          <pc:sldMk cId="1683730330" sldId="318"/>
        </pc:sldMkLst>
        <pc:spChg chg="mod">
          <ac:chgData name="kushal shah" userId="26e7c0f5494d1e4c" providerId="LiveId" clId="{AA3D7459-6AA6-4EF1-ABF9-3136E97DA795}" dt="2022-04-19T23:28:19.165" v="1086" actId="2711"/>
          <ac:spMkLst>
            <pc:docMk/>
            <pc:sldMk cId="1683730330" sldId="318"/>
            <ac:spMk id="2" creationId="{69002057-6464-49B2-BAD5-32044819D661}"/>
          </ac:spMkLst>
        </pc:spChg>
        <pc:spChg chg="del">
          <ac:chgData name="kushal shah" userId="26e7c0f5494d1e4c" providerId="LiveId" clId="{AA3D7459-6AA6-4EF1-ABF9-3136E97DA795}" dt="2022-04-19T23:27:58.354" v="1049" actId="931"/>
          <ac:spMkLst>
            <pc:docMk/>
            <pc:sldMk cId="1683730330" sldId="318"/>
            <ac:spMk id="3" creationId="{37DAD49A-C72C-418D-ACCC-6F5B49E7706A}"/>
          </ac:spMkLst>
        </pc:spChg>
        <pc:picChg chg="add mod">
          <ac:chgData name="kushal shah" userId="26e7c0f5494d1e4c" providerId="LiveId" clId="{AA3D7459-6AA6-4EF1-ABF9-3136E97DA795}" dt="2022-04-23T12:17:46.136" v="2065" actId="1076"/>
          <ac:picMkLst>
            <pc:docMk/>
            <pc:sldMk cId="1683730330" sldId="318"/>
            <ac:picMk id="6" creationId="{AD47A356-20B7-44C1-97EE-1C89755863BC}"/>
          </ac:picMkLst>
        </pc:picChg>
        <pc:picChg chg="add mod">
          <ac:chgData name="kushal shah" userId="26e7c0f5494d1e4c" providerId="LiveId" clId="{AA3D7459-6AA6-4EF1-ABF9-3136E97DA795}" dt="2022-04-19T23:29:23.952" v="1093" actId="14100"/>
          <ac:picMkLst>
            <pc:docMk/>
            <pc:sldMk cId="1683730330" sldId="318"/>
            <ac:picMk id="7" creationId="{B971FCF6-106D-4377-9500-70CBAAF2A940}"/>
          </ac:picMkLst>
        </pc:picChg>
      </pc:sldChg>
      <pc:sldChg chg="addSp delSp modSp new mod ord modClrScheme chgLayout">
        <pc:chgData name="kushal shah" userId="26e7c0f5494d1e4c" providerId="LiveId" clId="{AA3D7459-6AA6-4EF1-ABF9-3136E97DA795}" dt="2022-04-23T11:53:54.637" v="2063" actId="1076"/>
        <pc:sldMkLst>
          <pc:docMk/>
          <pc:sldMk cId="1753578243" sldId="319"/>
        </pc:sldMkLst>
        <pc:spChg chg="del mod ord">
          <ac:chgData name="kushal shah" userId="26e7c0f5494d1e4c" providerId="LiveId" clId="{AA3D7459-6AA6-4EF1-ABF9-3136E97DA795}" dt="2022-04-21T20:40:55.753" v="1269" actId="700"/>
          <ac:spMkLst>
            <pc:docMk/>
            <pc:sldMk cId="1753578243" sldId="319"/>
            <ac:spMk id="2" creationId="{1A53594F-4308-4684-B90F-66B042ABDA11}"/>
          </ac:spMkLst>
        </pc:spChg>
        <pc:spChg chg="del mod ord">
          <ac:chgData name="kushal shah" userId="26e7c0f5494d1e4c" providerId="LiveId" clId="{AA3D7459-6AA6-4EF1-ABF9-3136E97DA795}" dt="2022-04-21T20:40:55.753" v="1269" actId="700"/>
          <ac:spMkLst>
            <pc:docMk/>
            <pc:sldMk cId="1753578243" sldId="319"/>
            <ac:spMk id="3" creationId="{9D226D28-221A-417C-9DAB-8BC019AEB71B}"/>
          </ac:spMkLst>
        </pc:spChg>
        <pc:spChg chg="add del mod">
          <ac:chgData name="kushal shah" userId="26e7c0f5494d1e4c" providerId="LiveId" clId="{AA3D7459-6AA6-4EF1-ABF9-3136E97DA795}" dt="2022-04-23T11:35:27.209" v="2028"/>
          <ac:spMkLst>
            <pc:docMk/>
            <pc:sldMk cId="1753578243" sldId="319"/>
            <ac:spMk id="3" creationId="{C18285CA-A72D-409B-A4B3-6FE0FFE21768}"/>
          </ac:spMkLst>
        </pc:spChg>
        <pc:spChg chg="del mod ord">
          <ac:chgData name="kushal shah" userId="26e7c0f5494d1e4c" providerId="LiveId" clId="{AA3D7459-6AA6-4EF1-ABF9-3136E97DA795}" dt="2022-04-21T20:40:55.753" v="1269" actId="700"/>
          <ac:spMkLst>
            <pc:docMk/>
            <pc:sldMk cId="1753578243" sldId="319"/>
            <ac:spMk id="4" creationId="{0376C6F4-4BD1-43BF-B9B3-A543077A8FF6}"/>
          </ac:spMkLst>
        </pc:spChg>
        <pc:spChg chg="mod ord">
          <ac:chgData name="kushal shah" userId="26e7c0f5494d1e4c" providerId="LiveId" clId="{AA3D7459-6AA6-4EF1-ABF9-3136E97DA795}" dt="2022-04-21T20:40:55.753" v="1269" actId="700"/>
          <ac:spMkLst>
            <pc:docMk/>
            <pc:sldMk cId="1753578243" sldId="319"/>
            <ac:spMk id="5" creationId="{1610336C-923E-401A-B11A-218585D2A538}"/>
          </ac:spMkLst>
        </pc:spChg>
        <pc:spChg chg="mod ord">
          <ac:chgData name="kushal shah" userId="26e7c0f5494d1e4c" providerId="LiveId" clId="{AA3D7459-6AA6-4EF1-ABF9-3136E97DA795}" dt="2022-04-21T20:40:55.753" v="1269" actId="700"/>
          <ac:spMkLst>
            <pc:docMk/>
            <pc:sldMk cId="1753578243" sldId="319"/>
            <ac:spMk id="6" creationId="{CA41BE68-77EF-42A2-8988-BBC0A46587DD}"/>
          </ac:spMkLst>
        </pc:spChg>
        <pc:spChg chg="add mod ord">
          <ac:chgData name="kushal shah" userId="26e7c0f5494d1e4c" providerId="LiveId" clId="{AA3D7459-6AA6-4EF1-ABF9-3136E97DA795}" dt="2022-04-21T20:50:57.920" v="1389" actId="20577"/>
          <ac:spMkLst>
            <pc:docMk/>
            <pc:sldMk cId="1753578243" sldId="319"/>
            <ac:spMk id="7" creationId="{9BFAD79D-A511-4A43-BF87-C9B8FCA55C09}"/>
          </ac:spMkLst>
        </pc:spChg>
        <pc:spChg chg="add mod ord">
          <ac:chgData name="kushal shah" userId="26e7c0f5494d1e4c" providerId="LiveId" clId="{AA3D7459-6AA6-4EF1-ABF9-3136E97DA795}" dt="2022-04-23T11:53:54.637" v="2063" actId="1076"/>
          <ac:spMkLst>
            <pc:docMk/>
            <pc:sldMk cId="1753578243" sldId="319"/>
            <ac:spMk id="8" creationId="{A8852E12-A1CD-4ECA-BD1C-587B75BD5F7B}"/>
          </ac:spMkLst>
        </pc:spChg>
        <pc:spChg chg="add del mod ord">
          <ac:chgData name="kushal shah" userId="26e7c0f5494d1e4c" providerId="LiveId" clId="{AA3D7459-6AA6-4EF1-ABF9-3136E97DA795}" dt="2022-04-21T20:41:03.008" v="1270" actId="22"/>
          <ac:spMkLst>
            <pc:docMk/>
            <pc:sldMk cId="1753578243" sldId="319"/>
            <ac:spMk id="9" creationId="{996A6F47-C3C2-4EEA-BD46-64C5046A0FDB}"/>
          </ac:spMkLst>
        </pc:spChg>
        <pc:spChg chg="add del mod">
          <ac:chgData name="kushal shah" userId="26e7c0f5494d1e4c" providerId="LiveId" clId="{AA3D7459-6AA6-4EF1-ABF9-3136E97DA795}" dt="2022-04-23T11:50:57.766" v="2045" actId="22"/>
          <ac:spMkLst>
            <pc:docMk/>
            <pc:sldMk cId="1753578243" sldId="319"/>
            <ac:spMk id="9" creationId="{CE31C064-5A8E-4F34-AE82-0AB1C549A03A}"/>
          </ac:spMkLst>
        </pc:spChg>
        <pc:spChg chg="add mod ord">
          <ac:chgData name="kushal shah" userId="26e7c0f5494d1e4c" providerId="LiveId" clId="{AA3D7459-6AA6-4EF1-ABF9-3136E97DA795}" dt="2022-04-23T11:53:48.274" v="2062" actId="1076"/>
          <ac:spMkLst>
            <pc:docMk/>
            <pc:sldMk cId="1753578243" sldId="319"/>
            <ac:spMk id="10" creationId="{DDC5F4CA-DD64-441F-95C3-1F5AD5F949FC}"/>
          </ac:spMkLst>
        </pc:spChg>
        <pc:spChg chg="add del mod ord">
          <ac:chgData name="kushal shah" userId="26e7c0f5494d1e4c" providerId="LiveId" clId="{AA3D7459-6AA6-4EF1-ABF9-3136E97DA795}" dt="2022-04-21T20:41:55.994" v="1308" actId="22"/>
          <ac:spMkLst>
            <pc:docMk/>
            <pc:sldMk cId="1753578243" sldId="319"/>
            <ac:spMk id="11" creationId="{E3742E3C-F087-40A4-AD97-E450B076904A}"/>
          </ac:spMkLst>
        </pc:spChg>
        <pc:spChg chg="add del mod">
          <ac:chgData name="kushal shah" userId="26e7c0f5494d1e4c" providerId="LiveId" clId="{AA3D7459-6AA6-4EF1-ABF9-3136E97DA795}" dt="2022-04-23T11:51:44.300" v="2048" actId="22"/>
          <ac:spMkLst>
            <pc:docMk/>
            <pc:sldMk cId="1753578243" sldId="319"/>
            <ac:spMk id="17" creationId="{C528D09A-8C89-4847-BF97-5A43CB24D139}"/>
          </ac:spMkLst>
        </pc:spChg>
        <pc:spChg chg="add del mod">
          <ac:chgData name="kushal shah" userId="26e7c0f5494d1e4c" providerId="LiveId" clId="{AA3D7459-6AA6-4EF1-ABF9-3136E97DA795}" dt="2022-04-23T11:53:36.158" v="2060" actId="22"/>
          <ac:spMkLst>
            <pc:docMk/>
            <pc:sldMk cId="1753578243" sldId="319"/>
            <ac:spMk id="23" creationId="{142B12D1-458B-4B96-A37B-75C03D29AD75}"/>
          </ac:spMkLst>
        </pc:spChg>
        <pc:picChg chg="add del mod">
          <ac:chgData name="kushal shah" userId="26e7c0f5494d1e4c" providerId="LiveId" clId="{AA3D7459-6AA6-4EF1-ABF9-3136E97DA795}" dt="2022-04-23T11:51:42.937" v="2047" actId="478"/>
          <ac:picMkLst>
            <pc:docMk/>
            <pc:sldMk cId="1753578243" sldId="319"/>
            <ac:picMk id="11" creationId="{03F41B49-DD7C-4548-95A0-6FFB00FF6497}"/>
          </ac:picMkLst>
        </pc:picChg>
        <pc:picChg chg="add del mod ord">
          <ac:chgData name="kushal shah" userId="26e7c0f5494d1e4c" providerId="LiveId" clId="{AA3D7459-6AA6-4EF1-ABF9-3136E97DA795}" dt="2022-04-23T11:50:05.322" v="2044" actId="478"/>
          <ac:picMkLst>
            <pc:docMk/>
            <pc:sldMk cId="1753578243" sldId="319"/>
            <ac:picMk id="13" creationId="{9D701EFE-16C0-4999-ADCA-56EC111C2A10}"/>
          </ac:picMkLst>
        </pc:picChg>
        <pc:picChg chg="add mod ord">
          <ac:chgData name="kushal shah" userId="26e7c0f5494d1e4c" providerId="LiveId" clId="{AA3D7459-6AA6-4EF1-ABF9-3136E97DA795}" dt="2022-04-23T11:51:02.978" v="2046" actId="14100"/>
          <ac:picMkLst>
            <pc:docMk/>
            <pc:sldMk cId="1753578243" sldId="319"/>
            <ac:picMk id="14" creationId="{FB9E1231-1181-4B6F-9ADC-34B89BF15F32}"/>
          </ac:picMkLst>
        </pc:picChg>
        <pc:picChg chg="add del mod ord">
          <ac:chgData name="kushal shah" userId="26e7c0f5494d1e4c" providerId="LiveId" clId="{AA3D7459-6AA6-4EF1-ABF9-3136E97DA795}" dt="2022-04-23T11:35:21.882" v="2027" actId="478"/>
          <ac:picMkLst>
            <pc:docMk/>
            <pc:sldMk cId="1753578243" sldId="319"/>
            <ac:picMk id="15" creationId="{1B4A6840-66DB-49F6-AABC-FA71A35B08E5}"/>
          </ac:picMkLst>
        </pc:picChg>
        <pc:picChg chg="add del mod ord">
          <ac:chgData name="kushal shah" userId="26e7c0f5494d1e4c" providerId="LiveId" clId="{AA3D7459-6AA6-4EF1-ABF9-3136E97DA795}" dt="2022-04-23T11:53:28.936" v="2055" actId="478"/>
          <ac:picMkLst>
            <pc:docMk/>
            <pc:sldMk cId="1753578243" sldId="319"/>
            <ac:picMk id="19" creationId="{33ABD639-D05A-4D5B-99F6-52753A520D91}"/>
          </ac:picMkLst>
        </pc:picChg>
        <pc:picChg chg="add mod">
          <ac:chgData name="kushal shah" userId="26e7c0f5494d1e4c" providerId="LiveId" clId="{AA3D7459-6AA6-4EF1-ABF9-3136E97DA795}" dt="2022-04-23T11:52:14.426" v="2053" actId="14100"/>
          <ac:picMkLst>
            <pc:docMk/>
            <pc:sldMk cId="1753578243" sldId="319"/>
            <ac:picMk id="21" creationId="{4194C358-52FE-443D-AB83-938293ED73BE}"/>
          </ac:picMkLst>
        </pc:picChg>
        <pc:picChg chg="add del mod">
          <ac:chgData name="kushal shah" userId="26e7c0f5494d1e4c" providerId="LiveId" clId="{AA3D7459-6AA6-4EF1-ABF9-3136E97DA795}" dt="2022-04-23T11:53:34.796" v="2059" actId="22"/>
          <ac:picMkLst>
            <pc:docMk/>
            <pc:sldMk cId="1753578243" sldId="319"/>
            <ac:picMk id="25" creationId="{E65A7683-09C2-48BF-8A40-19BA6BE95F19}"/>
          </ac:picMkLst>
        </pc:picChg>
        <pc:picChg chg="add mod ord">
          <ac:chgData name="kushal shah" userId="26e7c0f5494d1e4c" providerId="LiveId" clId="{AA3D7459-6AA6-4EF1-ABF9-3136E97DA795}" dt="2022-04-23T11:53:40.131" v="2061" actId="1076"/>
          <ac:picMkLst>
            <pc:docMk/>
            <pc:sldMk cId="1753578243" sldId="319"/>
            <ac:picMk id="27" creationId="{F59D0BD2-867C-4D13-9A9D-451DD8E8B891}"/>
          </ac:picMkLst>
        </pc:picChg>
      </pc:sldChg>
      <pc:sldChg chg="add del">
        <pc:chgData name="kushal shah" userId="26e7c0f5494d1e4c" providerId="LiveId" clId="{AA3D7459-6AA6-4EF1-ABF9-3136E97DA795}" dt="2022-04-21T20:51:30.225" v="1428" actId="47"/>
        <pc:sldMkLst>
          <pc:docMk/>
          <pc:sldMk cId="1448458198" sldId="320"/>
        </pc:sldMkLst>
      </pc:sldChg>
      <pc:sldChg chg="addSp delSp modSp add del mod ord">
        <pc:chgData name="kushal shah" userId="26e7c0f5494d1e4c" providerId="LiveId" clId="{AA3D7459-6AA6-4EF1-ABF9-3136E97DA795}" dt="2022-04-23T11:49:11.189" v="2037" actId="478"/>
        <pc:sldMkLst>
          <pc:docMk/>
          <pc:sldMk cId="2711434758" sldId="320"/>
        </pc:sldMkLst>
        <pc:spChg chg="add del mod">
          <ac:chgData name="kushal shah" userId="26e7c0f5494d1e4c" providerId="LiveId" clId="{AA3D7459-6AA6-4EF1-ABF9-3136E97DA795}" dt="2022-04-23T11:45:17.855" v="2032" actId="931"/>
          <ac:spMkLst>
            <pc:docMk/>
            <pc:sldMk cId="2711434758" sldId="320"/>
            <ac:spMk id="3" creationId="{25EF1286-B93E-4084-B583-75E6CDCE8938}"/>
          </ac:spMkLst>
        </pc:spChg>
        <pc:spChg chg="add del mod">
          <ac:chgData name="kushal shah" userId="26e7c0f5494d1e4c" providerId="LiveId" clId="{AA3D7459-6AA6-4EF1-ABF9-3136E97DA795}" dt="2022-04-21T20:55:16.092" v="1557" actId="22"/>
          <ac:spMkLst>
            <pc:docMk/>
            <pc:sldMk cId="2711434758" sldId="320"/>
            <ac:spMk id="3" creationId="{59B9D14C-A874-4099-B968-6D500B982845}"/>
          </ac:spMkLst>
        </pc:spChg>
        <pc:spChg chg="mod">
          <ac:chgData name="kushal shah" userId="26e7c0f5494d1e4c" providerId="LiveId" clId="{AA3D7459-6AA6-4EF1-ABF9-3136E97DA795}" dt="2022-04-21T21:03:30.079" v="1858" actId="20577"/>
          <ac:spMkLst>
            <pc:docMk/>
            <pc:sldMk cId="2711434758" sldId="320"/>
            <ac:spMk id="7" creationId="{9BFAD79D-A511-4A43-BF87-C9B8FCA55C09}"/>
          </ac:spMkLst>
        </pc:spChg>
        <pc:spChg chg="mod">
          <ac:chgData name="kushal shah" userId="26e7c0f5494d1e4c" providerId="LiveId" clId="{AA3D7459-6AA6-4EF1-ABF9-3136E97DA795}" dt="2022-04-21T21:03:36.415" v="1859"/>
          <ac:spMkLst>
            <pc:docMk/>
            <pc:sldMk cId="2711434758" sldId="320"/>
            <ac:spMk id="8" creationId="{A8852E12-A1CD-4ECA-BD1C-587B75BD5F7B}"/>
          </ac:spMkLst>
        </pc:spChg>
        <pc:spChg chg="mod">
          <ac:chgData name="kushal shah" userId="26e7c0f5494d1e4c" providerId="LiveId" clId="{AA3D7459-6AA6-4EF1-ABF9-3136E97DA795}" dt="2022-04-21T21:03:40.997" v="1860"/>
          <ac:spMkLst>
            <pc:docMk/>
            <pc:sldMk cId="2711434758" sldId="320"/>
            <ac:spMk id="10" creationId="{DDC5F4CA-DD64-441F-95C3-1F5AD5F949FC}"/>
          </ac:spMkLst>
        </pc:spChg>
        <pc:spChg chg="add del mod">
          <ac:chgData name="kushal shah" userId="26e7c0f5494d1e4c" providerId="LiveId" clId="{AA3D7459-6AA6-4EF1-ABF9-3136E97DA795}" dt="2022-04-21T20:55:37.229" v="1608" actId="931"/>
          <ac:spMkLst>
            <pc:docMk/>
            <pc:sldMk cId="2711434758" sldId="320"/>
            <ac:spMk id="16" creationId="{66FA5665-7D9B-417C-8DAC-353A5B43B2C9}"/>
          </ac:spMkLst>
        </pc:spChg>
        <pc:spChg chg="add del mod">
          <ac:chgData name="kushal shah" userId="26e7c0f5494d1e4c" providerId="LiveId" clId="{AA3D7459-6AA6-4EF1-ABF9-3136E97DA795}" dt="2022-04-21T20:58:08.558" v="1630" actId="22"/>
          <ac:spMkLst>
            <pc:docMk/>
            <pc:sldMk cId="2711434758" sldId="320"/>
            <ac:spMk id="22" creationId="{D998D909-40AF-488C-BB2D-32D3194FE9FE}"/>
          </ac:spMkLst>
        </pc:spChg>
        <pc:spChg chg="add del mod">
          <ac:chgData name="kushal shah" userId="26e7c0f5494d1e4c" providerId="LiveId" clId="{AA3D7459-6AA6-4EF1-ABF9-3136E97DA795}" dt="2022-04-21T20:58:14.450" v="1632" actId="931"/>
          <ac:spMkLst>
            <pc:docMk/>
            <pc:sldMk cId="2711434758" sldId="320"/>
            <ac:spMk id="24" creationId="{E3E9D5E1-DB81-42EC-9030-42371736AB9C}"/>
          </ac:spMkLst>
        </pc:spChg>
        <pc:picChg chg="add del mod ord">
          <ac:chgData name="kushal shah" userId="26e7c0f5494d1e4c" providerId="LiveId" clId="{AA3D7459-6AA6-4EF1-ABF9-3136E97DA795}" dt="2022-04-21T20:54:45.652" v="1546" actId="22"/>
          <ac:picMkLst>
            <pc:docMk/>
            <pc:sldMk cId="2711434758" sldId="320"/>
            <ac:picMk id="9" creationId="{44D94218-A4F7-49CF-9930-84F549DCC849}"/>
          </ac:picMkLst>
        </pc:picChg>
        <pc:picChg chg="add mod">
          <ac:chgData name="kushal shah" userId="26e7c0f5494d1e4c" providerId="LiveId" clId="{AA3D7459-6AA6-4EF1-ABF9-3136E97DA795}" dt="2022-04-23T11:45:22.674" v="2036" actId="1076"/>
          <ac:picMkLst>
            <pc:docMk/>
            <pc:sldMk cId="2711434758" sldId="320"/>
            <ac:picMk id="9" creationId="{AEE5F281-84EA-400B-BA99-203D8D930A3B}"/>
          </ac:picMkLst>
        </pc:picChg>
        <pc:picChg chg="add del mod ord">
          <ac:chgData name="kushal shah" userId="26e7c0f5494d1e4c" providerId="LiveId" clId="{AA3D7459-6AA6-4EF1-ABF9-3136E97DA795}" dt="2022-04-21T20:57:27.222" v="1627" actId="478"/>
          <ac:picMkLst>
            <pc:docMk/>
            <pc:sldMk cId="2711434758" sldId="320"/>
            <ac:picMk id="12" creationId="{5714F76C-C719-45D0-8D78-C1576FF36366}"/>
          </ac:picMkLst>
        </pc:picChg>
        <pc:picChg chg="add del">
          <ac:chgData name="kushal shah" userId="26e7c0f5494d1e4c" providerId="LiveId" clId="{AA3D7459-6AA6-4EF1-ABF9-3136E97DA795}" dt="2022-04-21T20:55:01.377" v="1556" actId="478"/>
          <ac:picMkLst>
            <pc:docMk/>
            <pc:sldMk cId="2711434758" sldId="320"/>
            <ac:picMk id="13" creationId="{9D701EFE-16C0-4999-ADCA-56EC111C2A10}"/>
          </ac:picMkLst>
        </pc:picChg>
        <pc:picChg chg="del">
          <ac:chgData name="kushal shah" userId="26e7c0f5494d1e4c" providerId="LiveId" clId="{AA3D7459-6AA6-4EF1-ABF9-3136E97DA795}" dt="2022-04-21T20:55:18.437" v="1558" actId="478"/>
          <ac:picMkLst>
            <pc:docMk/>
            <pc:sldMk cId="2711434758" sldId="320"/>
            <ac:picMk id="15" creationId="{1B4A6840-66DB-49F6-AABC-FA71A35B08E5}"/>
          </ac:picMkLst>
        </pc:picChg>
        <pc:picChg chg="add del mod">
          <ac:chgData name="kushal shah" userId="26e7c0f5494d1e4c" providerId="LiveId" clId="{AA3D7459-6AA6-4EF1-ABF9-3136E97DA795}" dt="2022-04-21T20:57:32.367" v="1629" actId="478"/>
          <ac:picMkLst>
            <pc:docMk/>
            <pc:sldMk cId="2711434758" sldId="320"/>
            <ac:picMk id="18" creationId="{3BDD2A0A-1D46-46A9-978B-3D796D6BF274}"/>
          </ac:picMkLst>
        </pc:picChg>
        <pc:picChg chg="add del mod">
          <ac:chgData name="kushal shah" userId="26e7c0f5494d1e4c" providerId="LiveId" clId="{AA3D7459-6AA6-4EF1-ABF9-3136E97DA795}" dt="2022-04-23T11:49:11.189" v="2037" actId="478"/>
          <ac:picMkLst>
            <pc:docMk/>
            <pc:sldMk cId="2711434758" sldId="320"/>
            <ac:picMk id="20" creationId="{3B2E1E30-8FA7-40A7-B2F1-B97A3B288CF0}"/>
          </ac:picMkLst>
        </pc:picChg>
        <pc:picChg chg="add mod ord">
          <ac:chgData name="kushal shah" userId="26e7c0f5494d1e4c" providerId="LiveId" clId="{AA3D7459-6AA6-4EF1-ABF9-3136E97DA795}" dt="2022-04-21T20:58:23.908" v="1638" actId="1076"/>
          <ac:picMkLst>
            <pc:docMk/>
            <pc:sldMk cId="2711434758" sldId="320"/>
            <ac:picMk id="26" creationId="{ABF5D5DC-4438-4F77-AB2B-DF83444C69D7}"/>
          </ac:picMkLst>
        </pc:picChg>
        <pc:picChg chg="add del mod">
          <ac:chgData name="kushal shah" userId="26e7c0f5494d1e4c" providerId="LiveId" clId="{AA3D7459-6AA6-4EF1-ABF9-3136E97DA795}" dt="2022-04-23T11:45:10.278" v="2031" actId="478"/>
          <ac:picMkLst>
            <pc:docMk/>
            <pc:sldMk cId="2711434758" sldId="320"/>
            <ac:picMk id="28" creationId="{59D1EC2D-65A3-4DEE-987C-63EB7A22EB0D}"/>
          </ac:picMkLst>
        </pc:picChg>
      </pc:sldChg>
      <pc:sldChg chg="addSp delSp modSp add mod">
        <pc:chgData name="kushal shah" userId="26e7c0f5494d1e4c" providerId="LiveId" clId="{AA3D7459-6AA6-4EF1-ABF9-3136E97DA795}" dt="2022-04-23T11:49:52.295" v="2043" actId="22"/>
        <pc:sldMkLst>
          <pc:docMk/>
          <pc:sldMk cId="1710488332" sldId="321"/>
        </pc:sldMkLst>
        <pc:spChg chg="add del mod">
          <ac:chgData name="kushal shah" userId="26e7c0f5494d1e4c" providerId="LiveId" clId="{AA3D7459-6AA6-4EF1-ABF9-3136E97DA795}" dt="2022-04-21T21:01:46.596" v="1832" actId="22"/>
          <ac:spMkLst>
            <pc:docMk/>
            <pc:sldMk cId="1710488332" sldId="321"/>
            <ac:spMk id="3" creationId="{2156B240-CA08-4A49-9C27-79BB111B079D}"/>
          </ac:spMkLst>
        </pc:spChg>
        <pc:spChg chg="add del mod">
          <ac:chgData name="kushal shah" userId="26e7c0f5494d1e4c" providerId="LiveId" clId="{AA3D7459-6AA6-4EF1-ABF9-3136E97DA795}" dt="2022-04-23T11:49:19.057" v="2041" actId="22"/>
          <ac:spMkLst>
            <pc:docMk/>
            <pc:sldMk cId="1710488332" sldId="321"/>
            <ac:spMk id="3" creationId="{2CEE5647-4BA6-4E57-BEB5-F75D25F04D3F}"/>
          </ac:spMkLst>
        </pc:spChg>
        <pc:spChg chg="mod">
          <ac:chgData name="kushal shah" userId="26e7c0f5494d1e4c" providerId="LiveId" clId="{AA3D7459-6AA6-4EF1-ABF9-3136E97DA795}" dt="2022-04-21T21:00:46.723" v="1831" actId="122"/>
          <ac:spMkLst>
            <pc:docMk/>
            <pc:sldMk cId="1710488332" sldId="321"/>
            <ac:spMk id="7" creationId="{9BFAD79D-A511-4A43-BF87-C9B8FCA55C09}"/>
          </ac:spMkLst>
        </pc:spChg>
        <pc:spChg chg="mod">
          <ac:chgData name="kushal shah" userId="26e7c0f5494d1e4c" providerId="LiveId" clId="{AA3D7459-6AA6-4EF1-ABF9-3136E97DA795}" dt="2022-04-21T21:00:34.733" v="1808" actId="20577"/>
          <ac:spMkLst>
            <pc:docMk/>
            <pc:sldMk cId="1710488332" sldId="321"/>
            <ac:spMk id="8" creationId="{A8852E12-A1CD-4ECA-BD1C-587B75BD5F7B}"/>
          </ac:spMkLst>
        </pc:spChg>
        <pc:spChg chg="add del mod">
          <ac:chgData name="kushal shah" userId="26e7c0f5494d1e4c" providerId="LiveId" clId="{AA3D7459-6AA6-4EF1-ABF9-3136E97DA795}" dt="2022-04-21T20:59:53.958" v="1756" actId="22"/>
          <ac:spMkLst>
            <pc:docMk/>
            <pc:sldMk cId="1710488332" sldId="321"/>
            <ac:spMk id="9" creationId="{A9959DA9-D3DE-4C66-843A-569E9B82FB95}"/>
          </ac:spMkLst>
        </pc:spChg>
        <pc:spChg chg="mod">
          <ac:chgData name="kushal shah" userId="26e7c0f5494d1e4c" providerId="LiveId" clId="{AA3D7459-6AA6-4EF1-ABF9-3136E97DA795}" dt="2022-04-21T21:00:10.557" v="1785" actId="20577"/>
          <ac:spMkLst>
            <pc:docMk/>
            <pc:sldMk cId="1710488332" sldId="321"/>
            <ac:spMk id="10" creationId="{DDC5F4CA-DD64-441F-95C3-1F5AD5F949FC}"/>
          </ac:spMkLst>
        </pc:spChg>
        <pc:spChg chg="add del mod">
          <ac:chgData name="kushal shah" userId="26e7c0f5494d1e4c" providerId="LiveId" clId="{AA3D7459-6AA6-4EF1-ABF9-3136E97DA795}" dt="2022-04-23T11:49:52.295" v="2043" actId="22"/>
          <ac:spMkLst>
            <pc:docMk/>
            <pc:sldMk cId="1710488332" sldId="321"/>
            <ac:spMk id="15" creationId="{57A0BA57-17D0-4FD7-9079-1DB2BFCC6F57}"/>
          </ac:spMkLst>
        </pc:spChg>
        <pc:spChg chg="add del mod">
          <ac:chgData name="kushal shah" userId="26e7c0f5494d1e4c" providerId="LiveId" clId="{AA3D7459-6AA6-4EF1-ABF9-3136E97DA795}" dt="2022-04-21T21:02:10.829" v="1833" actId="22"/>
          <ac:spMkLst>
            <pc:docMk/>
            <pc:sldMk cId="1710488332" sldId="321"/>
            <ac:spMk id="16" creationId="{6783EC21-B318-450B-9564-295268494BF6}"/>
          </ac:spMkLst>
        </pc:spChg>
        <pc:picChg chg="add del mod">
          <ac:chgData name="kushal shah" userId="26e7c0f5494d1e4c" providerId="LiveId" clId="{AA3D7459-6AA6-4EF1-ABF9-3136E97DA795}" dt="2022-04-23T11:39:27.162" v="2030"/>
          <ac:picMkLst>
            <pc:docMk/>
            <pc:sldMk cId="1710488332" sldId="321"/>
            <ac:picMk id="9" creationId="{4D0BCDCE-873B-4DFE-AB5F-28CCBE3E3D32}"/>
          </ac:picMkLst>
        </pc:picChg>
        <pc:picChg chg="add del">
          <ac:chgData name="kushal shah" userId="26e7c0f5494d1e4c" providerId="LiveId" clId="{AA3D7459-6AA6-4EF1-ABF9-3136E97DA795}" dt="2022-04-23T11:49:18.133" v="2040" actId="22"/>
          <ac:picMkLst>
            <pc:docMk/>
            <pc:sldMk cId="1710488332" sldId="321"/>
            <ac:picMk id="11" creationId="{43CF45E5-56B0-4F1F-89A3-646EC8D616BF}"/>
          </ac:picMkLst>
        </pc:picChg>
        <pc:picChg chg="add del mod ord">
          <ac:chgData name="kushal shah" userId="26e7c0f5494d1e4c" providerId="LiveId" clId="{AA3D7459-6AA6-4EF1-ABF9-3136E97DA795}" dt="2022-04-21T21:00:18.703" v="1786" actId="478"/>
          <ac:picMkLst>
            <pc:docMk/>
            <pc:sldMk cId="1710488332" sldId="321"/>
            <ac:picMk id="12" creationId="{3D0A43C1-7600-4AE6-AEE7-617BB192E18F}"/>
          </ac:picMkLst>
        </pc:picChg>
        <pc:picChg chg="add mod ord">
          <ac:chgData name="kushal shah" userId="26e7c0f5494d1e4c" providerId="LiveId" clId="{AA3D7459-6AA6-4EF1-ABF9-3136E97DA795}" dt="2022-04-23T11:49:19.057" v="2041" actId="22"/>
          <ac:picMkLst>
            <pc:docMk/>
            <pc:sldMk cId="1710488332" sldId="321"/>
            <ac:picMk id="13" creationId="{37A35BDD-8096-421D-AEAC-C2861328864F}"/>
          </ac:picMkLst>
        </pc:picChg>
        <pc:picChg chg="del">
          <ac:chgData name="kushal shah" userId="26e7c0f5494d1e4c" providerId="LiveId" clId="{AA3D7459-6AA6-4EF1-ABF9-3136E97DA795}" dt="2022-04-21T20:59:13.549" v="1703" actId="478"/>
          <ac:picMkLst>
            <pc:docMk/>
            <pc:sldMk cId="1710488332" sldId="321"/>
            <ac:picMk id="13" creationId="{9D701EFE-16C0-4999-ADCA-56EC111C2A10}"/>
          </ac:picMkLst>
        </pc:picChg>
        <pc:picChg chg="del">
          <ac:chgData name="kushal shah" userId="26e7c0f5494d1e4c" providerId="LiveId" clId="{AA3D7459-6AA6-4EF1-ABF9-3136E97DA795}" dt="2022-04-21T20:59:47.393" v="1755" actId="478"/>
          <ac:picMkLst>
            <pc:docMk/>
            <pc:sldMk cId="1710488332" sldId="321"/>
            <ac:picMk id="15" creationId="{1B4A6840-66DB-49F6-AABC-FA71A35B08E5}"/>
          </ac:picMkLst>
        </pc:picChg>
        <pc:picChg chg="add mod ord">
          <ac:chgData name="kushal shah" userId="26e7c0f5494d1e4c" providerId="LiveId" clId="{AA3D7459-6AA6-4EF1-ABF9-3136E97DA795}" dt="2022-04-23T11:49:52.295" v="2043" actId="22"/>
          <ac:picMkLst>
            <pc:docMk/>
            <pc:sldMk cId="1710488332" sldId="321"/>
            <ac:picMk id="17" creationId="{73D6F57A-6761-46EE-84DF-E5751432E57A}"/>
          </ac:picMkLst>
        </pc:picChg>
        <pc:picChg chg="add del mod ord">
          <ac:chgData name="kushal shah" userId="26e7c0f5494d1e4c" providerId="LiveId" clId="{AA3D7459-6AA6-4EF1-ABF9-3136E97DA795}" dt="2022-04-23T11:49:21.672" v="2042" actId="478"/>
          <ac:picMkLst>
            <pc:docMk/>
            <pc:sldMk cId="1710488332" sldId="321"/>
            <ac:picMk id="18" creationId="{A3CA0019-9F96-4262-807E-C7428DC6AF58}"/>
          </ac:picMkLst>
        </pc:picChg>
        <pc:picChg chg="add del mod ord">
          <ac:chgData name="kushal shah" userId="26e7c0f5494d1e4c" providerId="LiveId" clId="{AA3D7459-6AA6-4EF1-ABF9-3136E97DA795}" dt="2022-04-23T11:49:15.468" v="2038" actId="478"/>
          <ac:picMkLst>
            <pc:docMk/>
            <pc:sldMk cId="1710488332" sldId="321"/>
            <ac:picMk id="20" creationId="{C7CE0717-2EE0-4954-BD8E-65B359A814D9}"/>
          </ac:picMkLst>
        </pc:picChg>
      </pc:sldChg>
      <pc:sldChg chg="addSp delSp modSp add del mod ord">
        <pc:chgData name="kushal shah" userId="26e7c0f5494d1e4c" providerId="LiveId" clId="{AA3D7459-6AA6-4EF1-ABF9-3136E97DA795}" dt="2022-04-21T20:54:27.876" v="1540" actId="2696"/>
        <pc:sldMkLst>
          <pc:docMk/>
          <pc:sldMk cId="2508498581" sldId="321"/>
        </pc:sldMkLst>
        <pc:spChg chg="add del mod">
          <ac:chgData name="kushal shah" userId="26e7c0f5494d1e4c" providerId="LiveId" clId="{AA3D7459-6AA6-4EF1-ABF9-3136E97DA795}" dt="2022-04-21T20:54:24.532" v="1539"/>
          <ac:spMkLst>
            <pc:docMk/>
            <pc:sldMk cId="2508498581" sldId="321"/>
            <ac:spMk id="3" creationId="{CA391614-531C-4ED3-AD3D-89013E55A33B}"/>
          </ac:spMkLst>
        </pc:spChg>
        <pc:spChg chg="add del">
          <ac:chgData name="kushal shah" userId="26e7c0f5494d1e4c" providerId="LiveId" clId="{AA3D7459-6AA6-4EF1-ABF9-3136E97DA795}" dt="2022-04-21T20:51:49.025" v="1456"/>
          <ac:spMkLst>
            <pc:docMk/>
            <pc:sldMk cId="2508498581" sldId="321"/>
            <ac:spMk id="4" creationId="{04903517-4185-4F85-A5FC-8CAAF6C686D6}"/>
          </ac:spMkLst>
        </pc:spChg>
        <pc:spChg chg="mod">
          <ac:chgData name="kushal shah" userId="26e7c0f5494d1e4c" providerId="LiveId" clId="{AA3D7459-6AA6-4EF1-ABF9-3136E97DA795}" dt="2022-04-21T20:54:24.532" v="1539"/>
          <ac:spMkLst>
            <pc:docMk/>
            <pc:sldMk cId="2508498581" sldId="321"/>
            <ac:spMk id="5" creationId="{1610336C-923E-401A-B11A-218585D2A538}"/>
          </ac:spMkLst>
        </pc:spChg>
        <pc:spChg chg="mod">
          <ac:chgData name="kushal shah" userId="26e7c0f5494d1e4c" providerId="LiveId" clId="{AA3D7459-6AA6-4EF1-ABF9-3136E97DA795}" dt="2022-04-21T20:54:24.532" v="1539"/>
          <ac:spMkLst>
            <pc:docMk/>
            <pc:sldMk cId="2508498581" sldId="321"/>
            <ac:spMk id="6" creationId="{CA41BE68-77EF-42A2-8988-BBC0A46587DD}"/>
          </ac:spMkLst>
        </pc:spChg>
        <pc:spChg chg="mod">
          <ac:chgData name="kushal shah" userId="26e7c0f5494d1e4c" providerId="LiveId" clId="{AA3D7459-6AA6-4EF1-ABF9-3136E97DA795}" dt="2022-04-21T20:54:24.532" v="1539"/>
          <ac:spMkLst>
            <pc:docMk/>
            <pc:sldMk cId="2508498581" sldId="321"/>
            <ac:spMk id="7" creationId="{9BFAD79D-A511-4A43-BF87-C9B8FCA55C09}"/>
          </ac:spMkLst>
        </pc:spChg>
        <pc:spChg chg="mod">
          <ac:chgData name="kushal shah" userId="26e7c0f5494d1e4c" providerId="LiveId" clId="{AA3D7459-6AA6-4EF1-ABF9-3136E97DA795}" dt="2022-04-21T20:54:24.532" v="1539"/>
          <ac:spMkLst>
            <pc:docMk/>
            <pc:sldMk cId="2508498581" sldId="321"/>
            <ac:spMk id="8" creationId="{A8852E12-A1CD-4ECA-BD1C-587B75BD5F7B}"/>
          </ac:spMkLst>
        </pc:spChg>
        <pc:spChg chg="mod">
          <ac:chgData name="kushal shah" userId="26e7c0f5494d1e4c" providerId="LiveId" clId="{AA3D7459-6AA6-4EF1-ABF9-3136E97DA795}" dt="2022-04-21T20:54:24.532" v="1539"/>
          <ac:spMkLst>
            <pc:docMk/>
            <pc:sldMk cId="2508498581" sldId="321"/>
            <ac:spMk id="10" creationId="{DDC5F4CA-DD64-441F-95C3-1F5AD5F949FC}"/>
          </ac:spMkLst>
        </pc:spChg>
        <pc:spChg chg="add del mod">
          <ac:chgData name="kushal shah" userId="26e7c0f5494d1e4c" providerId="LiveId" clId="{AA3D7459-6AA6-4EF1-ABF9-3136E97DA795}" dt="2022-04-21T20:51:56.120" v="1458"/>
          <ac:spMkLst>
            <pc:docMk/>
            <pc:sldMk cId="2508498581" sldId="321"/>
            <ac:spMk id="11" creationId="{45D52AC0-2F29-4835-901B-7D97FBDB1BCF}"/>
          </ac:spMkLst>
        </pc:spChg>
        <pc:spChg chg="add del mod">
          <ac:chgData name="kushal shah" userId="26e7c0f5494d1e4c" providerId="LiveId" clId="{AA3D7459-6AA6-4EF1-ABF9-3136E97DA795}" dt="2022-04-21T20:54:24.532" v="1539"/>
          <ac:spMkLst>
            <pc:docMk/>
            <pc:sldMk cId="2508498581" sldId="321"/>
            <ac:spMk id="12" creationId="{6FB38F44-9F72-466A-8CDD-9743CF394504}"/>
          </ac:spMkLst>
        </pc:spChg>
        <pc:spChg chg="add del mod">
          <ac:chgData name="kushal shah" userId="26e7c0f5494d1e4c" providerId="LiveId" clId="{AA3D7459-6AA6-4EF1-ABF9-3136E97DA795}" dt="2022-04-21T20:54:24.532" v="1539"/>
          <ac:spMkLst>
            <pc:docMk/>
            <pc:sldMk cId="2508498581" sldId="321"/>
            <ac:spMk id="19" creationId="{CE233E66-BB82-4F89-9D28-E4A3615CAA9F}"/>
          </ac:spMkLst>
        </pc:spChg>
        <pc:spChg chg="add del mod">
          <ac:chgData name="kushal shah" userId="26e7c0f5494d1e4c" providerId="LiveId" clId="{AA3D7459-6AA6-4EF1-ABF9-3136E97DA795}" dt="2022-04-21T20:54:24.532" v="1539"/>
          <ac:spMkLst>
            <pc:docMk/>
            <pc:sldMk cId="2508498581" sldId="321"/>
            <ac:spMk id="20" creationId="{941BD884-53AA-4F41-9B22-1486B4327639}"/>
          </ac:spMkLst>
        </pc:spChg>
        <pc:spChg chg="add del mod">
          <ac:chgData name="kushal shah" userId="26e7c0f5494d1e4c" providerId="LiveId" clId="{AA3D7459-6AA6-4EF1-ABF9-3136E97DA795}" dt="2022-04-21T20:54:24.532" v="1539"/>
          <ac:spMkLst>
            <pc:docMk/>
            <pc:sldMk cId="2508498581" sldId="321"/>
            <ac:spMk id="21" creationId="{77FD3650-4713-49F2-8608-DC2A32FE6E05}"/>
          </ac:spMkLst>
        </pc:spChg>
        <pc:spChg chg="add del mod">
          <ac:chgData name="kushal shah" userId="26e7c0f5494d1e4c" providerId="LiveId" clId="{AA3D7459-6AA6-4EF1-ABF9-3136E97DA795}" dt="2022-04-21T20:54:24.532" v="1539"/>
          <ac:spMkLst>
            <pc:docMk/>
            <pc:sldMk cId="2508498581" sldId="321"/>
            <ac:spMk id="22" creationId="{8240C0BE-0C0D-495A-BC35-F5CE8DF37F20}"/>
          </ac:spMkLst>
        </pc:spChg>
        <pc:spChg chg="add del mod">
          <ac:chgData name="kushal shah" userId="26e7c0f5494d1e4c" providerId="LiveId" clId="{AA3D7459-6AA6-4EF1-ABF9-3136E97DA795}" dt="2022-04-21T20:54:24.532" v="1539"/>
          <ac:spMkLst>
            <pc:docMk/>
            <pc:sldMk cId="2508498581" sldId="321"/>
            <ac:spMk id="23" creationId="{9A51C47F-498F-4964-A4A9-A658856F2E07}"/>
          </ac:spMkLst>
        </pc:spChg>
        <pc:spChg chg="add del mod">
          <ac:chgData name="kushal shah" userId="26e7c0f5494d1e4c" providerId="LiveId" clId="{AA3D7459-6AA6-4EF1-ABF9-3136E97DA795}" dt="2022-04-21T20:54:24.532" v="1539"/>
          <ac:spMkLst>
            <pc:docMk/>
            <pc:sldMk cId="2508498581" sldId="321"/>
            <ac:spMk id="24" creationId="{2781F5B8-A614-4194-ADA8-FA3E09D8F402}"/>
          </ac:spMkLst>
        </pc:spChg>
        <pc:spChg chg="add mod">
          <ac:chgData name="kushal shah" userId="26e7c0f5494d1e4c" providerId="LiveId" clId="{AA3D7459-6AA6-4EF1-ABF9-3136E97DA795}" dt="2022-04-21T20:54:24.532" v="1539"/>
          <ac:spMkLst>
            <pc:docMk/>
            <pc:sldMk cId="2508498581" sldId="321"/>
            <ac:spMk id="25" creationId="{76293B2A-E7D8-4EF6-8C1B-EADE97A37C30}"/>
          </ac:spMkLst>
        </pc:spChg>
        <pc:picChg chg="del">
          <ac:chgData name="kushal shah" userId="26e7c0f5494d1e4c" providerId="LiveId" clId="{AA3D7459-6AA6-4EF1-ABF9-3136E97DA795}" dt="2022-04-21T20:51:51.325" v="1457" actId="478"/>
          <ac:picMkLst>
            <pc:docMk/>
            <pc:sldMk cId="2508498581" sldId="321"/>
            <ac:picMk id="13" creationId="{9D701EFE-16C0-4999-ADCA-56EC111C2A10}"/>
          </ac:picMkLst>
        </pc:picChg>
        <pc:picChg chg="del">
          <ac:chgData name="kushal shah" userId="26e7c0f5494d1e4c" providerId="LiveId" clId="{AA3D7459-6AA6-4EF1-ABF9-3136E97DA795}" dt="2022-04-21T20:51:45.353" v="1454" actId="478"/>
          <ac:picMkLst>
            <pc:docMk/>
            <pc:sldMk cId="2508498581" sldId="321"/>
            <ac:picMk id="15" creationId="{1B4A6840-66DB-49F6-AABC-FA71A35B08E5}"/>
          </ac:picMkLst>
        </pc:picChg>
        <pc:picChg chg="add del mod">
          <ac:chgData name="kushal shah" userId="26e7c0f5494d1e4c" providerId="LiveId" clId="{AA3D7459-6AA6-4EF1-ABF9-3136E97DA795}" dt="2022-04-21T20:54:14.068" v="1533" actId="931"/>
          <ac:picMkLst>
            <pc:docMk/>
            <pc:sldMk cId="2508498581" sldId="321"/>
            <ac:picMk id="16" creationId="{CC07FC9C-7566-44B5-B92F-942B4D7D665D}"/>
          </ac:picMkLst>
        </pc:picChg>
        <pc:picChg chg="add del mod">
          <ac:chgData name="kushal shah" userId="26e7c0f5494d1e4c" providerId="LiveId" clId="{AA3D7459-6AA6-4EF1-ABF9-3136E97DA795}" dt="2022-04-21T20:54:12.910" v="1528" actId="22"/>
          <ac:picMkLst>
            <pc:docMk/>
            <pc:sldMk cId="2508498581" sldId="321"/>
            <ac:picMk id="18" creationId="{569A2853-F60D-4C4C-9B67-1B970D0FD573}"/>
          </ac:picMkLst>
        </pc:picChg>
      </pc:sldChg>
      <pc:sldChg chg="addSp delSp modSp add mod">
        <pc:chgData name="kushal shah" userId="26e7c0f5494d1e4c" providerId="LiveId" clId="{AA3D7459-6AA6-4EF1-ABF9-3136E97DA795}" dt="2022-04-23T11:25:00.059" v="2026" actId="1076"/>
        <pc:sldMkLst>
          <pc:docMk/>
          <pc:sldMk cId="2851168584" sldId="322"/>
        </pc:sldMkLst>
        <pc:spChg chg="mod">
          <ac:chgData name="kushal shah" userId="26e7c0f5494d1e4c" providerId="LiveId" clId="{AA3D7459-6AA6-4EF1-ABF9-3136E97DA795}" dt="2022-04-23T11:16:26.503" v="1994" actId="20577"/>
          <ac:spMkLst>
            <pc:docMk/>
            <pc:sldMk cId="2851168584" sldId="322"/>
            <ac:spMk id="499719" creationId="{00000000-0000-0000-0000-000000000000}"/>
          </ac:spMkLst>
        </pc:spChg>
        <pc:picChg chg="add del mod">
          <ac:chgData name="kushal shah" userId="26e7c0f5494d1e4c" providerId="LiveId" clId="{AA3D7459-6AA6-4EF1-ABF9-3136E97DA795}" dt="2022-04-23T11:24:56.159" v="2024" actId="478"/>
          <ac:picMkLst>
            <pc:docMk/>
            <pc:sldMk cId="2851168584" sldId="322"/>
            <ac:picMk id="5" creationId="{5DD8F045-4F19-4601-88FA-AD7912BCC996}"/>
          </ac:picMkLst>
        </pc:picChg>
        <pc:picChg chg="add mod">
          <ac:chgData name="kushal shah" userId="26e7c0f5494d1e4c" providerId="LiveId" clId="{AA3D7459-6AA6-4EF1-ABF9-3136E97DA795}" dt="2022-04-23T11:25:00.059" v="2026" actId="1076"/>
          <ac:picMkLst>
            <pc:docMk/>
            <pc:sldMk cId="2851168584" sldId="322"/>
            <ac:picMk id="7" creationId="{B680B10C-4D8A-49AE-8F44-5A9AB0D064C6}"/>
          </ac:picMkLst>
        </pc:picChg>
      </pc:sldChg>
      <pc:sldChg chg="addSp delSp modSp new mod modClrScheme chgLayout">
        <pc:chgData name="kushal shah" userId="26e7c0f5494d1e4c" providerId="LiveId" clId="{AA3D7459-6AA6-4EF1-ABF9-3136E97DA795}" dt="2022-04-23T12:23:27.171" v="2098" actId="26606"/>
        <pc:sldMkLst>
          <pc:docMk/>
          <pc:sldMk cId="3917278342" sldId="323"/>
        </pc:sldMkLst>
        <pc:spChg chg="del">
          <ac:chgData name="kushal shah" userId="26e7c0f5494d1e4c" providerId="LiveId" clId="{AA3D7459-6AA6-4EF1-ABF9-3136E97DA795}" dt="2022-04-23T12:22:11.695" v="2067" actId="700"/>
          <ac:spMkLst>
            <pc:docMk/>
            <pc:sldMk cId="3917278342" sldId="323"/>
            <ac:spMk id="2" creationId="{C2B063CF-C4B5-4579-9DB6-D05D69EDB4A3}"/>
          </ac:spMkLst>
        </pc:spChg>
        <pc:spChg chg="del">
          <ac:chgData name="kushal shah" userId="26e7c0f5494d1e4c" providerId="LiveId" clId="{AA3D7459-6AA6-4EF1-ABF9-3136E97DA795}" dt="2022-04-23T12:22:11.695" v="2067" actId="700"/>
          <ac:spMkLst>
            <pc:docMk/>
            <pc:sldMk cId="3917278342" sldId="323"/>
            <ac:spMk id="3" creationId="{7911DACE-6A8E-452A-826E-714AFDB4227D}"/>
          </ac:spMkLst>
        </pc:spChg>
        <pc:spChg chg="del">
          <ac:chgData name="kushal shah" userId="26e7c0f5494d1e4c" providerId="LiveId" clId="{AA3D7459-6AA6-4EF1-ABF9-3136E97DA795}" dt="2022-04-23T12:22:11.695" v="2067" actId="700"/>
          <ac:spMkLst>
            <pc:docMk/>
            <pc:sldMk cId="3917278342" sldId="323"/>
            <ac:spMk id="4" creationId="{8C5A5C32-AB45-4669-A315-21EABBD4A157}"/>
          </ac:spMkLst>
        </pc:spChg>
        <pc:spChg chg="mod ord modVis">
          <ac:chgData name="kushal shah" userId="26e7c0f5494d1e4c" providerId="LiveId" clId="{AA3D7459-6AA6-4EF1-ABF9-3136E97DA795}" dt="2022-04-23T12:23:02.684" v="2079" actId="26606"/>
          <ac:spMkLst>
            <pc:docMk/>
            <pc:sldMk cId="3917278342" sldId="323"/>
            <ac:spMk id="5" creationId="{11A92829-8C3A-4108-A08B-636F7BD05824}"/>
          </ac:spMkLst>
        </pc:spChg>
        <pc:spChg chg="add mod">
          <ac:chgData name="kushal shah" userId="26e7c0f5494d1e4c" providerId="LiveId" clId="{AA3D7459-6AA6-4EF1-ABF9-3136E97DA795}" dt="2022-04-23T12:23:27.171" v="2098" actId="26606"/>
          <ac:spMkLst>
            <pc:docMk/>
            <pc:sldMk cId="3917278342" sldId="323"/>
            <ac:spMk id="6" creationId="{C89BC695-D0BF-4298-ABF9-4BB53AC6325D}"/>
          </ac:spMkLst>
        </pc:spChg>
        <pc:spChg chg="add mod">
          <ac:chgData name="kushal shah" userId="26e7c0f5494d1e4c" providerId="LiveId" clId="{AA3D7459-6AA6-4EF1-ABF9-3136E97DA795}" dt="2022-04-23T12:23:27.171" v="2098" actId="26606"/>
          <ac:spMkLst>
            <pc:docMk/>
            <pc:sldMk cId="3917278342" sldId="323"/>
            <ac:spMk id="11" creationId="{0CF4D883-B9C2-EBBA-52AF-0132726A60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4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14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42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4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25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8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03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3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90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4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56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63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6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7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53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8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70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9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10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743200" cy="8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433513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48" y="2980944"/>
            <a:ext cx="395937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6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91656"/>
            <a:ext cx="4592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4572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3" r:id="rId3"/>
    <p:sldLayoutId id="2147483695" r:id="rId4"/>
    <p:sldLayoutId id="2147483664" r:id="rId5"/>
    <p:sldLayoutId id="2147483665" r:id="rId6"/>
    <p:sldLayoutId id="2147483666" r:id="rId7"/>
    <p:sldLayoutId id="2147483667" r:id="rId8"/>
    <p:sldLayoutId id="2147483683" r:id="rId9"/>
    <p:sldLayoutId id="2147483696" r:id="rId10"/>
    <p:sldLayoutId id="214748370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gchartz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1905000"/>
          </a:xfrm>
        </p:spPr>
        <p:txBody>
          <a:bodyPr/>
          <a:lstStyle/>
          <a:p>
            <a:r>
              <a:rPr lang="en-US" dirty="0"/>
              <a:t>Video game sales data and Analysis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4800600"/>
            <a:ext cx="6858000" cy="990600"/>
          </a:xfrm>
        </p:spPr>
        <p:txBody>
          <a:bodyPr/>
          <a:lstStyle/>
          <a:p>
            <a:r>
              <a:rPr lang="en-US" dirty="0"/>
              <a:t>MIS 502 Kushal Shah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8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7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2590800"/>
            <a:ext cx="6858000" cy="1676400"/>
          </a:xfrm>
        </p:spPr>
        <p:txBody>
          <a:bodyPr/>
          <a:lstStyle/>
          <a:p>
            <a:pPr algn="ctr"/>
            <a:r>
              <a:rPr lang="en-US" dirty="0"/>
              <a:t>Data 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3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FAD79D-A511-4A43-BF87-C9B8FCA5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852E12-A1CD-4ECA-BD1C-587B75BD5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301056"/>
            <a:ext cx="3657600" cy="639762"/>
          </a:xfrm>
        </p:spPr>
        <p:txBody>
          <a:bodyPr/>
          <a:lstStyle/>
          <a:p>
            <a:r>
              <a:rPr lang="en-US" dirty="0"/>
              <a:t>Cluster Analysis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C5F4CA-DD64-441F-95C3-1F5AD5F94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94722" y="1384333"/>
            <a:ext cx="3657600" cy="639762"/>
          </a:xfrm>
        </p:spPr>
        <p:txBody>
          <a:bodyPr/>
          <a:lstStyle/>
          <a:p>
            <a:r>
              <a:rPr lang="en-US" dirty="0"/>
              <a:t>Results of Cluster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0336C-923E-401A-B11A-218585D2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1BE68-77EF-42A2-8988-BBC0A465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B9E1231-1181-4B6F-9ADC-34B89BF15F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6522" y="3048000"/>
            <a:ext cx="4153078" cy="2048014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94C358-52FE-443D-AB83-938293ED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2" y="2048151"/>
            <a:ext cx="3657598" cy="2138285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F59D0BD2-867C-4D13-9A9D-451DD8E8B8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724402" y="4170143"/>
            <a:ext cx="3657600" cy="1915252"/>
          </a:xfrm>
        </p:spPr>
      </p:pic>
    </p:spTree>
    <p:extLst>
      <p:ext uri="{BB962C8B-B14F-4D97-AF65-F5344CB8AC3E}">
        <p14:creationId xmlns:p14="http://schemas.microsoft.com/office/powerpoint/2010/main" val="175357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FAD79D-A511-4A43-BF87-C9B8FCA5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and Random Forest Regression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852E12-A1CD-4ECA-BD1C-587B75BD5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And Random Forest Regression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C5F4CA-DD64-441F-95C3-1F5AD5F94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 of Linear Regression and Random Forest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0336C-923E-401A-B11A-218585D2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1BE68-77EF-42A2-8988-BBC0A465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7A35BDD-8096-421D-AEAC-C286132886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8200" y="3693701"/>
            <a:ext cx="3657600" cy="1000948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3D6F57A-6761-46EE-84DF-E5751432E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000" y="2415342"/>
            <a:ext cx="3657600" cy="3557665"/>
          </a:xfrm>
        </p:spPr>
      </p:pic>
    </p:spTree>
    <p:extLst>
      <p:ext uri="{BB962C8B-B14F-4D97-AF65-F5344CB8AC3E}">
        <p14:creationId xmlns:p14="http://schemas.microsoft.com/office/powerpoint/2010/main" val="171048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FAD79D-A511-4A43-BF87-C9B8FCA5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and Correlation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852E12-A1CD-4ECA-BD1C-587B75BD5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Association and Correlation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C5F4CA-DD64-441F-95C3-1F5AD5F94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 of Association and Correlation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0336C-923E-401A-B11A-218585D2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1BE68-77EF-42A2-8988-BBC0A465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ABF5D5DC-4438-4F77-AB2B-DF83444C69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2473" y="2490234"/>
            <a:ext cx="3657600" cy="1033003"/>
          </a:xfrm>
        </p:spPr>
      </p:pic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AEE5F281-84EA-400B-BA99-203D8D930A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345949"/>
            <a:ext cx="2667000" cy="2000250"/>
          </a:xfrm>
        </p:spPr>
      </p:pic>
    </p:spTree>
    <p:extLst>
      <p:ext uri="{BB962C8B-B14F-4D97-AF65-F5344CB8AC3E}">
        <p14:creationId xmlns:p14="http://schemas.microsoft.com/office/powerpoint/2010/main" val="271143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7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2590800"/>
            <a:ext cx="6858000" cy="1676400"/>
          </a:xfrm>
        </p:spPr>
        <p:txBody>
          <a:bodyPr/>
          <a:lstStyle/>
          <a:p>
            <a:pPr algn="ctr"/>
            <a:r>
              <a:rPr lang="en-US"/>
              <a:t>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4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A9BCB67-F6A1-43FF-8906-213EFFAF4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000" y="1379631"/>
            <a:ext cx="6620799" cy="2086266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F65D2840-0DC9-4052-8CDC-F3D8E4DB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Inter"/>
              </a:rPr>
              <a:t>Which game has highest Global Sales? ----&gt; Wii Sports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8C8A80-1B6E-4AEB-814F-4CE4AA56A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667000"/>
            <a:ext cx="4977278" cy="348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1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r"/>
              </a:rPr>
              <a:t>Game launches according to years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E2690CE9-4755-4C48-9F85-A497D42F0C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57400"/>
            <a:ext cx="5562600" cy="417195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ED6CBDF-4A3E-4743-B3E7-A3E686B21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600200" y="1503947"/>
            <a:ext cx="6019800" cy="533400"/>
          </a:xfrm>
        </p:spPr>
      </p:pic>
    </p:spTree>
    <p:extLst>
      <p:ext uri="{BB962C8B-B14F-4D97-AF65-F5344CB8AC3E}">
        <p14:creationId xmlns:p14="http://schemas.microsoft.com/office/powerpoint/2010/main" val="397847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r"/>
              </a:rPr>
              <a:t>Relation of Global sales with years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4A75CE04-80EF-4D83-A27B-365F0B3C1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57" y="1732797"/>
            <a:ext cx="6640285" cy="46482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729FE-7444-43EE-AB06-903352C81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679" y="1524000"/>
            <a:ext cx="5296639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r"/>
              </a:rPr>
              <a:t>Sales range with most games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55A8CCCB-25FB-40F6-93C0-A7DEFBC2F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38676"/>
            <a:ext cx="5852172" cy="413766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AB1D8-14B8-46BA-BF95-D8FD963B7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177" y="1518794"/>
            <a:ext cx="550621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7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A1869F-847F-4F69-BE9F-BE0294D38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38" y="1524000"/>
            <a:ext cx="3878263" cy="1689100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6250CA25-A0DF-4AAB-B516-6DC2B2DCB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8" y="3278188"/>
            <a:ext cx="3878263" cy="2894013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53D3C932-6997-4304-B1A3-DA8641ABD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88" y="1524000"/>
            <a:ext cx="3179763" cy="2217738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DA8082B-99FA-47C3-82F5-7FC923FA5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88" y="3806825"/>
            <a:ext cx="3179763" cy="2365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</p:spPr>
        <p:txBody>
          <a:bodyPr anchor="b">
            <a:normAutofit/>
          </a:bodyPr>
          <a:lstStyle/>
          <a:p>
            <a:r>
              <a:rPr lang="en-US"/>
              <a:t>Top games in different genres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" y="6387664"/>
            <a:ext cx="457200" cy="39413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FEBEB0A-9E3D-4B14-9782-E2AE3DA60D96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8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181AE-2310-46C1-8CAC-A1B9FEB97D9B}"/>
              </a:ext>
            </a:extLst>
          </p:cNvPr>
          <p:cNvSpPr txBox="1"/>
          <p:nvPr/>
        </p:nvSpPr>
        <p:spPr>
          <a:xfrm>
            <a:off x="1295400" y="609600"/>
            <a:ext cx="6172200" cy="76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9F681-239E-492C-B332-EC65F684517E}"/>
              </a:ext>
            </a:extLst>
          </p:cNvPr>
          <p:cNvSpPr txBox="1"/>
          <p:nvPr/>
        </p:nvSpPr>
        <p:spPr>
          <a:xfrm>
            <a:off x="897155" y="1752600"/>
            <a:ext cx="6591300" cy="4343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Data Set Description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Data Preparation/Wrangling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Data Mining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745669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F254EC4B-5E9F-4683-8A30-87473FE84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3" y="1524000"/>
            <a:ext cx="2057400" cy="1516063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FD9EEB40-EC32-435B-9B4A-42460FC03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3" y="1524000"/>
            <a:ext cx="2060575" cy="1516063"/>
          </a:xfrm>
          <a:prstGeom prst="rect">
            <a:avLst/>
          </a:prstGeom>
        </p:spPr>
      </p:pic>
      <p:pic>
        <p:nvPicPr>
          <p:cNvPr id="15" name="Picture 1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F99AAC5D-3EEC-4263-B2EA-3106740AC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38" y="1524000"/>
            <a:ext cx="2081213" cy="1516063"/>
          </a:xfrm>
          <a:prstGeom prst="rect">
            <a:avLst/>
          </a:prstGeom>
        </p:spPr>
      </p:pic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46901D61-BCAD-4A2F-9978-D38865CAC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3" y="3098800"/>
            <a:ext cx="2065338" cy="1506538"/>
          </a:xfr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802D8A0-27E8-4C9E-9520-D20EC5DFF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50" y="3098800"/>
            <a:ext cx="2066925" cy="1506538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4E7CA11-CB7B-491E-926F-0654F0BDF1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25" y="3098800"/>
            <a:ext cx="2068513" cy="1506538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8CB59B9A-DB4A-4E8E-9DDF-578EF8F457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3" y="4660900"/>
            <a:ext cx="2052638" cy="1511300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0E0B3EBA-617C-4C32-BC29-72B85F35CB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4660900"/>
            <a:ext cx="2073275" cy="15113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76EDF83-C283-421F-9E54-AFCE77E96E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4660900"/>
            <a:ext cx="2073275" cy="1511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B5B9BC-0A2F-486B-82A9-650B076C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</p:spPr>
        <p:txBody>
          <a:bodyPr anchor="b">
            <a:normAutofit/>
          </a:bodyPr>
          <a:lstStyle/>
          <a:p>
            <a:r>
              <a:rPr lang="en-US"/>
              <a:t>Top games in different genres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01373-F335-4210-8C62-57E61C2E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387664"/>
            <a:ext cx="457200" cy="39413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63B0023-0CED-47F7-85AE-654F0B232C29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2057-6464-49B2-BAD5-32044819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r"/>
              </a:rPr>
              <a:t>Top Publisher in terms of sales </a:t>
            </a:r>
          </a:p>
        </p:txBody>
      </p:sp>
      <p:pic>
        <p:nvPicPr>
          <p:cNvPr id="7" name="Content Placeholder 6" descr="Chart, pie chart&#10;&#10;Description automatically generated">
            <a:extLst>
              <a:ext uri="{FF2B5EF4-FFF2-40B4-BE49-F238E27FC236}">
                <a16:creationId xmlns:a16="http://schemas.microsoft.com/office/drawing/2014/main" id="{B971FCF6-106D-4377-9500-70CBAAF2A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4664"/>
            <a:ext cx="9144000" cy="48768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943EC-6010-4662-A65B-35E75E43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DAC50-911B-49E3-A8DC-60B76332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7A356-20B7-44C1-97EE-1C8975586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45328"/>
            <a:ext cx="671606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3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9BC695-D0BF-4298-ABF9-4BB53AC6325D}"/>
              </a:ext>
            </a:extLst>
          </p:cNvPr>
          <p:cNvSpPr txBox="1"/>
          <p:nvPr/>
        </p:nvSpPr>
        <p:spPr>
          <a:xfrm>
            <a:off x="457200" y="2286000"/>
            <a:ext cx="6858000" cy="1524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Thank you</a:t>
            </a:r>
            <a:endParaRPr lang="en-US" sz="4000" b="1" kern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CF4D883-B9C2-EBBA-52AF-0132726A6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</p:spPr>
        <p:txBody>
          <a:bodyPr/>
          <a:lstStyle/>
          <a:p>
            <a:r>
              <a:rPr lang="en-US"/>
              <a:t>Kushal Shah</a:t>
            </a:r>
            <a:endParaRPr lang="en-US" dirty="0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11A92829-8C3A-4108-A08B-636F7BD058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457200" cy="393700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B0023-0CED-47F7-85AE-654F0B232C29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7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7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2590800"/>
            <a:ext cx="6858000" cy="1676400"/>
          </a:xfrm>
        </p:spPr>
        <p:txBody>
          <a:bodyPr/>
          <a:lstStyle/>
          <a:p>
            <a:pPr algn="ctr"/>
            <a:r>
              <a:rPr lang="en-US" dirty="0"/>
              <a:t>Data Set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8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fontAlgn="base"/>
            <a:r>
              <a:rPr lang="en-US" b="0" i="0" dirty="0">
                <a:effectLst/>
                <a:latin typeface="Inter"/>
              </a:rPr>
              <a:t>This dataset contains a list of video games with sales greater than 100,000 copies. It was generated by a scrape of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3"/>
              </a:rPr>
              <a:t>vgchartz.com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Fields include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Rank - Ranking of overall sales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Name - The games name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Platform - Platform of the games release (i.e. PC,PS4, etc.)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Year - Year of the game's release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Genre - Genre of the game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Publisher - Publisher of the game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NA_Sales</a:t>
            </a:r>
            <a:r>
              <a:rPr lang="en-US" b="0" i="0" dirty="0">
                <a:effectLst/>
                <a:latin typeface="Inter"/>
              </a:rPr>
              <a:t> - Sales in North America (in millions)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EU_Sales</a:t>
            </a:r>
            <a:r>
              <a:rPr lang="en-US" b="0" i="0" dirty="0">
                <a:effectLst/>
                <a:latin typeface="Inter"/>
              </a:rPr>
              <a:t> - Sales in Europe (in millions)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JP_Sales</a:t>
            </a:r>
            <a:r>
              <a:rPr lang="en-US" b="0" i="0" dirty="0">
                <a:effectLst/>
                <a:latin typeface="Inter"/>
              </a:rPr>
              <a:t> - Sales in Japan (in millions)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Other_Sales</a:t>
            </a:r>
            <a:r>
              <a:rPr lang="en-US" b="0" i="0" dirty="0">
                <a:effectLst/>
                <a:latin typeface="Inter"/>
              </a:rPr>
              <a:t> - Sales in the rest of the world (in millions)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Global_Sales</a:t>
            </a:r>
            <a:r>
              <a:rPr lang="en-US" b="0" i="0" dirty="0">
                <a:effectLst/>
                <a:latin typeface="Inter"/>
              </a:rPr>
              <a:t> - Total worldwide sales.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2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We can use the data and analyze various things like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 dirty="0"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he games with the highest sales. The games with the lowest sales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We can explore the highest sales in which year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The top games for each platform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The top genres for games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The top game Publishers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The top games in different genres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The bestselling games in the different regions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How the sales were affected in different years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7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The distribution of sales in different regions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1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7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2590800"/>
            <a:ext cx="6858000" cy="1676400"/>
          </a:xfrm>
        </p:spPr>
        <p:txBody>
          <a:bodyPr/>
          <a:lstStyle/>
          <a:p>
            <a:pPr algn="ctr"/>
            <a:r>
              <a:rPr lang="en-US" dirty="0"/>
              <a:t>Data Preparation/ Data Wrangling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3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Preparation/Wrangling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The data needs to be prepared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7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The Data might have incomplete rows and columns.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 The data set had 2 incomplete records which were dropped in the initial dataset.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After that I realized there are some Nan values I the year 2016, so I used </a:t>
            </a:r>
            <a:r>
              <a:rPr lang="en-US" sz="1700" dirty="0" err="1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fillna</a:t>
            </a:r>
            <a:r>
              <a:rPr lang="en-US" sz="17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 to replace the </a:t>
            </a:r>
            <a:r>
              <a:rPr lang="en-US" sz="1700" dirty="0" err="1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sz="17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 with the mean values.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I then dropped the rows  with missing values to clean the data.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The shape of the data before </a:t>
            </a:r>
            <a:r>
              <a:rPr lang="en-US" sz="1700" dirty="0"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the Preparation is 16598 by 11 and after the preparation is 16598 by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3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Preparation/Wrangling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80B10C-4D8A-49AE-8F44-5A9AB0D0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43" y="1555540"/>
            <a:ext cx="6373114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6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Preparation/Wrangling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The code for the data preparation I used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Inter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02B255-B599-485F-9A07-0ED160CCB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22" y="2286000"/>
            <a:ext cx="5953956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06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a9083da47ed50cf307069546a324011c47d9b3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WPI_2012White</Template>
  <TotalTime>266</TotalTime>
  <Words>481</Words>
  <Application>Microsoft Office PowerPoint</Application>
  <PresentationFormat>On-screen Show (4:3)</PresentationFormat>
  <Paragraphs>100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 New</vt:lpstr>
      <vt:lpstr>Inter</vt:lpstr>
      <vt:lpstr>Symbol</vt:lpstr>
      <vt:lpstr>Times New Roman</vt:lpstr>
      <vt:lpstr>Verdana</vt:lpstr>
      <vt:lpstr>Wingdings</vt:lpstr>
      <vt:lpstr>WPI-White</vt:lpstr>
      <vt:lpstr>Video game sales data and Analysis</vt:lpstr>
      <vt:lpstr>PowerPoint Presentation</vt:lpstr>
      <vt:lpstr>Data Set Description</vt:lpstr>
      <vt:lpstr>Data Set Description</vt:lpstr>
      <vt:lpstr>Data Set Description</vt:lpstr>
      <vt:lpstr>Data Preparation/ Data Wrangling</vt:lpstr>
      <vt:lpstr>Data Preparation/Wrangling</vt:lpstr>
      <vt:lpstr>Data Preparation/Wrangling</vt:lpstr>
      <vt:lpstr>Data Preparation/Wrangling</vt:lpstr>
      <vt:lpstr>Data Mining</vt:lpstr>
      <vt:lpstr>Cluster Analysis</vt:lpstr>
      <vt:lpstr>Linear and Random Forest Regression</vt:lpstr>
      <vt:lpstr>Association and Correlation</vt:lpstr>
      <vt:lpstr>Data Visualization</vt:lpstr>
      <vt:lpstr>Which game has highest Global Sales? ----&gt; Wii Sports</vt:lpstr>
      <vt:lpstr>Game launches according to years</vt:lpstr>
      <vt:lpstr>Relation of Global sales with years</vt:lpstr>
      <vt:lpstr>Sales range with most games</vt:lpstr>
      <vt:lpstr>Top games in different genres</vt:lpstr>
      <vt:lpstr>Top games in different genres</vt:lpstr>
      <vt:lpstr>Top Publisher in terms of sales 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 </dc:title>
  <dc:creator>Choi, Yejee</dc:creator>
  <cp:lastModifiedBy>kushal shah</cp:lastModifiedBy>
  <cp:revision>2</cp:revision>
  <dcterms:created xsi:type="dcterms:W3CDTF">2016-10-10T17:55:03Z</dcterms:created>
  <dcterms:modified xsi:type="dcterms:W3CDTF">2022-05-02T23:01:44Z</dcterms:modified>
</cp:coreProperties>
</file>