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20">
          <p15:clr>
            <a:srgbClr val="A4A3A4"/>
          </p15:clr>
        </p15:guide>
        <p15:guide id="2" orient="horz" pos="960">
          <p15:clr>
            <a:srgbClr val="A4A3A4"/>
          </p15:clr>
        </p15:guide>
        <p15:guide id="3" orient="horz" pos="3888">
          <p15:clr>
            <a:srgbClr val="A4A3A4"/>
          </p15:clr>
        </p15:guide>
        <p15:guide id="4" pos="288">
          <p15:clr>
            <a:srgbClr val="A4A3A4"/>
          </p15:clr>
        </p15:guide>
        <p15:guide id="5" pos="5472">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0" roundtripDataSignature="AMtx7mgccS+3aaEOYbiMtZheDuEugPVG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20" orient="horz"/>
        <p:guide pos="960" orient="horz"/>
        <p:guide pos="3888" orient="horz"/>
        <p:guide pos="288"/>
        <p:guide pos="5472"/>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120c84ece_1_2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120c84ece_1_2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solidFill>
                  <a:schemeClr val="dk1"/>
                </a:solidFill>
                <a:latin typeface="Times New Roman"/>
                <a:ea typeface="Times New Roman"/>
                <a:cs typeface="Times New Roman"/>
                <a:sym typeface="Times New Roman"/>
              </a:rPr>
              <a:t>Employees will input data during a business operation, and by using IT, the data will be transferred to the local, or cloud database.. After the data is saved in the proper format, it will be saved for data analysis in the later stage. With IT, human errors such as wrong inputs and false actions will be detected and eliminated during the process of data cleaning. Also the </a:t>
            </a:r>
            <a:endParaRPr>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t/>
            </a:r>
            <a:endParaRPr/>
          </a:p>
          <a:p>
            <a:pPr indent="0" lvl="0" marL="0" rtl="0" algn="l">
              <a:lnSpc>
                <a:spcPct val="130000"/>
              </a:lnSpc>
              <a:spcBef>
                <a:spcPts val="0"/>
              </a:spcBef>
              <a:spcAft>
                <a:spcPts val="0"/>
              </a:spcAft>
              <a:buNone/>
            </a:pPr>
            <a:r>
              <a:rPr b="1" lang="en-US">
                <a:latin typeface="Times New Roman"/>
                <a:ea typeface="Times New Roman"/>
                <a:cs typeface="Times New Roman"/>
                <a:sym typeface="Times New Roman"/>
              </a:rPr>
              <a:t>The business group will be responsible to acquire data from customers with the consent form.</a:t>
            </a:r>
            <a:endParaRPr b="1">
              <a:latin typeface="Times New Roman"/>
              <a:ea typeface="Times New Roman"/>
              <a:cs typeface="Times New Roman"/>
              <a:sym typeface="Times New Roman"/>
            </a:endParaRPr>
          </a:p>
          <a:p>
            <a:pPr indent="-311150" lvl="1" marL="914400" rtl="0" algn="l">
              <a:lnSpc>
                <a:spcPct val="130000"/>
              </a:lnSpc>
              <a:spcBef>
                <a:spcPts val="0"/>
              </a:spcBef>
              <a:spcAft>
                <a:spcPts val="0"/>
              </a:spcAft>
              <a:buClr>
                <a:schemeClr val="dk1"/>
              </a:buClr>
              <a:buSzPts val="1300"/>
              <a:buFont typeface="Times New Roman"/>
              <a:buChar char="○"/>
            </a:pPr>
            <a:r>
              <a:rPr lang="en-US" sz="1300">
                <a:latin typeface="Times New Roman"/>
                <a:ea typeface="Times New Roman"/>
                <a:cs typeface="Times New Roman"/>
                <a:sym typeface="Times New Roman"/>
              </a:rPr>
              <a:t>Data analysis will be conducted by both teams to generate daily, monthly, and annual reports.</a:t>
            </a:r>
            <a:endParaRPr sz="1300">
              <a:latin typeface="Times New Roman"/>
              <a:ea typeface="Times New Roman"/>
              <a:cs typeface="Times New Roman"/>
              <a:sym typeface="Times New Roman"/>
            </a:endParaRPr>
          </a:p>
          <a:p>
            <a:pPr indent="-311150" lvl="1" marL="914400" rtl="0" algn="l">
              <a:lnSpc>
                <a:spcPct val="130000"/>
              </a:lnSpc>
              <a:spcBef>
                <a:spcPts val="0"/>
              </a:spcBef>
              <a:spcAft>
                <a:spcPts val="0"/>
              </a:spcAft>
              <a:buClr>
                <a:schemeClr val="dk1"/>
              </a:buClr>
              <a:buSzPts val="1300"/>
              <a:buFont typeface="Times New Roman"/>
              <a:buChar char="○"/>
            </a:pPr>
            <a:r>
              <a:rPr lang="en-US" sz="1300">
                <a:latin typeface="Times New Roman"/>
                <a:ea typeface="Times New Roman"/>
                <a:cs typeface="Times New Roman"/>
                <a:sym typeface="Times New Roman"/>
              </a:rPr>
              <a:t>Each season, the two teams will generate a plan for products that will be sold in the next season and adopt or generate new products that customers might prefer. Each year, with all reports gathered, both IT and the business teams will work together to discuss product sales and how to use IT to improve sales to align business with IT.</a:t>
            </a:r>
            <a:endParaRPr sz="1300">
              <a:latin typeface="Times New Roman"/>
              <a:ea typeface="Times New Roman"/>
              <a:cs typeface="Times New Roman"/>
              <a:sym typeface="Times New Roman"/>
            </a:endParaRPr>
          </a:p>
          <a:p>
            <a:pPr indent="0" lvl="0" marL="457200" rtl="0" algn="l">
              <a:lnSpc>
                <a:spcPct val="130000"/>
              </a:lnSpc>
              <a:spcBef>
                <a:spcPts val="0"/>
              </a:spcBef>
              <a:spcAft>
                <a:spcPts val="0"/>
              </a:spcAft>
              <a:buNone/>
            </a:pPr>
            <a:r>
              <a:t/>
            </a:r>
            <a:endParaRPr b="1" sz="1300">
              <a:latin typeface="Times New Roman"/>
              <a:ea typeface="Times New Roman"/>
              <a:cs typeface="Times New Roman"/>
              <a:sym typeface="Times New Roman"/>
            </a:endParaRPr>
          </a:p>
          <a:p>
            <a:pPr indent="0" lvl="0" marL="0" rtl="0" algn="l">
              <a:lnSpc>
                <a:spcPct val="130000"/>
              </a:lnSpc>
              <a:spcBef>
                <a:spcPts val="0"/>
              </a:spcBef>
              <a:spcAft>
                <a:spcPts val="0"/>
              </a:spcAft>
              <a:buNone/>
            </a:pPr>
            <a:r>
              <a:rPr b="1" lang="en-US" sz="1300">
                <a:latin typeface="Times New Roman"/>
                <a:ea typeface="Times New Roman"/>
                <a:cs typeface="Times New Roman"/>
                <a:sym typeface="Times New Roman"/>
              </a:rPr>
              <a:t>High-quality customer services: construct an environment online to answer basic questions from customers with our free agent bot. </a:t>
            </a:r>
            <a:endParaRPr b="1" sz="1300">
              <a:latin typeface="Times New Roman"/>
              <a:ea typeface="Times New Roman"/>
              <a:cs typeface="Times New Roman"/>
              <a:sym typeface="Times New Roman"/>
            </a:endParaRPr>
          </a:p>
          <a:p>
            <a:pPr indent="-311150" lvl="1" marL="914400" rtl="0" algn="l">
              <a:lnSpc>
                <a:spcPct val="130000"/>
              </a:lnSpc>
              <a:spcBef>
                <a:spcPts val="0"/>
              </a:spcBef>
              <a:spcAft>
                <a:spcPts val="0"/>
              </a:spcAft>
              <a:buClr>
                <a:schemeClr val="dk1"/>
              </a:buClr>
              <a:buSzPts val="1300"/>
              <a:buFont typeface="Times New Roman"/>
              <a:buChar char="○"/>
            </a:pPr>
            <a:r>
              <a:rPr lang="en-US" sz="1300">
                <a:latin typeface="Times New Roman"/>
                <a:ea typeface="Times New Roman"/>
                <a:cs typeface="Times New Roman"/>
                <a:sym typeface="Times New Roman"/>
              </a:rPr>
              <a:t>All simple answers will be answered by the online agent first, and if the customer needs additional help, the agent will notify an employee to answer questions either online or on phone. </a:t>
            </a:r>
            <a:endParaRPr sz="1300">
              <a:latin typeface="Times New Roman"/>
              <a:ea typeface="Times New Roman"/>
              <a:cs typeface="Times New Roman"/>
              <a:sym typeface="Times New Roman"/>
            </a:endParaRPr>
          </a:p>
          <a:p>
            <a:pPr indent="-311150" lvl="1" marL="914400" rtl="0" algn="l">
              <a:lnSpc>
                <a:spcPct val="130000"/>
              </a:lnSpc>
              <a:spcBef>
                <a:spcPts val="0"/>
              </a:spcBef>
              <a:spcAft>
                <a:spcPts val="0"/>
              </a:spcAft>
              <a:buClr>
                <a:schemeClr val="dk1"/>
              </a:buClr>
              <a:buSzPts val="1300"/>
              <a:buFont typeface="Times New Roman"/>
              <a:buChar char="○"/>
            </a:pPr>
            <a:r>
              <a:rPr lang="en-US" sz="1300">
                <a:latin typeface="Times New Roman"/>
                <a:ea typeface="Times New Roman"/>
                <a:cs typeface="Times New Roman"/>
                <a:sym typeface="Times New Roman"/>
              </a:rPr>
              <a:t>Feedbacks are collected by the business operator after each phone call or online service and will be saved to the database for our business team. The business team will conduct data analysis on customer service satisfaction rates and problems. Result will be discussed by the business team and IT to plan for further changes towards customer services to improve the performance.</a:t>
            </a:r>
            <a:endParaRPr sz="1300">
              <a:latin typeface="Times New Roman"/>
              <a:ea typeface="Times New Roman"/>
              <a:cs typeface="Times New Roman"/>
              <a:sym typeface="Times New Roman"/>
            </a:endParaRPr>
          </a:p>
          <a:p>
            <a:pPr indent="0" lvl="0" marL="914400" rtl="0" algn="l">
              <a:lnSpc>
                <a:spcPct val="130000"/>
              </a:lnSpc>
              <a:spcBef>
                <a:spcPts val="0"/>
              </a:spcBef>
              <a:spcAft>
                <a:spcPts val="0"/>
              </a:spcAft>
              <a:buNone/>
            </a:pPr>
            <a:r>
              <a:t/>
            </a:r>
            <a:endParaRPr b="1" sz="1300">
              <a:latin typeface="Times New Roman"/>
              <a:ea typeface="Times New Roman"/>
              <a:cs typeface="Times New Roman"/>
              <a:sym typeface="Times New Roman"/>
            </a:endParaRPr>
          </a:p>
          <a:p>
            <a:pPr indent="0" lvl="0" marL="0" rtl="0" algn="l">
              <a:lnSpc>
                <a:spcPct val="130000"/>
              </a:lnSpc>
              <a:spcBef>
                <a:spcPts val="0"/>
              </a:spcBef>
              <a:spcAft>
                <a:spcPts val="0"/>
              </a:spcAft>
              <a:buNone/>
            </a:pPr>
            <a:r>
              <a:rPr b="1" lang="en-US" sz="1300">
                <a:latin typeface="Times New Roman"/>
                <a:ea typeface="Times New Roman"/>
                <a:cs typeface="Times New Roman"/>
                <a:sym typeface="Times New Roman"/>
              </a:rPr>
              <a:t>Reputable operations: Metro Bank will be using the latest technology in business operations to eliminate possible human errors that could be generated during the process. </a:t>
            </a:r>
            <a:endParaRPr b="1" sz="1300">
              <a:latin typeface="Times New Roman"/>
              <a:ea typeface="Times New Roman"/>
              <a:cs typeface="Times New Roman"/>
              <a:sym typeface="Times New Roman"/>
            </a:endParaRPr>
          </a:p>
          <a:p>
            <a:pPr indent="-311150" lvl="1" marL="914400" rtl="0" algn="l">
              <a:lnSpc>
                <a:spcPct val="130000"/>
              </a:lnSpc>
              <a:spcBef>
                <a:spcPts val="0"/>
              </a:spcBef>
              <a:spcAft>
                <a:spcPts val="0"/>
              </a:spcAft>
              <a:buClr>
                <a:schemeClr val="dk1"/>
              </a:buClr>
              <a:buSzPts val="1300"/>
              <a:buFont typeface="Times New Roman"/>
              <a:buChar char="○"/>
            </a:pPr>
            <a:r>
              <a:rPr lang="en-US" sz="1300">
                <a:latin typeface="Times New Roman"/>
                <a:ea typeface="Times New Roman"/>
                <a:cs typeface="Times New Roman"/>
                <a:sym typeface="Times New Roman"/>
              </a:rPr>
              <a:t>The organization will train employees on how to use the platform and what information will be input. </a:t>
            </a:r>
            <a:endParaRPr sz="1300">
              <a:latin typeface="Times New Roman"/>
              <a:ea typeface="Times New Roman"/>
              <a:cs typeface="Times New Roman"/>
              <a:sym typeface="Times New Roman"/>
            </a:endParaRPr>
          </a:p>
          <a:p>
            <a:pPr indent="-311150" lvl="1" marL="914400" rtl="0" algn="l">
              <a:lnSpc>
                <a:spcPct val="130000"/>
              </a:lnSpc>
              <a:spcBef>
                <a:spcPts val="0"/>
              </a:spcBef>
              <a:spcAft>
                <a:spcPts val="0"/>
              </a:spcAft>
              <a:buClr>
                <a:schemeClr val="dk1"/>
              </a:buClr>
              <a:buSzPts val="1300"/>
              <a:buFont typeface="Times New Roman"/>
              <a:buChar char="○"/>
            </a:pPr>
            <a:r>
              <a:rPr lang="en-US" sz="1300">
                <a:latin typeface="Times New Roman"/>
                <a:ea typeface="Times New Roman"/>
                <a:cs typeface="Times New Roman"/>
                <a:sym typeface="Times New Roman"/>
              </a:rPr>
              <a:t>IT will serve the business as a tool to detect flaws in the data so it can be cleaned and formatted properly</a:t>
            </a:r>
            <a:endParaRPr sz="1300">
              <a:latin typeface="Times New Roman"/>
              <a:ea typeface="Times New Roman"/>
              <a:cs typeface="Times New Roman"/>
              <a:sym typeface="Times New Roman"/>
            </a:endParaRPr>
          </a:p>
          <a:p>
            <a:pPr indent="0" lvl="0" marL="0" rtl="0" algn="l">
              <a:lnSpc>
                <a:spcPct val="130000"/>
              </a:lnSpc>
              <a:spcBef>
                <a:spcPts val="0"/>
              </a:spcBef>
              <a:spcAft>
                <a:spcPts val="0"/>
              </a:spcAft>
              <a:buNone/>
            </a:pPr>
            <a:r>
              <a:t/>
            </a:r>
            <a:endParaRPr sz="1300">
              <a:latin typeface="Times New Roman"/>
              <a:ea typeface="Times New Roman"/>
              <a:cs typeface="Times New Roman"/>
              <a:sym typeface="Times New Roman"/>
            </a:endParaRPr>
          </a:p>
        </p:txBody>
      </p:sp>
      <p:sp>
        <p:nvSpPr>
          <p:cNvPr id="222" name="Google Shape;222;gd120c84ece_1_2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120c84ece_1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120c84ece_1_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rPr b="1" lang="en-US">
                <a:latin typeface="Times New Roman"/>
                <a:ea typeface="Times New Roman"/>
                <a:cs typeface="Times New Roman"/>
                <a:sym typeface="Times New Roman"/>
              </a:rPr>
              <a:t>Policies to Employees</a:t>
            </a:r>
            <a:endParaRPr b="1">
              <a:latin typeface="Times New Roman"/>
              <a:ea typeface="Times New Roman"/>
              <a:cs typeface="Times New Roman"/>
              <a:sym typeface="Times New Roman"/>
            </a:endParaRPr>
          </a:p>
          <a:p>
            <a:pPr indent="0" lvl="0" marL="0" rtl="0" algn="l">
              <a:lnSpc>
                <a:spcPct val="125000"/>
              </a:lnSpc>
              <a:spcBef>
                <a:spcPts val="0"/>
              </a:spcBef>
              <a:spcAft>
                <a:spcPts val="0"/>
              </a:spcAft>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Understand the fundamental business operation</a:t>
            </a:r>
            <a:endParaRPr>
              <a:latin typeface="Times New Roman"/>
              <a:ea typeface="Times New Roman"/>
              <a:cs typeface="Times New Roman"/>
              <a:sym typeface="Times New Roman"/>
            </a:endParaRPr>
          </a:p>
          <a:p>
            <a:pPr indent="0" lvl="0" marL="0" rtl="0" algn="l">
              <a:lnSpc>
                <a:spcPct val="125000"/>
              </a:lnSpc>
              <a:spcBef>
                <a:spcPts val="0"/>
              </a:spcBef>
              <a:spcAft>
                <a:spcPts val="0"/>
              </a:spcAft>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Construct friendly connection between the bank to customers</a:t>
            </a:r>
            <a:endParaRPr>
              <a:latin typeface="Times New Roman"/>
              <a:ea typeface="Times New Roman"/>
              <a:cs typeface="Times New Roman"/>
              <a:sym typeface="Times New Roman"/>
            </a:endParaRPr>
          </a:p>
          <a:p>
            <a:pPr indent="0" lvl="0" marL="0" rtl="0" algn="l">
              <a:lnSpc>
                <a:spcPct val="125000"/>
              </a:lnSpc>
              <a:spcBef>
                <a:spcPts val="0"/>
              </a:spcBef>
              <a:spcAft>
                <a:spcPts val="0"/>
              </a:spcAft>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Reinforce customer service by having more frequent calls to customers to understand their condition and needs</a:t>
            </a:r>
            <a:endParaRPr>
              <a:latin typeface="Times New Roman"/>
              <a:ea typeface="Times New Roman"/>
              <a:cs typeface="Times New Roman"/>
              <a:sym typeface="Times New Roman"/>
            </a:endParaRPr>
          </a:p>
          <a:p>
            <a:pPr indent="0" lvl="0" marL="0" rtl="0" algn="l">
              <a:lnSpc>
                <a:spcPct val="125000"/>
              </a:lnSpc>
              <a:spcBef>
                <a:spcPts val="0"/>
              </a:spcBef>
              <a:spcAft>
                <a:spcPts val="0"/>
              </a:spcAft>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Maintain business operations in the organization and ensure transactions and data input to be correctly stored</a:t>
            </a:r>
            <a:endParaRPr>
              <a:latin typeface="Times New Roman"/>
              <a:ea typeface="Times New Roman"/>
              <a:cs typeface="Times New Roman"/>
              <a:sym typeface="Times New Roman"/>
            </a:endParaRPr>
          </a:p>
          <a:p>
            <a:pPr indent="0" lvl="0" marL="0" rtl="0" algn="l">
              <a:lnSpc>
                <a:spcPct val="125000"/>
              </a:lnSpc>
              <a:spcBef>
                <a:spcPts val="0"/>
              </a:spcBef>
              <a:spcAft>
                <a:spcPts val="0"/>
              </a:spcAft>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Conduct regular data analysis to control customer actions to prevent churns </a:t>
            </a:r>
            <a:endParaRPr b="1">
              <a:latin typeface="Times New Roman"/>
              <a:ea typeface="Times New Roman"/>
              <a:cs typeface="Times New Roman"/>
              <a:sym typeface="Times New Roman"/>
            </a:endParaRPr>
          </a:p>
          <a:p>
            <a:pPr indent="0" lvl="0" marL="0" rtl="0" algn="l">
              <a:lnSpc>
                <a:spcPct val="125000"/>
              </a:lnSpc>
              <a:spcBef>
                <a:spcPts val="0"/>
              </a:spcBef>
              <a:spcAft>
                <a:spcPts val="0"/>
              </a:spcAft>
              <a:buNone/>
            </a:pPr>
            <a:r>
              <a:t/>
            </a:r>
            <a:endParaRPr b="1">
              <a:latin typeface="Times New Roman"/>
              <a:ea typeface="Times New Roman"/>
              <a:cs typeface="Times New Roman"/>
              <a:sym typeface="Times New Roman"/>
            </a:endParaRPr>
          </a:p>
          <a:p>
            <a:pPr indent="0" lvl="0" marL="0" rtl="0" algn="l">
              <a:lnSpc>
                <a:spcPct val="125000"/>
              </a:lnSpc>
              <a:spcBef>
                <a:spcPts val="0"/>
              </a:spcBef>
              <a:spcAft>
                <a:spcPts val="0"/>
              </a:spcAft>
              <a:buNone/>
            </a:pPr>
            <a:r>
              <a:t/>
            </a:r>
            <a:endParaRPr b="1">
              <a:latin typeface="Times New Roman"/>
              <a:ea typeface="Times New Roman"/>
              <a:cs typeface="Times New Roman"/>
              <a:sym typeface="Times New Roman"/>
            </a:endParaRPr>
          </a:p>
          <a:p>
            <a:pPr indent="0" lvl="0" marL="0" rtl="0" algn="l">
              <a:lnSpc>
                <a:spcPct val="125000"/>
              </a:lnSpc>
              <a:spcBef>
                <a:spcPts val="0"/>
              </a:spcBef>
              <a:spcAft>
                <a:spcPts val="0"/>
              </a:spcAft>
              <a:buNone/>
            </a:pPr>
            <a:r>
              <a:rPr b="1" lang="en-US">
                <a:latin typeface="Times New Roman"/>
                <a:ea typeface="Times New Roman"/>
                <a:cs typeface="Times New Roman"/>
                <a:sym typeface="Times New Roman"/>
              </a:rPr>
              <a:t>Policies of IT</a:t>
            </a:r>
            <a:endParaRPr b="1">
              <a:latin typeface="Times New Roman"/>
              <a:ea typeface="Times New Roman"/>
              <a:cs typeface="Times New Roman"/>
              <a:sym typeface="Times New Roman"/>
            </a:endParaRPr>
          </a:p>
          <a:p>
            <a:pPr indent="0" lvl="0" marL="0" rtl="0" algn="l">
              <a:lnSpc>
                <a:spcPct val="125000"/>
              </a:lnSpc>
              <a:spcBef>
                <a:spcPts val="0"/>
              </a:spcBef>
              <a:spcAft>
                <a:spcPts val="0"/>
              </a:spcAft>
              <a:buClr>
                <a:schemeClr val="dk1"/>
              </a:buClr>
              <a:buSzPts val="1100"/>
              <a:buFont typeface="Arial"/>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Maintain the database and devices for daily operation</a:t>
            </a:r>
            <a:endParaRPr>
              <a:latin typeface="Times New Roman"/>
              <a:ea typeface="Times New Roman"/>
              <a:cs typeface="Times New Roman"/>
              <a:sym typeface="Times New Roman"/>
            </a:endParaRPr>
          </a:p>
          <a:p>
            <a:pPr indent="0" lvl="0" marL="0" rtl="0" algn="l">
              <a:lnSpc>
                <a:spcPct val="125000"/>
              </a:lnSpc>
              <a:spcBef>
                <a:spcPts val="0"/>
              </a:spcBef>
              <a:spcAft>
                <a:spcPts val="0"/>
              </a:spcAft>
              <a:buClr>
                <a:schemeClr val="dk1"/>
              </a:buClr>
              <a:buSzPts val="1100"/>
              <a:buFont typeface="Arial"/>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Implement and install necessary programs to devices in time.</a:t>
            </a:r>
            <a:endParaRPr>
              <a:latin typeface="Times New Roman"/>
              <a:ea typeface="Times New Roman"/>
              <a:cs typeface="Times New Roman"/>
              <a:sym typeface="Times New Roman"/>
            </a:endParaRPr>
          </a:p>
          <a:p>
            <a:pPr indent="0" lvl="0" marL="0" rtl="0" algn="l">
              <a:lnSpc>
                <a:spcPct val="125000"/>
              </a:lnSpc>
              <a:spcBef>
                <a:spcPts val="0"/>
              </a:spcBef>
              <a:spcAft>
                <a:spcPts val="0"/>
              </a:spcAft>
              <a:buClr>
                <a:schemeClr val="dk1"/>
              </a:buClr>
              <a:buSzPts val="1100"/>
              <a:buFont typeface="Arial"/>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Control the version of stored data and update to the cloud and data warehouse</a:t>
            </a:r>
            <a:endParaRPr>
              <a:latin typeface="Times New Roman"/>
              <a:ea typeface="Times New Roman"/>
              <a:cs typeface="Times New Roman"/>
              <a:sym typeface="Times New Roman"/>
            </a:endParaRPr>
          </a:p>
          <a:p>
            <a:pPr indent="0" lvl="0" marL="0" rtl="0" algn="l">
              <a:lnSpc>
                <a:spcPct val="125000"/>
              </a:lnSpc>
              <a:spcBef>
                <a:spcPts val="0"/>
              </a:spcBef>
              <a:spcAft>
                <a:spcPts val="0"/>
              </a:spcAft>
              <a:buClr>
                <a:schemeClr val="dk1"/>
              </a:buClr>
              <a:buSzPts val="1100"/>
              <a:buFont typeface="Arial"/>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Ensure sensitive data will not be exposed to protect customer privacy</a:t>
            </a:r>
            <a:endParaRPr>
              <a:latin typeface="Times New Roman"/>
              <a:ea typeface="Times New Roman"/>
              <a:cs typeface="Times New Roman"/>
              <a:sym typeface="Times New Roman"/>
            </a:endParaRPr>
          </a:p>
          <a:p>
            <a:pPr indent="0" lvl="0" marL="457200" rtl="0" algn="l">
              <a:lnSpc>
                <a:spcPct val="125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lnSpc>
                <a:spcPct val="125000"/>
              </a:lnSpc>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Policy to customers</a:t>
            </a:r>
            <a:endParaRPr b="1">
              <a:latin typeface="Times New Roman"/>
              <a:ea typeface="Times New Roman"/>
              <a:cs typeface="Times New Roman"/>
              <a:sym typeface="Times New Roman"/>
            </a:endParaRPr>
          </a:p>
          <a:p>
            <a:pPr indent="0" lvl="0" marL="0" rtl="0" algn="l">
              <a:lnSpc>
                <a:spcPct val="125000"/>
              </a:lnSpc>
              <a:spcBef>
                <a:spcPts val="0"/>
              </a:spcBef>
              <a:spcAft>
                <a:spcPts val="0"/>
              </a:spcAft>
              <a:buClr>
                <a:schemeClr val="dk1"/>
              </a:buClr>
              <a:buSzPts val="1100"/>
              <a:buFont typeface="Arial"/>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Change your password each 2-3 months to protect the safety of your account</a:t>
            </a:r>
            <a:endParaRPr>
              <a:latin typeface="Times New Roman"/>
              <a:ea typeface="Times New Roman"/>
              <a:cs typeface="Times New Roman"/>
              <a:sym typeface="Times New Roman"/>
            </a:endParaRPr>
          </a:p>
          <a:p>
            <a:pPr indent="0" lvl="0" marL="0" rtl="0" algn="l">
              <a:lnSpc>
                <a:spcPct val="125000"/>
              </a:lnSpc>
              <a:spcBef>
                <a:spcPts val="0"/>
              </a:spcBef>
              <a:spcAft>
                <a:spcPts val="0"/>
              </a:spcAft>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Terms and conditions for using the report portal</a:t>
            </a:r>
            <a:endParaRPr>
              <a:latin typeface="Times New Roman"/>
              <a:ea typeface="Times New Roman"/>
              <a:cs typeface="Times New Roman"/>
              <a:sym typeface="Times New Roman"/>
            </a:endParaRPr>
          </a:p>
          <a:p>
            <a:pPr indent="0" lvl="0" marL="0" rtl="0" algn="l">
              <a:lnSpc>
                <a:spcPct val="125000"/>
              </a:lnSpc>
              <a:spcBef>
                <a:spcPts val="0"/>
              </a:spcBef>
              <a:spcAft>
                <a:spcPts val="0"/>
              </a:spcAft>
              <a:buNone/>
            </a:pPr>
            <a:r>
              <a:t/>
            </a:r>
            <a:endParaRPr sz="800">
              <a:latin typeface="Times New Roman"/>
              <a:ea typeface="Times New Roman"/>
              <a:cs typeface="Times New Roman"/>
              <a:sym typeface="Times New Roman"/>
            </a:endParaRPr>
          </a:p>
        </p:txBody>
      </p:sp>
      <p:sp>
        <p:nvSpPr>
          <p:cNvPr id="230" name="Google Shape;230;gd120c84ece_1_8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120c84ece_1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120c84ece_1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At Metro Bank, </a:t>
            </a:r>
            <a:r>
              <a:rPr lang="en-US">
                <a:latin typeface="Times New Roman"/>
                <a:ea typeface="Times New Roman"/>
                <a:cs typeface="Times New Roman"/>
                <a:sym typeface="Times New Roman"/>
              </a:rPr>
              <a:t>part of their goal is</a:t>
            </a:r>
            <a:r>
              <a:rPr lang="en-US" sz="1200">
                <a:solidFill>
                  <a:schemeClr val="dk1"/>
                </a:solidFill>
                <a:latin typeface="Times New Roman"/>
                <a:ea typeface="Times New Roman"/>
                <a:cs typeface="Times New Roman"/>
                <a:sym typeface="Times New Roman"/>
              </a:rPr>
              <a:t> to align IT with their business end as a primary tool to improve. We would recommend their business team understand customer needs and eliminate human errors in business</a:t>
            </a:r>
            <a:r>
              <a:rPr lang="en-US">
                <a:latin typeface="Times New Roman"/>
                <a:ea typeface="Times New Roman"/>
                <a:cs typeface="Times New Roman"/>
                <a:sym typeface="Times New Roman"/>
              </a:rPr>
              <a:t> through</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a:latin typeface="Times New Roman"/>
                <a:ea typeface="Times New Roman"/>
                <a:cs typeface="Times New Roman"/>
                <a:sym typeface="Times New Roman"/>
              </a:rPr>
              <a:t>Change management within</a:t>
            </a:r>
            <a:endParaRPr b="1" sz="6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US">
                <a:latin typeface="Times New Roman"/>
                <a:ea typeface="Times New Roman"/>
                <a:cs typeface="Times New Roman"/>
                <a:sym typeface="Times New Roman"/>
              </a:rPr>
              <a:t>The business team will enforce this to ensure successful business performance and to ensure the client portal functionality</a:t>
            </a:r>
            <a:endParaRPr>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a:latin typeface="Times New Roman"/>
                <a:ea typeface="Times New Roman"/>
                <a:cs typeface="Times New Roman"/>
                <a:sym typeface="Times New Roman"/>
              </a:rPr>
              <a:t>Regular error checks</a:t>
            </a:r>
            <a:endParaRPr b="1" sz="6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US">
                <a:latin typeface="Times New Roman"/>
                <a:ea typeface="Times New Roman"/>
                <a:cs typeface="Times New Roman"/>
                <a:sym typeface="Times New Roman"/>
              </a:rPr>
              <a:t>The IT and Business Teams will conduct an error eliminating process to detect any possible errors and correct the issues before the data is uploaded to the cloud</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p:txBody>
      </p:sp>
      <p:sp>
        <p:nvSpPr>
          <p:cNvPr id="239" name="Google Shape;239;gd120c84ece_1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7" name="Google Shape;24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54354fd28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54354fd28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d54354fd28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54354fd28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54354fd28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d54354fd28_0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54354fd28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54354fd28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400">
                <a:latin typeface="Times New Roman"/>
                <a:ea typeface="Times New Roman"/>
                <a:cs typeface="Times New Roman"/>
                <a:sym typeface="Times New Roman"/>
              </a:rPr>
              <a:t>AS-IS state</a:t>
            </a:r>
            <a:endParaRPr b="1" sz="14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The current state of Metro Bank is that human error in the bank is exceeding the government requirement and customers are not satisfied with the offers the bank is providing, including high rates of credit, high loan rates, low benefits of deposits, the low performance of customer service, and a smaller choice of bank products when compared to the industry. Followed by the issues listed above, the bank is having a high rate of customer churn.</a:t>
            </a:r>
            <a:endParaRPr/>
          </a:p>
        </p:txBody>
      </p:sp>
      <p:sp>
        <p:nvSpPr>
          <p:cNvPr id="180" name="Google Shape;180;gd54354fd28_0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3e06034e3_9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d3e06034e3_9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Noto Sans Symbols"/>
                <a:ea typeface="Noto Sans Symbols"/>
                <a:cs typeface="Noto Sans Symbols"/>
                <a:sym typeface="Noto Sans Symbols"/>
              </a:rPr>
              <a:t>●</a:t>
            </a:r>
            <a:r>
              <a:rPr lang="en-US" sz="700">
                <a:solidFill>
                  <a:schemeClr val="dk1"/>
                </a:solidFill>
                <a:highlight>
                  <a:srgbClr val="FFFFFF"/>
                </a:highlight>
                <a:latin typeface="Times New Roman"/>
                <a:ea typeface="Times New Roman"/>
                <a:cs typeface="Times New Roman"/>
                <a:sym typeface="Times New Roman"/>
              </a:rPr>
              <a:t>      </a:t>
            </a:r>
            <a:r>
              <a:rPr lang="en-US" sz="1200">
                <a:solidFill>
                  <a:srgbClr val="2D3B45"/>
                </a:solidFill>
                <a:highlight>
                  <a:srgbClr val="FFFFFF"/>
                </a:highlight>
                <a:latin typeface="Times New Roman"/>
                <a:ea typeface="Times New Roman"/>
                <a:cs typeface="Times New Roman"/>
                <a:sym typeface="Times New Roman"/>
              </a:rPr>
              <a:t>Communications Score: 3</a:t>
            </a:r>
            <a:endParaRPr/>
          </a:p>
          <a:p>
            <a:pPr indent="0" lvl="0" marL="0" rtl="0" algn="l">
              <a:lnSpc>
                <a:spcPct val="115000"/>
              </a:lnSpc>
              <a:spcBef>
                <a:spcPts val="0"/>
              </a:spcBef>
              <a:spcAft>
                <a:spcPts val="0"/>
              </a:spcAft>
              <a:buClr>
                <a:schemeClr val="dk1"/>
              </a:buClr>
              <a:buSzPts val="1100"/>
              <a:buFont typeface="Arial"/>
              <a:buNone/>
            </a:pPr>
            <a:r>
              <a:rPr lang="en-US" sz="1200">
                <a:solidFill>
                  <a:srgbClr val="2D3B45"/>
                </a:solidFill>
                <a:highlight>
                  <a:srgbClr val="FFFFFF"/>
                </a:highlight>
                <a:latin typeface="Times New Roman"/>
                <a:ea typeface="Times New Roman"/>
                <a:cs typeface="Times New Roman"/>
                <a:sym typeface="Times New Roman"/>
              </a:rPr>
              <a:t>The organization focuses on understanding business by IT and IT by Business and knowledge sharing which means merging business awareness and their structuring around key processes needs to be worked on more.</a:t>
            </a:r>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Noto Sans Symbols"/>
                <a:ea typeface="Noto Sans Symbols"/>
                <a:cs typeface="Noto Sans Symbols"/>
                <a:sym typeface="Noto Sans Symbols"/>
              </a:rPr>
              <a:t>●</a:t>
            </a:r>
            <a:r>
              <a:rPr lang="en-US" sz="700">
                <a:solidFill>
                  <a:schemeClr val="dk1"/>
                </a:solidFill>
                <a:highlight>
                  <a:srgbClr val="FFFFFF"/>
                </a:highlight>
                <a:latin typeface="Times New Roman"/>
                <a:ea typeface="Times New Roman"/>
                <a:cs typeface="Times New Roman"/>
                <a:sym typeface="Times New Roman"/>
              </a:rPr>
              <a:t>      </a:t>
            </a:r>
            <a:r>
              <a:rPr lang="en-US" sz="1200">
                <a:solidFill>
                  <a:srgbClr val="2D3B45"/>
                </a:solidFill>
                <a:highlight>
                  <a:srgbClr val="FFFFFF"/>
                </a:highlight>
                <a:latin typeface="Times New Roman"/>
                <a:ea typeface="Times New Roman"/>
                <a:cs typeface="Times New Roman"/>
                <a:sym typeface="Times New Roman"/>
              </a:rPr>
              <a:t>Competency/Value Measurements Score: 4</a:t>
            </a:r>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The organization focuses its attention on customers' monetary value as they identify customers through their unique identifiers (Name, ID, Country), estimated salary, balance, credit score, and tenure at the bank). They also look at whether a customer has left the bank or not.</a:t>
            </a:r>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Noto Sans Symbols"/>
                <a:ea typeface="Noto Sans Symbols"/>
                <a:cs typeface="Noto Sans Symbols"/>
                <a:sym typeface="Noto Sans Symbols"/>
              </a:rPr>
              <a:t>●</a:t>
            </a:r>
            <a:r>
              <a:rPr lang="en-US" sz="700">
                <a:solidFill>
                  <a:schemeClr val="dk1"/>
                </a:solidFill>
                <a:highlight>
                  <a:srgbClr val="FFFFFF"/>
                </a:highlight>
                <a:latin typeface="Times New Roman"/>
                <a:ea typeface="Times New Roman"/>
                <a:cs typeface="Times New Roman"/>
                <a:sym typeface="Times New Roman"/>
              </a:rPr>
              <a:t>      </a:t>
            </a:r>
            <a:r>
              <a:rPr lang="en-US" sz="1200">
                <a:solidFill>
                  <a:srgbClr val="2D3B45"/>
                </a:solidFill>
                <a:highlight>
                  <a:srgbClr val="FFFFFF"/>
                </a:highlight>
                <a:latin typeface="Times New Roman"/>
                <a:ea typeface="Times New Roman"/>
                <a:cs typeface="Times New Roman"/>
                <a:sym typeface="Times New Roman"/>
              </a:rPr>
              <a:t>Governance Score: 3</a:t>
            </a:r>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The organization is governed by an executive board that decides upon the policies the bank operates with, the information they use to create said policies comes from government entities as well as customer experience. </a:t>
            </a:r>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Noto Sans Symbols"/>
                <a:ea typeface="Noto Sans Symbols"/>
                <a:cs typeface="Noto Sans Symbols"/>
                <a:sym typeface="Noto Sans Symbols"/>
              </a:rPr>
              <a:t>●</a:t>
            </a:r>
            <a:r>
              <a:rPr lang="en-US" sz="700">
                <a:solidFill>
                  <a:schemeClr val="dk1"/>
                </a:solidFill>
                <a:highlight>
                  <a:srgbClr val="FFFFFF"/>
                </a:highlight>
                <a:latin typeface="Times New Roman"/>
                <a:ea typeface="Times New Roman"/>
                <a:cs typeface="Times New Roman"/>
                <a:sym typeface="Times New Roman"/>
              </a:rPr>
              <a:t>      </a:t>
            </a:r>
            <a:r>
              <a:rPr lang="en-US" sz="1200">
                <a:solidFill>
                  <a:srgbClr val="2D3B45"/>
                </a:solidFill>
                <a:highlight>
                  <a:srgbClr val="FFFFFF"/>
                </a:highlight>
                <a:latin typeface="Times New Roman"/>
                <a:ea typeface="Times New Roman"/>
                <a:cs typeface="Times New Roman"/>
                <a:sym typeface="Times New Roman"/>
              </a:rPr>
              <a:t>Partnership Score: 2</a:t>
            </a:r>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The organization understands that IT is a helpful tool for its business. However, since the size of the organization is relatively small, IT is only used as a supportive tool, which means IT only serves the most basic daily business operations and data analytics. This leads to a fact that the organization did not align business and IT together, and spend fewer investments in IT. Since the organization's business is open to customers in Europe and requires a better data analysis in customer relationship management to connect customers for preventing churns, the organization needs to invest more in IT to ensure it can understand their customers well and use IT to generate more value for Metro and its customers.</a:t>
            </a:r>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Noto Sans Symbols"/>
                <a:ea typeface="Noto Sans Symbols"/>
                <a:cs typeface="Noto Sans Symbols"/>
                <a:sym typeface="Noto Sans Symbols"/>
              </a:rPr>
              <a:t>●</a:t>
            </a:r>
            <a:r>
              <a:rPr lang="en-US" sz="700">
                <a:solidFill>
                  <a:schemeClr val="dk1"/>
                </a:solidFill>
                <a:highlight>
                  <a:srgbClr val="FFFFFF"/>
                </a:highlight>
                <a:latin typeface="Times New Roman"/>
                <a:ea typeface="Times New Roman"/>
                <a:cs typeface="Times New Roman"/>
                <a:sym typeface="Times New Roman"/>
              </a:rPr>
              <a:t>      </a:t>
            </a:r>
            <a:r>
              <a:rPr lang="en-US" sz="1200">
                <a:solidFill>
                  <a:srgbClr val="2D3B45"/>
                </a:solidFill>
                <a:highlight>
                  <a:srgbClr val="FFFFFF"/>
                </a:highlight>
                <a:latin typeface="Times New Roman"/>
                <a:ea typeface="Times New Roman"/>
                <a:cs typeface="Times New Roman"/>
                <a:sym typeface="Times New Roman"/>
              </a:rPr>
              <a:t>Scope and architecture Score: 3</a:t>
            </a:r>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The scope and architecture of our organization are limited. While the organization only serves small groups of customers, its technical architecture is not well-developed. The organization must adapt to new technologies and services and use IT as an effective tool to empower its business. In the perception of business architecture, since the physical location of our organization is limited, the organization lacks charming business products and services to fulfill its business needs, which led to customers' churn from the organization. The organization must both invest in business and technology fields to expand its business size to various groups of customers and to reinforce its business.</a:t>
            </a:r>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Noto Sans Symbols"/>
                <a:ea typeface="Noto Sans Symbols"/>
                <a:cs typeface="Noto Sans Symbols"/>
                <a:sym typeface="Noto Sans Symbols"/>
              </a:rPr>
              <a:t>●</a:t>
            </a:r>
            <a:r>
              <a:rPr lang="en-US" sz="700">
                <a:solidFill>
                  <a:schemeClr val="dk1"/>
                </a:solidFill>
                <a:highlight>
                  <a:srgbClr val="FFFFFF"/>
                </a:highlight>
                <a:latin typeface="Times New Roman"/>
                <a:ea typeface="Times New Roman"/>
                <a:cs typeface="Times New Roman"/>
                <a:sym typeface="Times New Roman"/>
              </a:rPr>
              <a:t>      </a:t>
            </a:r>
            <a:r>
              <a:rPr lang="en-US" sz="1200">
                <a:solidFill>
                  <a:srgbClr val="2D3B45"/>
                </a:solidFill>
                <a:highlight>
                  <a:srgbClr val="FFFFFF"/>
                </a:highlight>
                <a:latin typeface="Times New Roman"/>
                <a:ea typeface="Times New Roman"/>
                <a:cs typeface="Times New Roman"/>
                <a:sym typeface="Times New Roman"/>
              </a:rPr>
              <a:t>Skills Score</a:t>
            </a:r>
            <a:r>
              <a:rPr lang="en-US" sz="1200">
                <a:solidFill>
                  <a:srgbClr val="2D3B45"/>
                </a:solidFill>
                <a:highlight>
                  <a:srgbClr val="FFFFFF"/>
                </a:highlight>
                <a:latin typeface="SimSun"/>
                <a:ea typeface="SimSun"/>
                <a:cs typeface="SimSun"/>
                <a:sym typeface="SimSun"/>
              </a:rPr>
              <a:t>: </a:t>
            </a:r>
            <a:r>
              <a:rPr lang="en-US" sz="1200">
                <a:solidFill>
                  <a:srgbClr val="2D3B45"/>
                </a:solidFill>
                <a:highlight>
                  <a:srgbClr val="FFFFFF"/>
                </a:highlight>
                <a:latin typeface="Times New Roman"/>
                <a:ea typeface="Times New Roman"/>
                <a:cs typeface="Times New Roman"/>
                <a:sym typeface="Times New Roman"/>
              </a:rPr>
              <a:t>3</a:t>
            </a:r>
            <a:endParaRPr/>
          </a:p>
          <a:p>
            <a:pPr indent="0" lvl="0" marL="0" rtl="0" algn="l">
              <a:lnSpc>
                <a:spcPct val="115000"/>
              </a:lnSpc>
              <a:spcBef>
                <a:spcPts val="0"/>
              </a:spcBef>
              <a:spcAft>
                <a:spcPts val="0"/>
              </a:spcAft>
              <a:buSzPts val="1400"/>
              <a:buNone/>
            </a:pPr>
            <a:r>
              <a:rPr lang="en-US" sz="1200">
                <a:solidFill>
                  <a:srgbClr val="2D3B45"/>
                </a:solidFill>
                <a:highlight>
                  <a:srgbClr val="FFFFFF"/>
                </a:highlight>
                <a:latin typeface="Times New Roman"/>
                <a:ea typeface="Times New Roman"/>
                <a:cs typeface="Times New Roman"/>
                <a:sym typeface="Times New Roman"/>
              </a:rPr>
              <a:t>The organization needs to improve a bit more with workshops for employees to improve their skill set so they can perform their jobs more efficiently. As the organization only aligns its IT with basic business, the IT team in the organization must adopt more IT skills to develop their data analysis and customer service to reduce the churns.</a:t>
            </a:r>
            <a:endParaRPr>
              <a:latin typeface="Verdana"/>
              <a:ea typeface="Verdana"/>
              <a:cs typeface="Verdana"/>
              <a:sym typeface="Verdana"/>
            </a:endParaRPr>
          </a:p>
          <a:p>
            <a:pPr indent="0" lvl="0" marL="0" rtl="0" algn="l">
              <a:lnSpc>
                <a:spcPct val="100000"/>
              </a:lnSpc>
              <a:spcBef>
                <a:spcPts val="0"/>
              </a:spcBef>
              <a:spcAft>
                <a:spcPts val="0"/>
              </a:spcAft>
              <a:buSzPts val="1400"/>
              <a:buNone/>
            </a:pPr>
            <a:r>
              <a:t/>
            </a:r>
            <a:endParaRPr/>
          </a:p>
        </p:txBody>
      </p:sp>
      <p:sp>
        <p:nvSpPr>
          <p:cNvPr id="188" name="Google Shape;188;gd3e06034e3_9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54354fd28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54354fd28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d54354fd28_0_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3e06034e3_9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d3e06034e3_9_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300">
                <a:latin typeface="Times New Roman"/>
                <a:ea typeface="Times New Roman"/>
                <a:cs typeface="Times New Roman"/>
                <a:sym typeface="Times New Roman"/>
              </a:rPr>
              <a:t>TO-BE state</a:t>
            </a:r>
            <a:endParaRPr b="1" sz="13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The to-be SWOT analysis provides insights into the impact of policy and strategy changes that applies to Metro Bank. The goal of the to-be state is to reduce weaknesses in the bank and gain more competitive advantages through the changes to improve the strength and seek for more opportunities for the organization. </a:t>
            </a:r>
            <a:endParaRPr b="1" sz="13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
        <p:nvSpPr>
          <p:cNvPr id="205" name="Google Shape;205;gd3e06034e3_9_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3e06034e3_9_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d3e06034e3_9_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latin typeface="Noto Sans Symbols"/>
                <a:ea typeface="Noto Sans Symbols"/>
                <a:cs typeface="Noto Sans Symbols"/>
                <a:sym typeface="Noto Sans Symbols"/>
              </a:rPr>
              <a:t>●</a:t>
            </a:r>
            <a:r>
              <a:rPr lang="en-US" sz="7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Strategic Alignment: The tactical objectives are going to heavily impact the level of the partnership of IT and business and the skills of employees. We understand that business operations urgently need to be reinforced, such that our organization needs to align our business with IT to gain a competitive advantage in the industry. We will absorb the latest technology of AI with data analytics and machine learning to produce an online agent which can reply to customers if they are having questions or if business operations need to be done online, such as online transfers and deposit. Along with the partnership of IT and business, employees are also required to be familiar with the operations of IT and business. Employees need to understand how to maintain and use IT in daily operations. In business, IT will support employees to eliminate any possible human errors to keep the transactions and data inputs protected.</a:t>
            </a:r>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latin typeface="Noto Sans Symbols"/>
                <a:ea typeface="Noto Sans Symbols"/>
                <a:cs typeface="Noto Sans Symbols"/>
                <a:sym typeface="Noto Sans Symbols"/>
              </a:rPr>
              <a:t>●</a:t>
            </a:r>
            <a:r>
              <a:rPr lang="en-US" sz="7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Operation Alignment: Our main operation is conducted by humans in physical locations, the operations include transactions, deposits, product purchases, and customer services. With the tactical objectives, the intense business operation will enable Metro Bank to run a more reputable operation, in which data usage will be used after customer consent, provide new products that will attract more customers, and customer services and physical locations that can provide more convenience to our customers to gain the competitive advantage in the bank industry.</a:t>
            </a:r>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latin typeface="Noto Sans Symbols"/>
                <a:ea typeface="Noto Sans Symbols"/>
                <a:cs typeface="Noto Sans Symbols"/>
                <a:sym typeface="Noto Sans Symbols"/>
              </a:rPr>
              <a:t>●</a:t>
            </a:r>
            <a:r>
              <a:rPr lang="en-US" sz="7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Maturity: The tactical objectives will impact employee performance the most, which is the level of skills. Our organization will invest more in IT to support our business, such that employees are required to have a deep understanding of how IT can support our business, and skills related to Metro Banks’s IT to operation. The IT team will be responsible for updating and maintaining databases as well as monthly cloud payments, and the business team will be responsible for data input and daily business operations.</a:t>
            </a:r>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latin typeface="Noto Sans Symbols"/>
                <a:ea typeface="Noto Sans Symbols"/>
                <a:cs typeface="Noto Sans Symbols"/>
                <a:sym typeface="Noto Sans Symbols"/>
              </a:rPr>
              <a:t>●</a:t>
            </a:r>
            <a:r>
              <a:rPr lang="en-US" sz="7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Critical Success Factors: The tactical objectives will impact generating more convenience for customers in customer services. With those objectives, our organization will use data analytics and IT to better understand the needs of our customers based on the segmentation fields. With the results generated from the analysis, we can construct a plan of new products and service updates to our customers, predict the pattern of customer behaviors and plan for advertising and services to retain current customers and call back churned customers.</a:t>
            </a:r>
            <a:endParaRPr/>
          </a:p>
          <a:p>
            <a:pPr indent="0" lvl="0" marL="0" rtl="0" algn="l">
              <a:lnSpc>
                <a:spcPct val="100000"/>
              </a:lnSpc>
              <a:spcBef>
                <a:spcPts val="0"/>
              </a:spcBef>
              <a:spcAft>
                <a:spcPts val="0"/>
              </a:spcAft>
              <a:buSzPts val="1400"/>
              <a:buNone/>
            </a:pPr>
            <a:r>
              <a:t/>
            </a:r>
            <a:endParaRPr/>
          </a:p>
        </p:txBody>
      </p:sp>
      <p:sp>
        <p:nvSpPr>
          <p:cNvPr id="213" name="Google Shape;213;gd3e06034e3_9_1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pic>
        <p:nvPicPr>
          <p:cNvPr descr="greyWatermark-20.png" id="17" name="Google Shape;17;p5"/>
          <p:cNvPicPr preferRelativeResize="0"/>
          <p:nvPr/>
        </p:nvPicPr>
        <p:blipFill rotWithShape="1">
          <a:blip r:embed="rId2">
            <a:alphaModFix/>
          </a:blip>
          <a:srcRect b="0" l="0" r="0" t="0"/>
          <a:stretch/>
        </p:blipFill>
        <p:spPr>
          <a:xfrm>
            <a:off x="5185590" y="2981885"/>
            <a:ext cx="3958410" cy="3876115"/>
          </a:xfrm>
          <a:prstGeom prst="rect">
            <a:avLst/>
          </a:prstGeom>
          <a:noFill/>
          <a:ln>
            <a:noFill/>
          </a:ln>
        </p:spPr>
      </p:pic>
      <p:sp>
        <p:nvSpPr>
          <p:cNvPr id="18" name="Google Shape;18;p5"/>
          <p:cNvSpPr txBox="1"/>
          <p:nvPr>
            <p:ph type="ctrTitle"/>
          </p:nvPr>
        </p:nvSpPr>
        <p:spPr>
          <a:xfrm>
            <a:off x="457200" y="2286000"/>
            <a:ext cx="6858000" cy="1524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000"/>
              <a:buFont typeface="Verdana"/>
              <a:buNone/>
              <a:defRPr b="1"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 type="subTitle"/>
          </p:nvPr>
        </p:nvSpPr>
        <p:spPr>
          <a:xfrm>
            <a:off x="457200" y="4041648"/>
            <a:ext cx="6858000" cy="990600"/>
          </a:xfrm>
          <a:prstGeom prst="rect">
            <a:avLst/>
          </a:prstGeom>
          <a:noFill/>
          <a:ln>
            <a:noFill/>
          </a:ln>
        </p:spPr>
        <p:txBody>
          <a:bodyPr anchorCtr="0" anchor="t" bIns="45700" lIns="91425" spcFirstLastPara="1" rIns="91425" wrap="square" tIns="45700">
            <a:normAutofit/>
          </a:bodyPr>
          <a:lstStyle>
            <a:lvl1pPr lvl="0" algn="l">
              <a:lnSpc>
                <a:spcPct val="95000"/>
              </a:lnSpc>
              <a:spcBef>
                <a:spcPts val="1200"/>
              </a:spcBef>
              <a:spcAft>
                <a:spcPts val="0"/>
              </a:spcAft>
              <a:buSzPts val="2800"/>
              <a:buNone/>
              <a:defRPr sz="2800">
                <a:solidFill>
                  <a:schemeClr val="dk2"/>
                </a:solidFill>
              </a:defRPr>
            </a:lvl1pPr>
            <a:lvl2pPr lvl="1" algn="ctr">
              <a:lnSpc>
                <a:spcPct val="95000"/>
              </a:lnSpc>
              <a:spcBef>
                <a:spcPts val="600"/>
              </a:spcBef>
              <a:spcAft>
                <a:spcPts val="0"/>
              </a:spcAft>
              <a:buSzPts val="2000"/>
              <a:buNone/>
              <a:defRPr>
                <a:solidFill>
                  <a:srgbClr val="888888"/>
                </a:solidFill>
              </a:defRPr>
            </a:lvl2pPr>
            <a:lvl3pPr lvl="2" algn="ctr">
              <a:lnSpc>
                <a:spcPct val="95000"/>
              </a:lnSpc>
              <a:spcBef>
                <a:spcPts val="600"/>
              </a:spcBef>
              <a:spcAft>
                <a:spcPts val="0"/>
              </a:spcAft>
              <a:buSzPts val="1800"/>
              <a:buNone/>
              <a:defRPr>
                <a:solidFill>
                  <a:srgbClr val="888888"/>
                </a:solidFill>
              </a:defRPr>
            </a:lvl3pPr>
            <a:lvl4pPr lvl="3" algn="ctr">
              <a:lnSpc>
                <a:spcPct val="95000"/>
              </a:lnSpc>
              <a:spcBef>
                <a:spcPts val="600"/>
              </a:spcBef>
              <a:spcAft>
                <a:spcPts val="0"/>
              </a:spcAft>
              <a:buSzPts val="1600"/>
              <a:buNone/>
              <a:defRPr>
                <a:solidFill>
                  <a:srgbClr val="888888"/>
                </a:solidFill>
              </a:defRPr>
            </a:lvl4pPr>
            <a:lvl5pPr lvl="4" algn="ctr">
              <a:lnSpc>
                <a:spcPct val="95000"/>
              </a:lnSpc>
              <a:spcBef>
                <a:spcPts val="600"/>
              </a:spcBef>
              <a:spcAft>
                <a:spcPts val="0"/>
              </a:spcAft>
              <a:buSzPts val="1600"/>
              <a:buNone/>
              <a:defRPr>
                <a:solidFill>
                  <a:srgbClr val="888888"/>
                </a:solidFill>
              </a:defRPr>
            </a:lvl5pPr>
            <a:lvl6pPr lvl="5" algn="ctr">
              <a:spcBef>
                <a:spcPts val="320"/>
              </a:spcBef>
              <a:spcAft>
                <a:spcPts val="0"/>
              </a:spcAft>
              <a:buSzPts val="1600"/>
              <a:buNone/>
              <a:defRPr>
                <a:solidFill>
                  <a:srgbClr val="888888"/>
                </a:solidFill>
              </a:defRPr>
            </a:lvl6pPr>
            <a:lvl7pPr lvl="6" algn="ctr">
              <a:spcBef>
                <a:spcPts val="320"/>
              </a:spcBef>
              <a:spcAft>
                <a:spcPts val="0"/>
              </a:spcAft>
              <a:buSzPts val="1600"/>
              <a:buNone/>
              <a:defRPr>
                <a:solidFill>
                  <a:srgbClr val="888888"/>
                </a:solidFill>
              </a:defRPr>
            </a:lvl7pPr>
            <a:lvl8pPr lvl="7" algn="ctr">
              <a:spcBef>
                <a:spcPts val="320"/>
              </a:spcBef>
              <a:spcAft>
                <a:spcPts val="0"/>
              </a:spcAft>
              <a:buSzPts val="1600"/>
              <a:buNone/>
              <a:defRPr>
                <a:solidFill>
                  <a:srgbClr val="888888"/>
                </a:solidFill>
              </a:defRPr>
            </a:lvl8pPr>
            <a:lvl9pPr lvl="8" algn="ctr">
              <a:spcBef>
                <a:spcPts val="320"/>
              </a:spcBef>
              <a:spcAft>
                <a:spcPts val="0"/>
              </a:spcAft>
              <a:buSzPts val="1600"/>
              <a:buNone/>
              <a:defRPr>
                <a:solidFill>
                  <a:srgbClr val="888888"/>
                </a:solidFill>
              </a:defRPr>
            </a:lvl9pPr>
          </a:lstStyle>
          <a:p/>
        </p:txBody>
      </p:sp>
      <p:pic>
        <p:nvPicPr>
          <p:cNvPr id="20" name="Google Shape;20;p5"/>
          <p:cNvPicPr preferRelativeResize="0"/>
          <p:nvPr/>
        </p:nvPicPr>
        <p:blipFill rotWithShape="1">
          <a:blip r:embed="rId3">
            <a:alphaModFix/>
          </a:blip>
          <a:srcRect b="0" l="0" r="0" t="0"/>
          <a:stretch/>
        </p:blipFill>
        <p:spPr>
          <a:xfrm>
            <a:off x="533400" y="990600"/>
            <a:ext cx="2743200" cy="88931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Caption">
  <p:cSld name="PhotoCaption">
    <p:spTree>
      <p:nvGrpSpPr>
        <p:cNvPr id="66" name="Shape 66"/>
        <p:cNvGrpSpPr/>
        <p:nvPr/>
      </p:nvGrpSpPr>
      <p:grpSpPr>
        <a:xfrm>
          <a:off x="0" y="0"/>
          <a:ext cx="0" cy="0"/>
          <a:chOff x="0" y="0"/>
          <a:chExt cx="0" cy="0"/>
        </a:xfrm>
      </p:grpSpPr>
      <p:sp>
        <p:nvSpPr>
          <p:cNvPr id="67" name="Google Shape;67;p14"/>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4"/>
          <p:cNvSpPr txBox="1"/>
          <p:nvPr>
            <p:ph idx="12" type="sldNum"/>
          </p:nvPr>
        </p:nvSpPr>
        <p:spPr>
          <a:xfrm>
            <a:off x="1" y="6387664"/>
            <a:ext cx="457200" cy="394136"/>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9" name="Google Shape;69;p14"/>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p:nvPr>
            <p:ph idx="2" type="pic"/>
          </p:nvPr>
        </p:nvSpPr>
        <p:spPr>
          <a:xfrm>
            <a:off x="457200" y="1524000"/>
            <a:ext cx="5867400" cy="4648200"/>
          </a:xfrm>
          <a:prstGeom prst="rect">
            <a:avLst/>
          </a:prstGeom>
          <a:noFill/>
          <a:ln>
            <a:noFill/>
          </a:ln>
        </p:spPr>
        <p:txBody>
          <a:bodyPr anchorCtr="0" anchor="t" bIns="45700" lIns="91425" spcFirstLastPara="1" rIns="91425" wrap="square" tIns="45700">
            <a:normAutofit/>
          </a:bodyPr>
          <a:lstStyle>
            <a:lvl1pPr lvl="0" marR="0" rtl="0" algn="l">
              <a:lnSpc>
                <a:spcPct val="95000"/>
              </a:lnSpc>
              <a:spcBef>
                <a:spcPts val="1200"/>
              </a:spcBef>
              <a:spcAft>
                <a:spcPts val="0"/>
              </a:spcAft>
              <a:buClr>
                <a:schemeClr val="lt2"/>
              </a:buClr>
              <a:buSzPts val="2400"/>
              <a:buFont typeface="Arial"/>
              <a:buChar char="•"/>
              <a:defRPr b="0" i="0" sz="2400" u="none" cap="none" strike="noStrike">
                <a:solidFill>
                  <a:schemeClr val="dk1"/>
                </a:solidFill>
                <a:latin typeface="Verdana"/>
                <a:ea typeface="Verdana"/>
                <a:cs typeface="Verdana"/>
                <a:sym typeface="Verdana"/>
              </a:defRPr>
            </a:lvl1pPr>
            <a:lvl2pPr lvl="1" marR="0" rtl="0" algn="l">
              <a:lnSpc>
                <a:spcPct val="95000"/>
              </a:lnSpc>
              <a:spcBef>
                <a:spcPts val="600"/>
              </a:spcBef>
              <a:spcAft>
                <a:spcPts val="0"/>
              </a:spcAft>
              <a:buClr>
                <a:schemeClr val="lt2"/>
              </a:buClr>
              <a:buSzPts val="2000"/>
              <a:buFont typeface="Verdana"/>
              <a:buChar char="─"/>
              <a:defRPr b="0" i="0" sz="2000" u="none" cap="none" strike="noStrike">
                <a:solidFill>
                  <a:schemeClr val="dk1"/>
                </a:solidFill>
                <a:latin typeface="Verdana"/>
                <a:ea typeface="Verdana"/>
                <a:cs typeface="Verdana"/>
                <a:sym typeface="Verdana"/>
              </a:defRPr>
            </a:lvl2pPr>
            <a:lvl3pPr lvl="2" marR="0" rtl="0" algn="l">
              <a:lnSpc>
                <a:spcPct val="95000"/>
              </a:lnSpc>
              <a:spcBef>
                <a:spcPts val="60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3pPr>
            <a:lvl4pPr lvl="3" marR="0" rtl="0" algn="l">
              <a:lnSpc>
                <a:spcPct val="95000"/>
              </a:lnSpc>
              <a:spcBef>
                <a:spcPts val="600"/>
              </a:spcBef>
              <a:spcAft>
                <a:spcPts val="0"/>
              </a:spcAft>
              <a:buClr>
                <a:schemeClr val="lt2"/>
              </a:buClr>
              <a:buSzPts val="1600"/>
              <a:buFont typeface="Courier New"/>
              <a:buChar char="o"/>
              <a:defRPr b="0" i="0" sz="1600" u="none" cap="none" strike="noStrike">
                <a:solidFill>
                  <a:schemeClr val="dk1"/>
                </a:solidFill>
                <a:latin typeface="Verdana"/>
                <a:ea typeface="Verdana"/>
                <a:cs typeface="Verdana"/>
                <a:sym typeface="Verdana"/>
              </a:defRPr>
            </a:lvl4pPr>
            <a:lvl5pPr lvl="4" marR="0" rtl="0" algn="l">
              <a:lnSpc>
                <a:spcPct val="95000"/>
              </a:lnSpc>
              <a:spcBef>
                <a:spcPts val="600"/>
              </a:spcBef>
              <a:spcAft>
                <a:spcPts val="0"/>
              </a:spcAft>
              <a:buClr>
                <a:schemeClr val="lt2"/>
              </a:buClr>
              <a:buSzPts val="1600"/>
              <a:buFont typeface="Arial"/>
              <a:buChar char="•"/>
              <a:defRPr b="0" i="0" sz="1600" u="none" cap="none" strike="noStrike">
                <a:solidFill>
                  <a:schemeClr val="dk1"/>
                </a:solidFill>
                <a:latin typeface="Verdana"/>
                <a:ea typeface="Verdana"/>
                <a:cs typeface="Verdana"/>
                <a:sym typeface="Verdana"/>
              </a:defRPr>
            </a:lvl5pPr>
            <a:lvl6pPr lvl="5"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6pPr>
            <a:lvl7pPr lvl="6"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7pPr>
            <a:lvl8pPr lvl="7"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8pPr>
            <a:lvl9pPr lvl="8"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9pPr>
          </a:lstStyle>
          <a:p/>
        </p:txBody>
      </p:sp>
      <p:sp>
        <p:nvSpPr>
          <p:cNvPr id="71" name="Google Shape;71;p14"/>
          <p:cNvSpPr txBox="1"/>
          <p:nvPr>
            <p:ph idx="1" type="body"/>
          </p:nvPr>
        </p:nvSpPr>
        <p:spPr>
          <a:xfrm>
            <a:off x="6553200" y="1524000"/>
            <a:ext cx="2133600" cy="4648200"/>
          </a:xfrm>
          <a:prstGeom prst="rect">
            <a:avLst/>
          </a:prstGeom>
          <a:noFill/>
          <a:ln>
            <a:noFill/>
          </a:ln>
        </p:spPr>
        <p:txBody>
          <a:bodyPr anchorCtr="0" anchor="t" bIns="45700" lIns="91425" spcFirstLastPara="1" rIns="91425" wrap="square" tIns="45700">
            <a:normAutofit/>
          </a:bodyPr>
          <a:lstStyle>
            <a:lvl1pPr indent="-228600" lvl="0" marL="457200" algn="l">
              <a:lnSpc>
                <a:spcPct val="95000"/>
              </a:lnSpc>
              <a:spcBef>
                <a:spcPts val="1200"/>
              </a:spcBef>
              <a:spcAft>
                <a:spcPts val="0"/>
              </a:spcAft>
              <a:buSzPts val="2000"/>
              <a:buFont typeface="Verdana"/>
              <a:buNone/>
              <a:defRPr sz="2000"/>
            </a:lvl1pPr>
            <a:lvl2pPr indent="-342900" lvl="1" marL="914400" algn="l">
              <a:lnSpc>
                <a:spcPct val="95000"/>
              </a:lnSpc>
              <a:spcBef>
                <a:spcPts val="600"/>
              </a:spcBef>
              <a:spcAft>
                <a:spcPts val="0"/>
              </a:spcAft>
              <a:buSzPts val="1800"/>
              <a:buChar char="─"/>
              <a:defRPr sz="1800"/>
            </a:lvl2pPr>
            <a:lvl3pPr indent="-330200" lvl="2" marL="1371600" algn="l">
              <a:lnSpc>
                <a:spcPct val="95000"/>
              </a:lnSpc>
              <a:spcBef>
                <a:spcPts val="600"/>
              </a:spcBef>
              <a:spcAft>
                <a:spcPts val="0"/>
              </a:spcAft>
              <a:buSzPts val="1600"/>
              <a:buChar char="▪"/>
              <a:defRPr sz="1600"/>
            </a:lvl3pPr>
            <a:lvl4pPr indent="-317500" lvl="3" marL="1828800" algn="l">
              <a:lnSpc>
                <a:spcPct val="95000"/>
              </a:lnSpc>
              <a:spcBef>
                <a:spcPts val="600"/>
              </a:spcBef>
              <a:spcAft>
                <a:spcPts val="0"/>
              </a:spcAft>
              <a:buSzPts val="1400"/>
              <a:buChar char="o"/>
              <a:defRPr sz="1400"/>
            </a:lvl4pPr>
            <a:lvl5pPr indent="-317500" lvl="4" marL="2286000" algn="l">
              <a:lnSpc>
                <a:spcPct val="95000"/>
              </a:lnSpc>
              <a:spcBef>
                <a:spcPts val="600"/>
              </a:spcBef>
              <a:spcAft>
                <a:spcPts val="0"/>
              </a:spcAft>
              <a:buSzPts val="1400"/>
              <a:buChar char="•"/>
              <a:defRPr sz="14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Red" showMasterSp="0">
  <p:cSld name="BlankRed">
    <p:bg>
      <p:bgPr>
        <a:solidFill>
          <a:schemeClr val="lt2"/>
        </a:solidFill>
      </p:bgPr>
    </p:bg>
    <p:spTree>
      <p:nvGrpSpPr>
        <p:cNvPr id="72" name="Shape 72"/>
        <p:cNvGrpSpPr/>
        <p:nvPr/>
      </p:nvGrpSpPr>
      <p:grpSpPr>
        <a:xfrm>
          <a:off x="0" y="0"/>
          <a:ext cx="0" cy="0"/>
          <a:chOff x="0" y="0"/>
          <a:chExt cx="0" cy="0"/>
        </a:xfrm>
      </p:grpSpPr>
      <p:pic>
        <p:nvPicPr>
          <p:cNvPr id="73" name="Google Shape;73;p15"/>
          <p:cNvPicPr preferRelativeResize="0"/>
          <p:nvPr/>
        </p:nvPicPr>
        <p:blipFill rotWithShape="1">
          <a:blip r:embed="rId2">
            <a:alphaModFix/>
          </a:blip>
          <a:srcRect b="0" l="0" r="0" t="0"/>
          <a:stretch/>
        </p:blipFill>
        <p:spPr>
          <a:xfrm>
            <a:off x="2562225" y="1433513"/>
            <a:ext cx="4019550" cy="39909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81" name="Shape 81"/>
        <p:cNvGrpSpPr/>
        <p:nvPr/>
      </p:nvGrpSpPr>
      <p:grpSpPr>
        <a:xfrm>
          <a:off x="0" y="0"/>
          <a:ext cx="0" cy="0"/>
          <a:chOff x="0" y="0"/>
          <a:chExt cx="0" cy="0"/>
        </a:xfrm>
      </p:grpSpPr>
      <p:pic>
        <p:nvPicPr>
          <p:cNvPr descr="greyWatermark-20.png" id="82" name="Google Shape;82;gd120c84ece_1_243"/>
          <p:cNvPicPr preferRelativeResize="0"/>
          <p:nvPr/>
        </p:nvPicPr>
        <p:blipFill rotWithShape="1">
          <a:blip r:embed="rId2">
            <a:alphaModFix/>
          </a:blip>
          <a:srcRect b="0" l="0" r="0" t="0"/>
          <a:stretch/>
        </p:blipFill>
        <p:spPr>
          <a:xfrm>
            <a:off x="5185590" y="2981885"/>
            <a:ext cx="2968808" cy="2907086"/>
          </a:xfrm>
          <a:prstGeom prst="rect">
            <a:avLst/>
          </a:prstGeom>
          <a:noFill/>
          <a:ln>
            <a:noFill/>
          </a:ln>
        </p:spPr>
      </p:pic>
      <p:sp>
        <p:nvSpPr>
          <p:cNvPr id="83" name="Google Shape;83;gd120c84ece_1_243"/>
          <p:cNvSpPr txBox="1"/>
          <p:nvPr>
            <p:ph type="ctrTitle"/>
          </p:nvPr>
        </p:nvSpPr>
        <p:spPr>
          <a:xfrm>
            <a:off x="457200" y="2286000"/>
            <a:ext cx="6858000" cy="1524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4000"/>
              <a:buFont typeface="Verdana"/>
              <a:buNone/>
              <a:defRPr b="1" sz="4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gd120c84ece_1_243"/>
          <p:cNvSpPr txBox="1"/>
          <p:nvPr>
            <p:ph idx="1" type="subTitle"/>
          </p:nvPr>
        </p:nvSpPr>
        <p:spPr>
          <a:xfrm>
            <a:off x="457200" y="4041648"/>
            <a:ext cx="6858000" cy="990900"/>
          </a:xfrm>
          <a:prstGeom prst="rect">
            <a:avLst/>
          </a:prstGeom>
          <a:noFill/>
          <a:ln>
            <a:noFill/>
          </a:ln>
        </p:spPr>
        <p:txBody>
          <a:bodyPr anchorCtr="0" anchor="t" bIns="45700" lIns="91425" spcFirstLastPara="1" rIns="91425" wrap="square" tIns="45700">
            <a:normAutofit/>
          </a:bodyPr>
          <a:lstStyle>
            <a:lvl1pPr lvl="0" rtl="0" algn="l">
              <a:lnSpc>
                <a:spcPct val="95000"/>
              </a:lnSpc>
              <a:spcBef>
                <a:spcPts val="1200"/>
              </a:spcBef>
              <a:spcAft>
                <a:spcPts val="0"/>
              </a:spcAft>
              <a:buSzPts val="2800"/>
              <a:buNone/>
              <a:defRPr sz="2800">
                <a:solidFill>
                  <a:schemeClr val="dk2"/>
                </a:solidFill>
              </a:defRPr>
            </a:lvl1pPr>
            <a:lvl2pPr lvl="1" rtl="0" algn="ctr">
              <a:lnSpc>
                <a:spcPct val="95000"/>
              </a:lnSpc>
              <a:spcBef>
                <a:spcPts val="600"/>
              </a:spcBef>
              <a:spcAft>
                <a:spcPts val="0"/>
              </a:spcAft>
              <a:buSzPts val="2000"/>
              <a:buNone/>
              <a:defRPr>
                <a:solidFill>
                  <a:srgbClr val="888888"/>
                </a:solidFill>
              </a:defRPr>
            </a:lvl2pPr>
            <a:lvl3pPr lvl="2" rtl="0" algn="ctr">
              <a:lnSpc>
                <a:spcPct val="95000"/>
              </a:lnSpc>
              <a:spcBef>
                <a:spcPts val="600"/>
              </a:spcBef>
              <a:spcAft>
                <a:spcPts val="0"/>
              </a:spcAft>
              <a:buSzPts val="1800"/>
              <a:buNone/>
              <a:defRPr>
                <a:solidFill>
                  <a:srgbClr val="888888"/>
                </a:solidFill>
              </a:defRPr>
            </a:lvl3pPr>
            <a:lvl4pPr lvl="3" rtl="0" algn="ctr">
              <a:lnSpc>
                <a:spcPct val="95000"/>
              </a:lnSpc>
              <a:spcBef>
                <a:spcPts val="600"/>
              </a:spcBef>
              <a:spcAft>
                <a:spcPts val="0"/>
              </a:spcAft>
              <a:buSzPts val="1600"/>
              <a:buNone/>
              <a:defRPr>
                <a:solidFill>
                  <a:srgbClr val="888888"/>
                </a:solidFill>
              </a:defRPr>
            </a:lvl4pPr>
            <a:lvl5pPr lvl="4" rtl="0" algn="ctr">
              <a:lnSpc>
                <a:spcPct val="95000"/>
              </a:lnSpc>
              <a:spcBef>
                <a:spcPts val="600"/>
              </a:spcBef>
              <a:spcAft>
                <a:spcPts val="0"/>
              </a:spcAft>
              <a:buSzPts val="1600"/>
              <a:buNone/>
              <a:defRPr>
                <a:solidFill>
                  <a:srgbClr val="888888"/>
                </a:solidFill>
              </a:defRPr>
            </a:lvl5pPr>
            <a:lvl6pPr lvl="5" rtl="0" algn="ctr">
              <a:spcBef>
                <a:spcPts val="320"/>
              </a:spcBef>
              <a:spcAft>
                <a:spcPts val="0"/>
              </a:spcAft>
              <a:buSzPts val="1600"/>
              <a:buNone/>
              <a:defRPr>
                <a:solidFill>
                  <a:srgbClr val="888888"/>
                </a:solidFill>
              </a:defRPr>
            </a:lvl6pPr>
            <a:lvl7pPr lvl="6" rtl="0" algn="ctr">
              <a:spcBef>
                <a:spcPts val="320"/>
              </a:spcBef>
              <a:spcAft>
                <a:spcPts val="0"/>
              </a:spcAft>
              <a:buSzPts val="1600"/>
              <a:buNone/>
              <a:defRPr>
                <a:solidFill>
                  <a:srgbClr val="888888"/>
                </a:solidFill>
              </a:defRPr>
            </a:lvl7pPr>
            <a:lvl8pPr lvl="7" rtl="0" algn="ctr">
              <a:spcBef>
                <a:spcPts val="320"/>
              </a:spcBef>
              <a:spcAft>
                <a:spcPts val="0"/>
              </a:spcAft>
              <a:buSzPts val="1600"/>
              <a:buNone/>
              <a:defRPr>
                <a:solidFill>
                  <a:srgbClr val="888888"/>
                </a:solidFill>
              </a:defRPr>
            </a:lvl8pPr>
            <a:lvl9pPr lvl="8" rtl="0" algn="ctr">
              <a:spcBef>
                <a:spcPts val="320"/>
              </a:spcBef>
              <a:spcAft>
                <a:spcPts val="0"/>
              </a:spcAft>
              <a:buSzPts val="1600"/>
              <a:buNone/>
              <a:defRPr>
                <a:solidFill>
                  <a:srgbClr val="888888"/>
                </a:solidFill>
              </a:defRPr>
            </a:lvl9pPr>
          </a:lstStyle>
          <a:p/>
        </p:txBody>
      </p:sp>
      <p:pic>
        <p:nvPicPr>
          <p:cNvPr id="85" name="Google Shape;85;gd120c84ece_1_243"/>
          <p:cNvPicPr preferRelativeResize="0"/>
          <p:nvPr/>
        </p:nvPicPr>
        <p:blipFill rotWithShape="1">
          <a:blip r:embed="rId3">
            <a:alphaModFix/>
          </a:blip>
          <a:srcRect b="0" l="0" r="0" t="0"/>
          <a:stretch/>
        </p:blipFill>
        <p:spPr>
          <a:xfrm>
            <a:off x="533400" y="990600"/>
            <a:ext cx="2057400" cy="66698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6" name="Shape 86"/>
        <p:cNvGrpSpPr/>
        <p:nvPr/>
      </p:nvGrpSpPr>
      <p:grpSpPr>
        <a:xfrm>
          <a:off x="0" y="0"/>
          <a:ext cx="0" cy="0"/>
          <a:chOff x="0" y="0"/>
          <a:chExt cx="0" cy="0"/>
        </a:xfrm>
      </p:grpSpPr>
      <p:sp>
        <p:nvSpPr>
          <p:cNvPr id="87" name="Google Shape;87;gd120c84ece_1_248"/>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gd120c84ece_1_248"/>
          <p:cNvSpPr txBox="1"/>
          <p:nvPr>
            <p:ph idx="1" type="body"/>
          </p:nvPr>
        </p:nvSpPr>
        <p:spPr>
          <a:xfrm>
            <a:off x="762000" y="1676400"/>
            <a:ext cx="3657600" cy="4496100"/>
          </a:xfrm>
          <a:prstGeom prst="rect">
            <a:avLst/>
          </a:prstGeom>
          <a:noFill/>
          <a:ln>
            <a:noFill/>
          </a:ln>
        </p:spPr>
        <p:txBody>
          <a:bodyPr anchorCtr="0" anchor="t" bIns="45700" lIns="91425" spcFirstLastPara="1" rIns="91425" wrap="square" tIns="45700">
            <a:normAutofit/>
          </a:bodyPr>
          <a:lstStyle>
            <a:lvl1pPr indent="-381000" lvl="0" marL="457200" rtl="0" algn="l">
              <a:lnSpc>
                <a:spcPct val="95000"/>
              </a:lnSpc>
              <a:spcBef>
                <a:spcPts val="1200"/>
              </a:spcBef>
              <a:spcAft>
                <a:spcPts val="0"/>
              </a:spcAft>
              <a:buSzPts val="2400"/>
              <a:buChar char="•"/>
              <a:defRPr sz="2400"/>
            </a:lvl1pPr>
            <a:lvl2pPr indent="-355600" lvl="1" marL="914400" rtl="0" algn="l">
              <a:lnSpc>
                <a:spcPct val="95000"/>
              </a:lnSpc>
              <a:spcBef>
                <a:spcPts val="600"/>
              </a:spcBef>
              <a:spcAft>
                <a:spcPts val="0"/>
              </a:spcAft>
              <a:buSzPts val="2000"/>
              <a:buChar char="─"/>
              <a:defRPr sz="2000"/>
            </a:lvl2pPr>
            <a:lvl3pPr indent="-342900" lvl="2" marL="1371600" rtl="0" algn="l">
              <a:lnSpc>
                <a:spcPct val="95000"/>
              </a:lnSpc>
              <a:spcBef>
                <a:spcPts val="600"/>
              </a:spcBef>
              <a:spcAft>
                <a:spcPts val="0"/>
              </a:spcAft>
              <a:buSzPts val="1800"/>
              <a:buChar char="▪"/>
              <a:defRPr sz="1800"/>
            </a:lvl3pPr>
            <a:lvl4pPr indent="-330200" lvl="3" marL="1828800" rtl="0" algn="l">
              <a:lnSpc>
                <a:spcPct val="95000"/>
              </a:lnSpc>
              <a:spcBef>
                <a:spcPts val="600"/>
              </a:spcBef>
              <a:spcAft>
                <a:spcPts val="0"/>
              </a:spcAft>
              <a:buSzPts val="1600"/>
              <a:buChar char="o"/>
              <a:defRPr sz="1600"/>
            </a:lvl4pPr>
            <a:lvl5pPr indent="-330200" lvl="4" marL="2286000" rtl="0" algn="l">
              <a:lnSpc>
                <a:spcPct val="95000"/>
              </a:lnSpc>
              <a:spcBef>
                <a:spcPts val="600"/>
              </a:spcBef>
              <a:spcAft>
                <a:spcPts val="0"/>
              </a:spcAft>
              <a:buSzPts val="1600"/>
              <a:buChar char="•"/>
              <a:defRPr sz="1600"/>
            </a:lvl5pPr>
            <a:lvl6pPr indent="-342900" lvl="5" marL="2743200" rtl="0" algn="l">
              <a:spcBef>
                <a:spcPts val="360"/>
              </a:spcBef>
              <a:spcAft>
                <a:spcPts val="0"/>
              </a:spcAft>
              <a:buSzPts val="1800"/>
              <a:buChar char="•"/>
              <a:defRPr sz="1800"/>
            </a:lvl6pPr>
            <a:lvl7pPr indent="-342900" lvl="6" marL="3200400" rtl="0" algn="l">
              <a:spcBef>
                <a:spcPts val="360"/>
              </a:spcBef>
              <a:spcAft>
                <a:spcPts val="0"/>
              </a:spcAft>
              <a:buSzPts val="1800"/>
              <a:buChar char="•"/>
              <a:defRPr sz="1800"/>
            </a:lvl7pPr>
            <a:lvl8pPr indent="-342900" lvl="7" marL="3657600" rtl="0" algn="l">
              <a:spcBef>
                <a:spcPts val="360"/>
              </a:spcBef>
              <a:spcAft>
                <a:spcPts val="0"/>
              </a:spcAft>
              <a:buSzPts val="1800"/>
              <a:buChar char="•"/>
              <a:defRPr sz="1800"/>
            </a:lvl8pPr>
            <a:lvl9pPr indent="-342900" lvl="8" marL="4114800" rtl="0" algn="l">
              <a:spcBef>
                <a:spcPts val="360"/>
              </a:spcBef>
              <a:spcAft>
                <a:spcPts val="0"/>
              </a:spcAft>
              <a:buSzPts val="1800"/>
              <a:buChar char="•"/>
              <a:defRPr sz="1800"/>
            </a:lvl9pPr>
          </a:lstStyle>
          <a:p/>
        </p:txBody>
      </p:sp>
      <p:sp>
        <p:nvSpPr>
          <p:cNvPr id="89" name="Google Shape;89;gd120c84ece_1_248"/>
          <p:cNvSpPr txBox="1"/>
          <p:nvPr>
            <p:ph idx="2" type="body"/>
          </p:nvPr>
        </p:nvSpPr>
        <p:spPr>
          <a:xfrm>
            <a:off x="4648200" y="1676400"/>
            <a:ext cx="3657600" cy="4496100"/>
          </a:xfrm>
          <a:prstGeom prst="rect">
            <a:avLst/>
          </a:prstGeom>
          <a:noFill/>
          <a:ln>
            <a:noFill/>
          </a:ln>
        </p:spPr>
        <p:txBody>
          <a:bodyPr anchorCtr="0" anchor="t" bIns="45700" lIns="91425" spcFirstLastPara="1" rIns="91425" wrap="square" tIns="45700">
            <a:normAutofit/>
          </a:bodyPr>
          <a:lstStyle>
            <a:lvl1pPr indent="-381000" lvl="0" marL="457200" rtl="0" algn="l">
              <a:lnSpc>
                <a:spcPct val="95000"/>
              </a:lnSpc>
              <a:spcBef>
                <a:spcPts val="1200"/>
              </a:spcBef>
              <a:spcAft>
                <a:spcPts val="0"/>
              </a:spcAft>
              <a:buSzPts val="2400"/>
              <a:buChar char="•"/>
              <a:defRPr sz="2400"/>
            </a:lvl1pPr>
            <a:lvl2pPr indent="-355600" lvl="1" marL="914400" rtl="0" algn="l">
              <a:lnSpc>
                <a:spcPct val="95000"/>
              </a:lnSpc>
              <a:spcBef>
                <a:spcPts val="600"/>
              </a:spcBef>
              <a:spcAft>
                <a:spcPts val="0"/>
              </a:spcAft>
              <a:buSzPts val="2000"/>
              <a:buChar char="─"/>
              <a:defRPr sz="2000"/>
            </a:lvl2pPr>
            <a:lvl3pPr indent="-342900" lvl="2" marL="1371600" rtl="0" algn="l">
              <a:lnSpc>
                <a:spcPct val="95000"/>
              </a:lnSpc>
              <a:spcBef>
                <a:spcPts val="600"/>
              </a:spcBef>
              <a:spcAft>
                <a:spcPts val="0"/>
              </a:spcAft>
              <a:buSzPts val="1800"/>
              <a:buChar char="▪"/>
              <a:defRPr sz="1800"/>
            </a:lvl3pPr>
            <a:lvl4pPr indent="-330200" lvl="3" marL="1828800" rtl="0" algn="l">
              <a:lnSpc>
                <a:spcPct val="95000"/>
              </a:lnSpc>
              <a:spcBef>
                <a:spcPts val="600"/>
              </a:spcBef>
              <a:spcAft>
                <a:spcPts val="0"/>
              </a:spcAft>
              <a:buSzPts val="1600"/>
              <a:buChar char="o"/>
              <a:defRPr sz="1600"/>
            </a:lvl4pPr>
            <a:lvl5pPr indent="-330200" lvl="4" marL="2286000" rtl="0" algn="l">
              <a:lnSpc>
                <a:spcPct val="95000"/>
              </a:lnSpc>
              <a:spcBef>
                <a:spcPts val="600"/>
              </a:spcBef>
              <a:spcAft>
                <a:spcPts val="0"/>
              </a:spcAft>
              <a:buSzPts val="1600"/>
              <a:buChar char="•"/>
              <a:defRPr sz="1600"/>
            </a:lvl5pPr>
            <a:lvl6pPr indent="-342900" lvl="5" marL="2743200" rtl="0" algn="l">
              <a:spcBef>
                <a:spcPts val="360"/>
              </a:spcBef>
              <a:spcAft>
                <a:spcPts val="0"/>
              </a:spcAft>
              <a:buSzPts val="1800"/>
              <a:buChar char="•"/>
              <a:defRPr sz="1800"/>
            </a:lvl6pPr>
            <a:lvl7pPr indent="-342900" lvl="6" marL="3200400" rtl="0" algn="l">
              <a:spcBef>
                <a:spcPts val="360"/>
              </a:spcBef>
              <a:spcAft>
                <a:spcPts val="0"/>
              </a:spcAft>
              <a:buSzPts val="1800"/>
              <a:buChar char="•"/>
              <a:defRPr sz="1800"/>
            </a:lvl7pPr>
            <a:lvl8pPr indent="-342900" lvl="7" marL="3657600" rtl="0" algn="l">
              <a:spcBef>
                <a:spcPts val="360"/>
              </a:spcBef>
              <a:spcAft>
                <a:spcPts val="0"/>
              </a:spcAft>
              <a:buSzPts val="1800"/>
              <a:buChar char="•"/>
              <a:defRPr sz="1800"/>
            </a:lvl8pPr>
            <a:lvl9pPr indent="-342900" lvl="8" marL="4114800" rtl="0" algn="l">
              <a:spcBef>
                <a:spcPts val="360"/>
              </a:spcBef>
              <a:spcAft>
                <a:spcPts val="0"/>
              </a:spcAft>
              <a:buSzPts val="1800"/>
              <a:buChar char="•"/>
              <a:defRPr sz="1800"/>
            </a:lvl9pPr>
          </a:lstStyle>
          <a:p/>
        </p:txBody>
      </p:sp>
      <p:sp>
        <p:nvSpPr>
          <p:cNvPr id="90" name="Google Shape;90;gd120c84ece_1_248"/>
          <p:cNvSpPr txBox="1"/>
          <p:nvPr>
            <p:ph idx="12" type="sldNum"/>
          </p:nvPr>
        </p:nvSpPr>
        <p:spPr>
          <a:xfrm>
            <a:off x="1" y="6387664"/>
            <a:ext cx="457200" cy="3945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91" name="Google Shape;91;gd120c84ece_1_248"/>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92" name="Shape 92"/>
        <p:cNvGrpSpPr/>
        <p:nvPr/>
      </p:nvGrpSpPr>
      <p:grpSpPr>
        <a:xfrm>
          <a:off x="0" y="0"/>
          <a:ext cx="0" cy="0"/>
          <a:chOff x="0" y="0"/>
          <a:chExt cx="0" cy="0"/>
        </a:xfrm>
      </p:grpSpPr>
      <p:pic>
        <p:nvPicPr>
          <p:cNvPr descr="greyWatermark-20.png" id="93" name="Google Shape;93;gd120c84ece_1_254"/>
          <p:cNvPicPr preferRelativeResize="0"/>
          <p:nvPr/>
        </p:nvPicPr>
        <p:blipFill rotWithShape="1">
          <a:blip r:embed="rId2">
            <a:alphaModFix/>
          </a:blip>
          <a:srcRect b="0" l="0" r="0" t="0"/>
          <a:stretch/>
        </p:blipFill>
        <p:spPr>
          <a:xfrm>
            <a:off x="5185590" y="2981885"/>
            <a:ext cx="2968808" cy="2907086"/>
          </a:xfrm>
          <a:prstGeom prst="rect">
            <a:avLst/>
          </a:prstGeom>
          <a:noFill/>
          <a:ln>
            <a:noFill/>
          </a:ln>
        </p:spPr>
      </p:pic>
      <p:sp>
        <p:nvSpPr>
          <p:cNvPr id="94" name="Google Shape;94;gd120c84ece_1_254"/>
          <p:cNvSpPr/>
          <p:nvPr/>
        </p:nvSpPr>
        <p:spPr>
          <a:xfrm>
            <a:off x="0" y="0"/>
            <a:ext cx="9144000" cy="11433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95" name="Google Shape;95;gd120c84ece_1_254"/>
          <p:cNvSpPr txBox="1"/>
          <p:nvPr>
            <p:ph type="title"/>
          </p:nvPr>
        </p:nvSpPr>
        <p:spPr>
          <a:xfrm>
            <a:off x="762000" y="1447800"/>
            <a:ext cx="6858000" cy="16764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4000"/>
              <a:buFont typeface="Verdana"/>
              <a:buNone/>
              <a:defRPr b="1" sz="4000">
                <a:solidFill>
                  <a:srgbClr val="262626"/>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gd120c84ece_1_254"/>
          <p:cNvSpPr txBox="1"/>
          <p:nvPr>
            <p:ph idx="1" type="body"/>
          </p:nvPr>
        </p:nvSpPr>
        <p:spPr>
          <a:xfrm>
            <a:off x="762000" y="3124200"/>
            <a:ext cx="6858000" cy="914400"/>
          </a:xfrm>
          <a:prstGeom prst="rect">
            <a:avLst/>
          </a:prstGeom>
          <a:noFill/>
          <a:ln>
            <a:noFill/>
          </a:ln>
        </p:spPr>
        <p:txBody>
          <a:bodyPr anchorCtr="0" anchor="t" bIns="45700" lIns="91425" spcFirstLastPara="1" rIns="91425" wrap="square" tIns="45700">
            <a:normAutofit/>
          </a:bodyPr>
          <a:lstStyle>
            <a:lvl1pPr indent="-228600" lvl="0" marL="457200" rtl="0" algn="l">
              <a:lnSpc>
                <a:spcPct val="95000"/>
              </a:lnSpc>
              <a:spcBef>
                <a:spcPts val="1200"/>
              </a:spcBef>
              <a:spcAft>
                <a:spcPts val="0"/>
              </a:spcAft>
              <a:buSzPts val="2800"/>
              <a:buNone/>
              <a:defRPr sz="2800">
                <a:solidFill>
                  <a:schemeClr val="dk2"/>
                </a:solidFill>
              </a:defRPr>
            </a:lvl1pPr>
            <a:lvl2pPr indent="-228600" lvl="1" marL="914400" rtl="0" algn="l">
              <a:lnSpc>
                <a:spcPct val="95000"/>
              </a:lnSpc>
              <a:spcBef>
                <a:spcPts val="600"/>
              </a:spcBef>
              <a:spcAft>
                <a:spcPts val="0"/>
              </a:spcAft>
              <a:buSzPts val="1800"/>
              <a:buNone/>
              <a:defRPr sz="1800">
                <a:solidFill>
                  <a:srgbClr val="888888"/>
                </a:solidFill>
              </a:defRPr>
            </a:lvl2pPr>
            <a:lvl3pPr indent="-228600" lvl="2" marL="1371600" rtl="0" algn="l">
              <a:lnSpc>
                <a:spcPct val="95000"/>
              </a:lnSpc>
              <a:spcBef>
                <a:spcPts val="600"/>
              </a:spcBef>
              <a:spcAft>
                <a:spcPts val="0"/>
              </a:spcAft>
              <a:buSzPts val="1600"/>
              <a:buNone/>
              <a:defRPr sz="1600">
                <a:solidFill>
                  <a:srgbClr val="888888"/>
                </a:solidFill>
              </a:defRPr>
            </a:lvl3pPr>
            <a:lvl4pPr indent="-228600" lvl="3" marL="1828800" rtl="0" algn="l">
              <a:lnSpc>
                <a:spcPct val="95000"/>
              </a:lnSpc>
              <a:spcBef>
                <a:spcPts val="600"/>
              </a:spcBef>
              <a:spcAft>
                <a:spcPts val="0"/>
              </a:spcAft>
              <a:buSzPts val="1400"/>
              <a:buNone/>
              <a:defRPr sz="1400">
                <a:solidFill>
                  <a:srgbClr val="888888"/>
                </a:solidFill>
              </a:defRPr>
            </a:lvl4pPr>
            <a:lvl5pPr indent="-228600" lvl="4" marL="2286000" rtl="0" algn="l">
              <a:lnSpc>
                <a:spcPct val="95000"/>
              </a:lnSpc>
              <a:spcBef>
                <a:spcPts val="600"/>
              </a:spcBef>
              <a:spcAft>
                <a:spcPts val="0"/>
              </a:spcAft>
              <a:buSzPts val="1400"/>
              <a:buNone/>
              <a:defRPr sz="1400">
                <a:solidFill>
                  <a:srgbClr val="888888"/>
                </a:solidFill>
              </a:defRPr>
            </a:lvl5pPr>
            <a:lvl6pPr indent="-228600" lvl="5" marL="2743200" rtl="0" algn="l">
              <a:spcBef>
                <a:spcPts val="280"/>
              </a:spcBef>
              <a:spcAft>
                <a:spcPts val="0"/>
              </a:spcAft>
              <a:buSzPts val="1400"/>
              <a:buNone/>
              <a:defRPr sz="1400">
                <a:solidFill>
                  <a:srgbClr val="888888"/>
                </a:solidFill>
              </a:defRPr>
            </a:lvl6pPr>
            <a:lvl7pPr indent="-228600" lvl="6" marL="3200400" rtl="0" algn="l">
              <a:spcBef>
                <a:spcPts val="280"/>
              </a:spcBef>
              <a:spcAft>
                <a:spcPts val="0"/>
              </a:spcAft>
              <a:buSzPts val="1400"/>
              <a:buNone/>
              <a:defRPr sz="1400">
                <a:solidFill>
                  <a:srgbClr val="888888"/>
                </a:solidFill>
              </a:defRPr>
            </a:lvl7pPr>
            <a:lvl8pPr indent="-228600" lvl="7" marL="3657600" rtl="0" algn="l">
              <a:spcBef>
                <a:spcPts val="280"/>
              </a:spcBef>
              <a:spcAft>
                <a:spcPts val="0"/>
              </a:spcAft>
              <a:buSzPts val="1400"/>
              <a:buNone/>
              <a:defRPr sz="1400">
                <a:solidFill>
                  <a:srgbClr val="888888"/>
                </a:solidFill>
              </a:defRPr>
            </a:lvl8pPr>
            <a:lvl9pPr indent="-228600" lvl="8" marL="4114800" rtl="0" algn="l">
              <a:spcBef>
                <a:spcPts val="280"/>
              </a:spcBef>
              <a:spcAft>
                <a:spcPts val="0"/>
              </a:spcAft>
              <a:buSzPts val="1400"/>
              <a:buNone/>
              <a:defRPr sz="1400">
                <a:solidFill>
                  <a:srgbClr val="888888"/>
                </a:solidFill>
              </a:defRPr>
            </a:lvl9pPr>
          </a:lstStyle>
          <a:p/>
        </p:txBody>
      </p:sp>
      <p:sp>
        <p:nvSpPr>
          <p:cNvPr id="97" name="Google Shape;97;gd120c84ece_1_254"/>
          <p:cNvSpPr txBox="1"/>
          <p:nvPr>
            <p:ph idx="12" type="sldNum"/>
          </p:nvPr>
        </p:nvSpPr>
        <p:spPr>
          <a:xfrm>
            <a:off x="1" y="6387664"/>
            <a:ext cx="457200" cy="3945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98" name="Google Shape;98;gd120c84ece_1_254"/>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0" sz="1600">
                <a:solidFill>
                  <a:schemeClr val="dk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2" showMasterSp="0">
  <p:cSld name="Title2">
    <p:bg>
      <p:bgPr>
        <a:solidFill>
          <a:srgbClr val="AB192D"/>
        </a:solidFill>
      </p:bgPr>
    </p:bg>
    <p:spTree>
      <p:nvGrpSpPr>
        <p:cNvPr id="99" name="Shape 99"/>
        <p:cNvGrpSpPr/>
        <p:nvPr/>
      </p:nvGrpSpPr>
      <p:grpSpPr>
        <a:xfrm>
          <a:off x="0" y="0"/>
          <a:ext cx="0" cy="0"/>
          <a:chOff x="0" y="0"/>
          <a:chExt cx="0" cy="0"/>
        </a:xfrm>
      </p:grpSpPr>
      <p:pic>
        <p:nvPicPr>
          <p:cNvPr id="100" name="Google Shape;100;gd120c84ece_1_261"/>
          <p:cNvPicPr preferRelativeResize="0"/>
          <p:nvPr/>
        </p:nvPicPr>
        <p:blipFill rotWithShape="1">
          <a:blip r:embed="rId2">
            <a:alphaModFix/>
          </a:blip>
          <a:srcRect b="0" l="0" r="0" t="0"/>
          <a:stretch/>
        </p:blipFill>
        <p:spPr>
          <a:xfrm>
            <a:off x="530352" y="986500"/>
            <a:ext cx="2057401" cy="665226"/>
          </a:xfrm>
          <a:prstGeom prst="rect">
            <a:avLst/>
          </a:prstGeom>
          <a:noFill/>
          <a:ln>
            <a:noFill/>
          </a:ln>
        </p:spPr>
      </p:pic>
      <p:sp>
        <p:nvSpPr>
          <p:cNvPr id="101" name="Google Shape;101;gd120c84ece_1_261"/>
          <p:cNvSpPr txBox="1"/>
          <p:nvPr>
            <p:ph type="ctrTitle"/>
          </p:nvPr>
        </p:nvSpPr>
        <p:spPr>
          <a:xfrm>
            <a:off x="457200" y="2286000"/>
            <a:ext cx="6858000" cy="1524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1"/>
              </a:buClr>
              <a:buSzPts val="4000"/>
              <a:buFont typeface="Verdana"/>
              <a:buNone/>
              <a:defRPr b="1" sz="4000">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gd120c84ece_1_261"/>
          <p:cNvSpPr txBox="1"/>
          <p:nvPr>
            <p:ph idx="1" type="subTitle"/>
          </p:nvPr>
        </p:nvSpPr>
        <p:spPr>
          <a:xfrm>
            <a:off x="457200" y="4038600"/>
            <a:ext cx="6858000" cy="990900"/>
          </a:xfrm>
          <a:prstGeom prst="rect">
            <a:avLst/>
          </a:prstGeom>
          <a:noFill/>
          <a:ln>
            <a:noFill/>
          </a:ln>
        </p:spPr>
        <p:txBody>
          <a:bodyPr anchorCtr="0" anchor="t" bIns="45700" lIns="91425" spcFirstLastPara="1" rIns="91425" wrap="square" tIns="45700">
            <a:normAutofit/>
          </a:bodyPr>
          <a:lstStyle>
            <a:lvl1pPr lvl="0" rtl="0" algn="l">
              <a:lnSpc>
                <a:spcPct val="95000"/>
              </a:lnSpc>
              <a:spcBef>
                <a:spcPts val="1200"/>
              </a:spcBef>
              <a:spcAft>
                <a:spcPts val="0"/>
              </a:spcAft>
              <a:buSzPts val="2800"/>
              <a:buNone/>
              <a:defRPr sz="2800">
                <a:solidFill>
                  <a:schemeClr val="lt1"/>
                </a:solidFill>
              </a:defRPr>
            </a:lvl1pPr>
            <a:lvl2pPr lvl="1" rtl="0" algn="ctr">
              <a:lnSpc>
                <a:spcPct val="95000"/>
              </a:lnSpc>
              <a:spcBef>
                <a:spcPts val="600"/>
              </a:spcBef>
              <a:spcAft>
                <a:spcPts val="0"/>
              </a:spcAft>
              <a:buSzPts val="2000"/>
              <a:buNone/>
              <a:defRPr>
                <a:solidFill>
                  <a:srgbClr val="888888"/>
                </a:solidFill>
              </a:defRPr>
            </a:lvl2pPr>
            <a:lvl3pPr lvl="2" rtl="0" algn="ctr">
              <a:lnSpc>
                <a:spcPct val="95000"/>
              </a:lnSpc>
              <a:spcBef>
                <a:spcPts val="600"/>
              </a:spcBef>
              <a:spcAft>
                <a:spcPts val="0"/>
              </a:spcAft>
              <a:buSzPts val="1800"/>
              <a:buNone/>
              <a:defRPr>
                <a:solidFill>
                  <a:srgbClr val="888888"/>
                </a:solidFill>
              </a:defRPr>
            </a:lvl3pPr>
            <a:lvl4pPr lvl="3" rtl="0" algn="ctr">
              <a:lnSpc>
                <a:spcPct val="95000"/>
              </a:lnSpc>
              <a:spcBef>
                <a:spcPts val="600"/>
              </a:spcBef>
              <a:spcAft>
                <a:spcPts val="0"/>
              </a:spcAft>
              <a:buSzPts val="1600"/>
              <a:buNone/>
              <a:defRPr>
                <a:solidFill>
                  <a:srgbClr val="888888"/>
                </a:solidFill>
              </a:defRPr>
            </a:lvl4pPr>
            <a:lvl5pPr lvl="4" rtl="0" algn="ctr">
              <a:lnSpc>
                <a:spcPct val="95000"/>
              </a:lnSpc>
              <a:spcBef>
                <a:spcPts val="600"/>
              </a:spcBef>
              <a:spcAft>
                <a:spcPts val="0"/>
              </a:spcAft>
              <a:buSzPts val="1600"/>
              <a:buNone/>
              <a:defRPr>
                <a:solidFill>
                  <a:srgbClr val="888888"/>
                </a:solidFill>
              </a:defRPr>
            </a:lvl5pPr>
            <a:lvl6pPr lvl="5" rtl="0" algn="ctr">
              <a:spcBef>
                <a:spcPts val="320"/>
              </a:spcBef>
              <a:spcAft>
                <a:spcPts val="0"/>
              </a:spcAft>
              <a:buSzPts val="1600"/>
              <a:buNone/>
              <a:defRPr>
                <a:solidFill>
                  <a:srgbClr val="888888"/>
                </a:solidFill>
              </a:defRPr>
            </a:lvl6pPr>
            <a:lvl7pPr lvl="6" rtl="0" algn="ctr">
              <a:spcBef>
                <a:spcPts val="320"/>
              </a:spcBef>
              <a:spcAft>
                <a:spcPts val="0"/>
              </a:spcAft>
              <a:buSzPts val="1600"/>
              <a:buNone/>
              <a:defRPr>
                <a:solidFill>
                  <a:srgbClr val="888888"/>
                </a:solidFill>
              </a:defRPr>
            </a:lvl7pPr>
            <a:lvl8pPr lvl="7" rtl="0" algn="ctr">
              <a:spcBef>
                <a:spcPts val="320"/>
              </a:spcBef>
              <a:spcAft>
                <a:spcPts val="0"/>
              </a:spcAft>
              <a:buSzPts val="1600"/>
              <a:buNone/>
              <a:defRPr>
                <a:solidFill>
                  <a:srgbClr val="888888"/>
                </a:solidFill>
              </a:defRPr>
            </a:lvl8pPr>
            <a:lvl9pPr lvl="8" rtl="0" algn="ctr">
              <a:spcBef>
                <a:spcPts val="320"/>
              </a:spcBef>
              <a:spcAft>
                <a:spcPts val="0"/>
              </a:spcAft>
              <a:buSzPts val="1600"/>
              <a:buNone/>
              <a:defRPr>
                <a:solidFill>
                  <a:srgbClr val="888888"/>
                </a:solidFill>
              </a:defRPr>
            </a:lvl9pPr>
          </a:lstStyle>
          <a:p/>
        </p:txBody>
      </p:sp>
      <p:pic>
        <p:nvPicPr>
          <p:cNvPr id="103" name="Google Shape;103;gd120c84ece_1_261"/>
          <p:cNvPicPr preferRelativeResize="0"/>
          <p:nvPr/>
        </p:nvPicPr>
        <p:blipFill rotWithShape="1">
          <a:blip r:embed="rId3">
            <a:alphaModFix/>
          </a:blip>
          <a:srcRect b="0" l="0" r="0" t="0"/>
          <a:stretch/>
        </p:blipFill>
        <p:spPr>
          <a:xfrm>
            <a:off x="5184648" y="2980944"/>
            <a:ext cx="2969528" cy="2907792"/>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04" name="Shape 104"/>
        <p:cNvGrpSpPr/>
        <p:nvPr/>
      </p:nvGrpSpPr>
      <p:grpSpPr>
        <a:xfrm>
          <a:off x="0" y="0"/>
          <a:ext cx="0" cy="0"/>
          <a:chOff x="0" y="0"/>
          <a:chExt cx="0" cy="0"/>
        </a:xfrm>
      </p:grpSpPr>
      <p:sp>
        <p:nvSpPr>
          <p:cNvPr id="105" name="Google Shape;105;gd120c84ece_1_266"/>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gd120c84ece_1_266"/>
          <p:cNvSpPr txBox="1"/>
          <p:nvPr>
            <p:ph idx="1" type="body"/>
          </p:nvPr>
        </p:nvSpPr>
        <p:spPr>
          <a:xfrm>
            <a:off x="457200" y="1524000"/>
            <a:ext cx="8229600" cy="4648500"/>
          </a:xfrm>
          <a:prstGeom prst="rect">
            <a:avLst/>
          </a:prstGeom>
          <a:noFill/>
          <a:ln>
            <a:noFill/>
          </a:ln>
        </p:spPr>
        <p:txBody>
          <a:bodyPr anchorCtr="0" anchor="t" bIns="45700" lIns="91425" spcFirstLastPara="1" rIns="91425" wrap="square" tIns="45700">
            <a:normAutofit/>
          </a:bodyPr>
          <a:lstStyle>
            <a:lvl1pPr indent="-342900" lvl="0" marL="457200" rtl="0" algn="l">
              <a:lnSpc>
                <a:spcPct val="95000"/>
              </a:lnSpc>
              <a:spcBef>
                <a:spcPts val="1200"/>
              </a:spcBef>
              <a:spcAft>
                <a:spcPts val="0"/>
              </a:spcAft>
              <a:buSzPts val="1800"/>
              <a:buChar char="•"/>
              <a:defRPr/>
            </a:lvl1pPr>
            <a:lvl2pPr indent="-342900" lvl="1" marL="914400" rtl="0" algn="l">
              <a:lnSpc>
                <a:spcPct val="95000"/>
              </a:lnSpc>
              <a:spcBef>
                <a:spcPts val="600"/>
              </a:spcBef>
              <a:spcAft>
                <a:spcPts val="0"/>
              </a:spcAft>
              <a:buSzPts val="1800"/>
              <a:buChar char="─"/>
              <a:defRPr/>
            </a:lvl2pPr>
            <a:lvl3pPr indent="-342900" lvl="2" marL="1371600" rtl="0" algn="l">
              <a:lnSpc>
                <a:spcPct val="95000"/>
              </a:lnSpc>
              <a:spcBef>
                <a:spcPts val="600"/>
              </a:spcBef>
              <a:spcAft>
                <a:spcPts val="0"/>
              </a:spcAft>
              <a:buSzPts val="1800"/>
              <a:buChar char="▪"/>
              <a:defRPr/>
            </a:lvl3pPr>
            <a:lvl4pPr indent="-342900" lvl="3" marL="1828800" rtl="0" algn="l">
              <a:lnSpc>
                <a:spcPct val="95000"/>
              </a:lnSpc>
              <a:spcBef>
                <a:spcPts val="600"/>
              </a:spcBef>
              <a:spcAft>
                <a:spcPts val="0"/>
              </a:spcAft>
              <a:buSzPts val="1800"/>
              <a:buChar char="o"/>
              <a:defRPr/>
            </a:lvl4pPr>
            <a:lvl5pPr indent="-342900" lvl="4" marL="2286000" rtl="0" algn="l">
              <a:lnSpc>
                <a:spcPct val="95000"/>
              </a:lnSpc>
              <a:spcBef>
                <a:spcPts val="60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107" name="Google Shape;107;gd120c84ece_1_266"/>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gd120c84ece_1_266"/>
          <p:cNvSpPr txBox="1"/>
          <p:nvPr>
            <p:ph idx="12" type="sldNum"/>
          </p:nvPr>
        </p:nvSpPr>
        <p:spPr>
          <a:xfrm>
            <a:off x="1" y="6387664"/>
            <a:ext cx="457200" cy="3945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9" name="Shape 109"/>
        <p:cNvGrpSpPr/>
        <p:nvPr/>
      </p:nvGrpSpPr>
      <p:grpSpPr>
        <a:xfrm>
          <a:off x="0" y="0"/>
          <a:ext cx="0" cy="0"/>
          <a:chOff x="0" y="0"/>
          <a:chExt cx="0" cy="0"/>
        </a:xfrm>
      </p:grpSpPr>
      <p:sp>
        <p:nvSpPr>
          <p:cNvPr id="110" name="Google Shape;110;gd120c84ece_1_271"/>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3200"/>
              <a:buFont typeface="Verdana"/>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gd120c84ece_1_271"/>
          <p:cNvSpPr txBox="1"/>
          <p:nvPr>
            <p:ph idx="1" type="body"/>
          </p:nvPr>
        </p:nvSpPr>
        <p:spPr>
          <a:xfrm>
            <a:off x="762000" y="1496736"/>
            <a:ext cx="3657600" cy="639900"/>
          </a:xfrm>
          <a:prstGeom prst="rect">
            <a:avLst/>
          </a:prstGeom>
          <a:noFill/>
          <a:ln>
            <a:noFill/>
          </a:ln>
        </p:spPr>
        <p:txBody>
          <a:bodyPr anchorCtr="0" anchor="b" bIns="45700" lIns="91425" spcFirstLastPara="1" rIns="91425" wrap="square" tIns="45700">
            <a:noAutofit/>
          </a:bodyPr>
          <a:lstStyle>
            <a:lvl1pPr indent="-228600" lvl="0" marL="457200" rtl="0" algn="l">
              <a:lnSpc>
                <a:spcPct val="95000"/>
              </a:lnSpc>
              <a:spcBef>
                <a:spcPts val="1200"/>
              </a:spcBef>
              <a:spcAft>
                <a:spcPts val="0"/>
              </a:spcAft>
              <a:buSzPts val="2000"/>
              <a:buNone/>
              <a:defRPr b="1" sz="2000">
                <a:solidFill>
                  <a:schemeClr val="dk2"/>
                </a:solidFill>
                <a:latin typeface="Verdana"/>
                <a:ea typeface="Verdana"/>
                <a:cs typeface="Verdana"/>
                <a:sym typeface="Verdana"/>
              </a:defRPr>
            </a:lvl1pPr>
            <a:lvl2pPr indent="-228600" lvl="1" marL="914400" rtl="0" algn="l">
              <a:lnSpc>
                <a:spcPct val="95000"/>
              </a:lnSpc>
              <a:spcBef>
                <a:spcPts val="600"/>
              </a:spcBef>
              <a:spcAft>
                <a:spcPts val="0"/>
              </a:spcAft>
              <a:buSzPts val="2000"/>
              <a:buNone/>
              <a:defRPr b="1" sz="2000"/>
            </a:lvl2pPr>
            <a:lvl3pPr indent="-228600" lvl="2" marL="1371600" rtl="0" algn="l">
              <a:lnSpc>
                <a:spcPct val="95000"/>
              </a:lnSpc>
              <a:spcBef>
                <a:spcPts val="600"/>
              </a:spcBef>
              <a:spcAft>
                <a:spcPts val="0"/>
              </a:spcAft>
              <a:buSzPts val="1800"/>
              <a:buNone/>
              <a:defRPr b="1" sz="1800"/>
            </a:lvl3pPr>
            <a:lvl4pPr indent="-228600" lvl="3" marL="1828800" rtl="0" algn="l">
              <a:lnSpc>
                <a:spcPct val="95000"/>
              </a:lnSpc>
              <a:spcBef>
                <a:spcPts val="600"/>
              </a:spcBef>
              <a:spcAft>
                <a:spcPts val="0"/>
              </a:spcAft>
              <a:buSzPts val="1600"/>
              <a:buNone/>
              <a:defRPr b="1" sz="1600"/>
            </a:lvl4pPr>
            <a:lvl5pPr indent="-228600" lvl="4" marL="2286000" rtl="0" algn="l">
              <a:lnSpc>
                <a:spcPct val="95000"/>
              </a:lnSpc>
              <a:spcBef>
                <a:spcPts val="600"/>
              </a:spcBef>
              <a:spcAft>
                <a:spcPts val="0"/>
              </a:spcAft>
              <a:buSzPts val="1600"/>
              <a:buNone/>
              <a:defRPr b="1" sz="1600"/>
            </a:lvl5pPr>
            <a:lvl6pPr indent="-228600" lvl="5" marL="2743200" rtl="0" algn="l">
              <a:spcBef>
                <a:spcPts val="320"/>
              </a:spcBef>
              <a:spcAft>
                <a:spcPts val="0"/>
              </a:spcAft>
              <a:buSzPts val="1600"/>
              <a:buNone/>
              <a:defRPr b="1" sz="1600"/>
            </a:lvl6pPr>
            <a:lvl7pPr indent="-228600" lvl="6" marL="3200400" rtl="0" algn="l">
              <a:spcBef>
                <a:spcPts val="320"/>
              </a:spcBef>
              <a:spcAft>
                <a:spcPts val="0"/>
              </a:spcAft>
              <a:buSzPts val="1600"/>
              <a:buNone/>
              <a:defRPr b="1" sz="1600"/>
            </a:lvl7pPr>
            <a:lvl8pPr indent="-228600" lvl="7" marL="3657600" rtl="0" algn="l">
              <a:spcBef>
                <a:spcPts val="320"/>
              </a:spcBef>
              <a:spcAft>
                <a:spcPts val="0"/>
              </a:spcAft>
              <a:buSzPts val="1600"/>
              <a:buNone/>
              <a:defRPr b="1" sz="1600"/>
            </a:lvl8pPr>
            <a:lvl9pPr indent="-228600" lvl="8" marL="4114800" rtl="0" algn="l">
              <a:spcBef>
                <a:spcPts val="320"/>
              </a:spcBef>
              <a:spcAft>
                <a:spcPts val="0"/>
              </a:spcAft>
              <a:buSzPts val="1600"/>
              <a:buNone/>
              <a:defRPr b="1" sz="1600"/>
            </a:lvl9pPr>
          </a:lstStyle>
          <a:p/>
        </p:txBody>
      </p:sp>
      <p:sp>
        <p:nvSpPr>
          <p:cNvPr id="112" name="Google Shape;112;gd120c84ece_1_271"/>
          <p:cNvSpPr txBox="1"/>
          <p:nvPr>
            <p:ph idx="2" type="body"/>
          </p:nvPr>
        </p:nvSpPr>
        <p:spPr>
          <a:xfrm>
            <a:off x="762000" y="2216400"/>
            <a:ext cx="3657600" cy="3956100"/>
          </a:xfrm>
          <a:prstGeom prst="rect">
            <a:avLst/>
          </a:prstGeom>
          <a:noFill/>
          <a:ln>
            <a:noFill/>
          </a:ln>
        </p:spPr>
        <p:txBody>
          <a:bodyPr anchorCtr="0" anchor="t" bIns="45700" lIns="91425" spcFirstLastPara="1" rIns="91425" wrap="square" tIns="45700">
            <a:normAutofit/>
          </a:bodyPr>
          <a:lstStyle>
            <a:lvl1pPr indent="-355600" lvl="0" marL="457200" rtl="0" algn="l">
              <a:lnSpc>
                <a:spcPct val="95000"/>
              </a:lnSpc>
              <a:spcBef>
                <a:spcPts val="1200"/>
              </a:spcBef>
              <a:spcAft>
                <a:spcPts val="0"/>
              </a:spcAft>
              <a:buSzPts val="2000"/>
              <a:buChar char="•"/>
              <a:defRPr sz="2000"/>
            </a:lvl1pPr>
            <a:lvl2pPr indent="-342900" lvl="1" marL="914400" rtl="0" algn="l">
              <a:lnSpc>
                <a:spcPct val="95000"/>
              </a:lnSpc>
              <a:spcBef>
                <a:spcPts val="600"/>
              </a:spcBef>
              <a:spcAft>
                <a:spcPts val="0"/>
              </a:spcAft>
              <a:buSzPts val="1800"/>
              <a:buChar char="─"/>
              <a:defRPr sz="1800"/>
            </a:lvl2pPr>
            <a:lvl3pPr indent="-330200" lvl="2" marL="1371600" rtl="0" algn="l">
              <a:lnSpc>
                <a:spcPct val="95000"/>
              </a:lnSpc>
              <a:spcBef>
                <a:spcPts val="600"/>
              </a:spcBef>
              <a:spcAft>
                <a:spcPts val="0"/>
              </a:spcAft>
              <a:buSzPts val="1600"/>
              <a:buChar char="▪"/>
              <a:defRPr sz="1600"/>
            </a:lvl3pPr>
            <a:lvl4pPr indent="-317500" lvl="3" marL="1828800" rtl="0" algn="l">
              <a:lnSpc>
                <a:spcPct val="95000"/>
              </a:lnSpc>
              <a:spcBef>
                <a:spcPts val="600"/>
              </a:spcBef>
              <a:spcAft>
                <a:spcPts val="0"/>
              </a:spcAft>
              <a:buSzPts val="1400"/>
              <a:buChar char="o"/>
              <a:defRPr sz="1400"/>
            </a:lvl4pPr>
            <a:lvl5pPr indent="-317500" lvl="4" marL="2286000" rtl="0" algn="l">
              <a:lnSpc>
                <a:spcPct val="95000"/>
              </a:lnSpc>
              <a:spcBef>
                <a:spcPts val="600"/>
              </a:spcBef>
              <a:spcAft>
                <a:spcPts val="0"/>
              </a:spcAft>
              <a:buSzPts val="1400"/>
              <a:buChar char="•"/>
              <a:defRPr sz="1400"/>
            </a:lvl5pPr>
            <a:lvl6pPr indent="-330200" lvl="5" marL="2743200" rtl="0" algn="l">
              <a:spcBef>
                <a:spcPts val="320"/>
              </a:spcBef>
              <a:spcAft>
                <a:spcPts val="0"/>
              </a:spcAft>
              <a:buSzPts val="1600"/>
              <a:buChar char="•"/>
              <a:defRPr sz="1600"/>
            </a:lvl6pPr>
            <a:lvl7pPr indent="-330200" lvl="6" marL="3200400" rtl="0" algn="l">
              <a:spcBef>
                <a:spcPts val="320"/>
              </a:spcBef>
              <a:spcAft>
                <a:spcPts val="0"/>
              </a:spcAft>
              <a:buSzPts val="1600"/>
              <a:buChar char="•"/>
              <a:defRPr sz="1600"/>
            </a:lvl7pPr>
            <a:lvl8pPr indent="-330200" lvl="7" marL="3657600" rtl="0" algn="l">
              <a:spcBef>
                <a:spcPts val="320"/>
              </a:spcBef>
              <a:spcAft>
                <a:spcPts val="0"/>
              </a:spcAft>
              <a:buSzPts val="1600"/>
              <a:buChar char="•"/>
              <a:defRPr sz="1600"/>
            </a:lvl8pPr>
            <a:lvl9pPr indent="-330200" lvl="8" marL="4114800" rtl="0" algn="l">
              <a:spcBef>
                <a:spcPts val="320"/>
              </a:spcBef>
              <a:spcAft>
                <a:spcPts val="0"/>
              </a:spcAft>
              <a:buSzPts val="1600"/>
              <a:buChar char="•"/>
              <a:defRPr sz="1600"/>
            </a:lvl9pPr>
          </a:lstStyle>
          <a:p/>
        </p:txBody>
      </p:sp>
      <p:sp>
        <p:nvSpPr>
          <p:cNvPr id="113" name="Google Shape;113;gd120c84ece_1_271"/>
          <p:cNvSpPr txBox="1"/>
          <p:nvPr>
            <p:ph idx="3" type="body"/>
          </p:nvPr>
        </p:nvSpPr>
        <p:spPr>
          <a:xfrm>
            <a:off x="4648200" y="1496736"/>
            <a:ext cx="3657600" cy="639900"/>
          </a:xfrm>
          <a:prstGeom prst="rect">
            <a:avLst/>
          </a:prstGeom>
          <a:noFill/>
          <a:ln>
            <a:noFill/>
          </a:ln>
        </p:spPr>
        <p:txBody>
          <a:bodyPr anchorCtr="0" anchor="b" bIns="45700" lIns="91425" spcFirstLastPara="1" rIns="91425" wrap="square" tIns="45700">
            <a:noAutofit/>
          </a:bodyPr>
          <a:lstStyle>
            <a:lvl1pPr indent="-228600" lvl="0" marL="457200" rtl="0" algn="l">
              <a:lnSpc>
                <a:spcPct val="95000"/>
              </a:lnSpc>
              <a:spcBef>
                <a:spcPts val="1200"/>
              </a:spcBef>
              <a:spcAft>
                <a:spcPts val="0"/>
              </a:spcAft>
              <a:buSzPts val="2000"/>
              <a:buNone/>
              <a:defRPr b="1" sz="2000">
                <a:solidFill>
                  <a:schemeClr val="dk2"/>
                </a:solidFill>
                <a:latin typeface="Verdana"/>
                <a:ea typeface="Verdana"/>
                <a:cs typeface="Verdana"/>
                <a:sym typeface="Verdana"/>
              </a:defRPr>
            </a:lvl1pPr>
            <a:lvl2pPr indent="-228600" lvl="1" marL="914400" rtl="0" algn="l">
              <a:lnSpc>
                <a:spcPct val="95000"/>
              </a:lnSpc>
              <a:spcBef>
                <a:spcPts val="600"/>
              </a:spcBef>
              <a:spcAft>
                <a:spcPts val="0"/>
              </a:spcAft>
              <a:buSzPts val="2000"/>
              <a:buNone/>
              <a:defRPr b="1" sz="2000"/>
            </a:lvl2pPr>
            <a:lvl3pPr indent="-228600" lvl="2" marL="1371600" rtl="0" algn="l">
              <a:lnSpc>
                <a:spcPct val="95000"/>
              </a:lnSpc>
              <a:spcBef>
                <a:spcPts val="600"/>
              </a:spcBef>
              <a:spcAft>
                <a:spcPts val="0"/>
              </a:spcAft>
              <a:buSzPts val="1800"/>
              <a:buNone/>
              <a:defRPr b="1" sz="1800"/>
            </a:lvl3pPr>
            <a:lvl4pPr indent="-228600" lvl="3" marL="1828800" rtl="0" algn="l">
              <a:lnSpc>
                <a:spcPct val="95000"/>
              </a:lnSpc>
              <a:spcBef>
                <a:spcPts val="600"/>
              </a:spcBef>
              <a:spcAft>
                <a:spcPts val="0"/>
              </a:spcAft>
              <a:buSzPts val="1600"/>
              <a:buNone/>
              <a:defRPr b="1" sz="1600"/>
            </a:lvl4pPr>
            <a:lvl5pPr indent="-228600" lvl="4" marL="2286000" rtl="0" algn="l">
              <a:lnSpc>
                <a:spcPct val="95000"/>
              </a:lnSpc>
              <a:spcBef>
                <a:spcPts val="600"/>
              </a:spcBef>
              <a:spcAft>
                <a:spcPts val="0"/>
              </a:spcAft>
              <a:buSzPts val="1600"/>
              <a:buNone/>
              <a:defRPr b="1" sz="1600"/>
            </a:lvl5pPr>
            <a:lvl6pPr indent="-228600" lvl="5" marL="2743200" rtl="0" algn="l">
              <a:spcBef>
                <a:spcPts val="320"/>
              </a:spcBef>
              <a:spcAft>
                <a:spcPts val="0"/>
              </a:spcAft>
              <a:buSzPts val="1600"/>
              <a:buNone/>
              <a:defRPr b="1" sz="1600"/>
            </a:lvl6pPr>
            <a:lvl7pPr indent="-228600" lvl="6" marL="3200400" rtl="0" algn="l">
              <a:spcBef>
                <a:spcPts val="320"/>
              </a:spcBef>
              <a:spcAft>
                <a:spcPts val="0"/>
              </a:spcAft>
              <a:buSzPts val="1600"/>
              <a:buNone/>
              <a:defRPr b="1" sz="1600"/>
            </a:lvl7pPr>
            <a:lvl8pPr indent="-228600" lvl="7" marL="3657600" rtl="0" algn="l">
              <a:spcBef>
                <a:spcPts val="320"/>
              </a:spcBef>
              <a:spcAft>
                <a:spcPts val="0"/>
              </a:spcAft>
              <a:buSzPts val="1600"/>
              <a:buNone/>
              <a:defRPr b="1" sz="1600"/>
            </a:lvl8pPr>
            <a:lvl9pPr indent="-228600" lvl="8" marL="4114800" rtl="0" algn="l">
              <a:spcBef>
                <a:spcPts val="320"/>
              </a:spcBef>
              <a:spcAft>
                <a:spcPts val="0"/>
              </a:spcAft>
              <a:buSzPts val="1600"/>
              <a:buNone/>
              <a:defRPr b="1" sz="1600"/>
            </a:lvl9pPr>
          </a:lstStyle>
          <a:p/>
        </p:txBody>
      </p:sp>
      <p:sp>
        <p:nvSpPr>
          <p:cNvPr id="114" name="Google Shape;114;gd120c84ece_1_271"/>
          <p:cNvSpPr txBox="1"/>
          <p:nvPr>
            <p:ph idx="4" type="body"/>
          </p:nvPr>
        </p:nvSpPr>
        <p:spPr>
          <a:xfrm>
            <a:off x="4648200" y="2216400"/>
            <a:ext cx="3657600" cy="3956100"/>
          </a:xfrm>
          <a:prstGeom prst="rect">
            <a:avLst/>
          </a:prstGeom>
          <a:noFill/>
          <a:ln>
            <a:noFill/>
          </a:ln>
        </p:spPr>
        <p:txBody>
          <a:bodyPr anchorCtr="0" anchor="t" bIns="45700" lIns="91425" spcFirstLastPara="1" rIns="91425" wrap="square" tIns="45700">
            <a:normAutofit/>
          </a:bodyPr>
          <a:lstStyle>
            <a:lvl1pPr indent="-355600" lvl="0" marL="457200" rtl="0" algn="l">
              <a:lnSpc>
                <a:spcPct val="95000"/>
              </a:lnSpc>
              <a:spcBef>
                <a:spcPts val="1200"/>
              </a:spcBef>
              <a:spcAft>
                <a:spcPts val="0"/>
              </a:spcAft>
              <a:buSzPts val="2000"/>
              <a:buChar char="•"/>
              <a:defRPr sz="2000"/>
            </a:lvl1pPr>
            <a:lvl2pPr indent="-342900" lvl="1" marL="914400" rtl="0" algn="l">
              <a:lnSpc>
                <a:spcPct val="95000"/>
              </a:lnSpc>
              <a:spcBef>
                <a:spcPts val="600"/>
              </a:spcBef>
              <a:spcAft>
                <a:spcPts val="0"/>
              </a:spcAft>
              <a:buSzPts val="1800"/>
              <a:buChar char="─"/>
              <a:defRPr sz="1800"/>
            </a:lvl2pPr>
            <a:lvl3pPr indent="-330200" lvl="2" marL="1371600" rtl="0" algn="l">
              <a:lnSpc>
                <a:spcPct val="95000"/>
              </a:lnSpc>
              <a:spcBef>
                <a:spcPts val="600"/>
              </a:spcBef>
              <a:spcAft>
                <a:spcPts val="0"/>
              </a:spcAft>
              <a:buSzPts val="1600"/>
              <a:buChar char="▪"/>
              <a:defRPr sz="1600"/>
            </a:lvl3pPr>
            <a:lvl4pPr indent="-317500" lvl="3" marL="1828800" rtl="0" algn="l">
              <a:lnSpc>
                <a:spcPct val="95000"/>
              </a:lnSpc>
              <a:spcBef>
                <a:spcPts val="600"/>
              </a:spcBef>
              <a:spcAft>
                <a:spcPts val="0"/>
              </a:spcAft>
              <a:buSzPts val="1400"/>
              <a:buChar char="o"/>
              <a:defRPr sz="1400"/>
            </a:lvl4pPr>
            <a:lvl5pPr indent="-317500" lvl="4" marL="2286000" rtl="0" algn="l">
              <a:lnSpc>
                <a:spcPct val="95000"/>
              </a:lnSpc>
              <a:spcBef>
                <a:spcPts val="600"/>
              </a:spcBef>
              <a:spcAft>
                <a:spcPts val="0"/>
              </a:spcAft>
              <a:buSzPts val="1400"/>
              <a:buChar char="•"/>
              <a:defRPr sz="1400"/>
            </a:lvl5pPr>
            <a:lvl6pPr indent="-330200" lvl="5" marL="2743200" rtl="0" algn="l">
              <a:spcBef>
                <a:spcPts val="320"/>
              </a:spcBef>
              <a:spcAft>
                <a:spcPts val="0"/>
              </a:spcAft>
              <a:buSzPts val="1600"/>
              <a:buChar char="•"/>
              <a:defRPr sz="1600"/>
            </a:lvl6pPr>
            <a:lvl7pPr indent="-330200" lvl="6" marL="3200400" rtl="0" algn="l">
              <a:spcBef>
                <a:spcPts val="320"/>
              </a:spcBef>
              <a:spcAft>
                <a:spcPts val="0"/>
              </a:spcAft>
              <a:buSzPts val="1600"/>
              <a:buChar char="•"/>
              <a:defRPr sz="1600"/>
            </a:lvl7pPr>
            <a:lvl8pPr indent="-330200" lvl="7" marL="3657600" rtl="0" algn="l">
              <a:spcBef>
                <a:spcPts val="320"/>
              </a:spcBef>
              <a:spcAft>
                <a:spcPts val="0"/>
              </a:spcAft>
              <a:buSzPts val="1600"/>
              <a:buChar char="•"/>
              <a:defRPr sz="1600"/>
            </a:lvl8pPr>
            <a:lvl9pPr indent="-330200" lvl="8" marL="4114800" rtl="0" algn="l">
              <a:spcBef>
                <a:spcPts val="320"/>
              </a:spcBef>
              <a:spcAft>
                <a:spcPts val="0"/>
              </a:spcAft>
              <a:buSzPts val="1600"/>
              <a:buChar char="•"/>
              <a:defRPr sz="1600"/>
            </a:lvl9pPr>
          </a:lstStyle>
          <a:p/>
        </p:txBody>
      </p:sp>
      <p:sp>
        <p:nvSpPr>
          <p:cNvPr id="115" name="Google Shape;115;gd120c84ece_1_271"/>
          <p:cNvSpPr txBox="1"/>
          <p:nvPr>
            <p:ph idx="12" type="sldNum"/>
          </p:nvPr>
        </p:nvSpPr>
        <p:spPr>
          <a:xfrm>
            <a:off x="1" y="6387664"/>
            <a:ext cx="457200" cy="3945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16" name="Google Shape;116;gd120c84ece_1_271"/>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gd120c84ece_1_279"/>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9" name="Google Shape;119;gd120c84ece_1_279"/>
          <p:cNvSpPr txBox="1"/>
          <p:nvPr>
            <p:ph idx="12" type="sldNum"/>
          </p:nvPr>
        </p:nvSpPr>
        <p:spPr>
          <a:xfrm>
            <a:off x="1" y="6387664"/>
            <a:ext cx="457200" cy="3945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20" name="Google Shape;120;gd120c84ece_1_279"/>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gd120c84ece_1_283"/>
          <p:cNvSpPr txBox="1"/>
          <p:nvPr>
            <p:ph idx="12" type="sldNum"/>
          </p:nvPr>
        </p:nvSpPr>
        <p:spPr>
          <a:xfrm>
            <a:off x="0" y="6391656"/>
            <a:ext cx="4593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23" name="Google Shape;123;gd120c84ece_1_283"/>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6"/>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
          <p:cNvSpPr txBox="1"/>
          <p:nvPr>
            <p:ph idx="1" type="body"/>
          </p:nvPr>
        </p:nvSpPr>
        <p:spPr>
          <a:xfrm>
            <a:off x="762000" y="1676400"/>
            <a:ext cx="3657600" cy="4495800"/>
          </a:xfrm>
          <a:prstGeom prst="rect">
            <a:avLst/>
          </a:prstGeom>
          <a:noFill/>
          <a:ln>
            <a:noFill/>
          </a:ln>
        </p:spPr>
        <p:txBody>
          <a:bodyPr anchorCtr="0" anchor="t" bIns="45700" lIns="91425" spcFirstLastPara="1" rIns="91425" wrap="square" tIns="45700">
            <a:normAutofit/>
          </a:bodyPr>
          <a:lstStyle>
            <a:lvl1pPr indent="-381000" lvl="0" marL="457200" algn="l">
              <a:lnSpc>
                <a:spcPct val="95000"/>
              </a:lnSpc>
              <a:spcBef>
                <a:spcPts val="1200"/>
              </a:spcBef>
              <a:spcAft>
                <a:spcPts val="0"/>
              </a:spcAft>
              <a:buSzPts val="2400"/>
              <a:buChar char="•"/>
              <a:defRPr sz="2400"/>
            </a:lvl1pPr>
            <a:lvl2pPr indent="-355600" lvl="1" marL="914400" algn="l">
              <a:lnSpc>
                <a:spcPct val="95000"/>
              </a:lnSpc>
              <a:spcBef>
                <a:spcPts val="600"/>
              </a:spcBef>
              <a:spcAft>
                <a:spcPts val="0"/>
              </a:spcAft>
              <a:buSzPts val="2000"/>
              <a:buChar char="─"/>
              <a:defRPr sz="2000"/>
            </a:lvl2pPr>
            <a:lvl3pPr indent="-342900" lvl="2" marL="1371600" algn="l">
              <a:lnSpc>
                <a:spcPct val="95000"/>
              </a:lnSpc>
              <a:spcBef>
                <a:spcPts val="600"/>
              </a:spcBef>
              <a:spcAft>
                <a:spcPts val="0"/>
              </a:spcAft>
              <a:buSzPts val="1800"/>
              <a:buChar char="▪"/>
              <a:defRPr sz="1800"/>
            </a:lvl3pPr>
            <a:lvl4pPr indent="-330200" lvl="3" marL="1828800" algn="l">
              <a:lnSpc>
                <a:spcPct val="95000"/>
              </a:lnSpc>
              <a:spcBef>
                <a:spcPts val="600"/>
              </a:spcBef>
              <a:spcAft>
                <a:spcPts val="0"/>
              </a:spcAft>
              <a:buSzPts val="1600"/>
              <a:buChar char="o"/>
              <a:defRPr sz="1600"/>
            </a:lvl4pPr>
            <a:lvl5pPr indent="-330200" lvl="4" marL="2286000" algn="l">
              <a:lnSpc>
                <a:spcPct val="95000"/>
              </a:lnSpc>
              <a:spcBef>
                <a:spcPts val="600"/>
              </a:spcBef>
              <a:spcAft>
                <a:spcPts val="0"/>
              </a:spcAft>
              <a:buSzPts val="1600"/>
              <a:buChar char="•"/>
              <a:defRPr sz="16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24" name="Google Shape;24;p6"/>
          <p:cNvSpPr txBox="1"/>
          <p:nvPr>
            <p:ph idx="2" type="body"/>
          </p:nvPr>
        </p:nvSpPr>
        <p:spPr>
          <a:xfrm>
            <a:off x="4648200" y="1676400"/>
            <a:ext cx="3657600" cy="4495800"/>
          </a:xfrm>
          <a:prstGeom prst="rect">
            <a:avLst/>
          </a:prstGeom>
          <a:noFill/>
          <a:ln>
            <a:noFill/>
          </a:ln>
        </p:spPr>
        <p:txBody>
          <a:bodyPr anchorCtr="0" anchor="t" bIns="45700" lIns="91425" spcFirstLastPara="1" rIns="91425" wrap="square" tIns="45700">
            <a:normAutofit/>
          </a:bodyPr>
          <a:lstStyle>
            <a:lvl1pPr indent="-381000" lvl="0" marL="457200" algn="l">
              <a:lnSpc>
                <a:spcPct val="95000"/>
              </a:lnSpc>
              <a:spcBef>
                <a:spcPts val="1200"/>
              </a:spcBef>
              <a:spcAft>
                <a:spcPts val="0"/>
              </a:spcAft>
              <a:buSzPts val="2400"/>
              <a:buChar char="•"/>
              <a:defRPr sz="2400"/>
            </a:lvl1pPr>
            <a:lvl2pPr indent="-355600" lvl="1" marL="914400" algn="l">
              <a:lnSpc>
                <a:spcPct val="95000"/>
              </a:lnSpc>
              <a:spcBef>
                <a:spcPts val="600"/>
              </a:spcBef>
              <a:spcAft>
                <a:spcPts val="0"/>
              </a:spcAft>
              <a:buSzPts val="2000"/>
              <a:buChar char="─"/>
              <a:defRPr sz="2000"/>
            </a:lvl2pPr>
            <a:lvl3pPr indent="-342900" lvl="2" marL="1371600" algn="l">
              <a:lnSpc>
                <a:spcPct val="95000"/>
              </a:lnSpc>
              <a:spcBef>
                <a:spcPts val="600"/>
              </a:spcBef>
              <a:spcAft>
                <a:spcPts val="0"/>
              </a:spcAft>
              <a:buSzPts val="1800"/>
              <a:buChar char="▪"/>
              <a:defRPr sz="1800"/>
            </a:lvl3pPr>
            <a:lvl4pPr indent="-330200" lvl="3" marL="1828800" algn="l">
              <a:lnSpc>
                <a:spcPct val="95000"/>
              </a:lnSpc>
              <a:spcBef>
                <a:spcPts val="600"/>
              </a:spcBef>
              <a:spcAft>
                <a:spcPts val="0"/>
              </a:spcAft>
              <a:buSzPts val="1600"/>
              <a:buChar char="o"/>
              <a:defRPr sz="1600"/>
            </a:lvl4pPr>
            <a:lvl5pPr indent="-330200" lvl="4" marL="2286000" algn="l">
              <a:lnSpc>
                <a:spcPct val="95000"/>
              </a:lnSpc>
              <a:spcBef>
                <a:spcPts val="600"/>
              </a:spcBef>
              <a:spcAft>
                <a:spcPts val="0"/>
              </a:spcAft>
              <a:buSzPts val="1600"/>
              <a:buChar char="•"/>
              <a:defRPr sz="16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25" name="Google Shape;25;p6"/>
          <p:cNvSpPr txBox="1"/>
          <p:nvPr>
            <p:ph idx="12" type="sldNum"/>
          </p:nvPr>
        </p:nvSpPr>
        <p:spPr>
          <a:xfrm>
            <a:off x="1" y="6387664"/>
            <a:ext cx="457200" cy="394136"/>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6" name="Google Shape;26;p6"/>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4" name="Shape 124"/>
        <p:cNvGrpSpPr/>
        <p:nvPr/>
      </p:nvGrpSpPr>
      <p:grpSpPr>
        <a:xfrm>
          <a:off x="0" y="0"/>
          <a:ext cx="0" cy="0"/>
          <a:chOff x="0" y="0"/>
          <a:chExt cx="0" cy="0"/>
        </a:xfrm>
      </p:grpSpPr>
      <p:sp>
        <p:nvSpPr>
          <p:cNvPr id="125" name="Google Shape;125;gd120c84ece_1_286"/>
          <p:cNvSpPr txBox="1"/>
          <p:nvPr>
            <p:ph type="title"/>
          </p:nvPr>
        </p:nvSpPr>
        <p:spPr>
          <a:xfrm>
            <a:off x="457200" y="76200"/>
            <a:ext cx="8305800" cy="10668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rgbClr val="262626"/>
              </a:buClr>
              <a:buSzPts val="3200"/>
              <a:buFont typeface="Verdana"/>
              <a:buNone/>
              <a:defRPr b="1" sz="32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gd120c84ece_1_286"/>
          <p:cNvSpPr txBox="1"/>
          <p:nvPr>
            <p:ph idx="1" type="body"/>
          </p:nvPr>
        </p:nvSpPr>
        <p:spPr>
          <a:xfrm>
            <a:off x="3392782" y="1524000"/>
            <a:ext cx="5294100" cy="4648500"/>
          </a:xfrm>
          <a:prstGeom prst="rect">
            <a:avLst/>
          </a:prstGeom>
          <a:noFill/>
          <a:ln>
            <a:noFill/>
          </a:ln>
        </p:spPr>
        <p:txBody>
          <a:bodyPr anchorCtr="0" anchor="t" bIns="45700" lIns="91425" spcFirstLastPara="1" rIns="91425" wrap="square" tIns="45700">
            <a:normAutofit/>
          </a:bodyPr>
          <a:lstStyle>
            <a:lvl1pPr indent="-381000" lvl="0" marL="457200" rtl="0" algn="l">
              <a:lnSpc>
                <a:spcPct val="95000"/>
              </a:lnSpc>
              <a:spcBef>
                <a:spcPts val="1200"/>
              </a:spcBef>
              <a:spcAft>
                <a:spcPts val="0"/>
              </a:spcAft>
              <a:buSzPts val="2400"/>
              <a:buChar char="•"/>
              <a:defRPr sz="2400"/>
            </a:lvl1pPr>
            <a:lvl2pPr indent="-368300" lvl="1" marL="914400" rtl="0" algn="l">
              <a:lnSpc>
                <a:spcPct val="95000"/>
              </a:lnSpc>
              <a:spcBef>
                <a:spcPts val="600"/>
              </a:spcBef>
              <a:spcAft>
                <a:spcPts val="0"/>
              </a:spcAft>
              <a:buSzPts val="2200"/>
              <a:buChar char="─"/>
              <a:defRPr sz="2200"/>
            </a:lvl2pPr>
            <a:lvl3pPr indent="-355600" lvl="2" marL="1371600" rtl="0" algn="l">
              <a:lnSpc>
                <a:spcPct val="95000"/>
              </a:lnSpc>
              <a:spcBef>
                <a:spcPts val="600"/>
              </a:spcBef>
              <a:spcAft>
                <a:spcPts val="0"/>
              </a:spcAft>
              <a:buSzPts val="2000"/>
              <a:buChar char="▪"/>
              <a:defRPr sz="2000"/>
            </a:lvl3pPr>
            <a:lvl4pPr indent="-342900" lvl="3" marL="1828800" rtl="0" algn="l">
              <a:lnSpc>
                <a:spcPct val="95000"/>
              </a:lnSpc>
              <a:spcBef>
                <a:spcPts val="600"/>
              </a:spcBef>
              <a:spcAft>
                <a:spcPts val="0"/>
              </a:spcAft>
              <a:buSzPts val="1800"/>
              <a:buChar char="o"/>
              <a:defRPr sz="1800"/>
            </a:lvl4pPr>
            <a:lvl5pPr indent="-342900" lvl="4" marL="2286000" rtl="0" algn="l">
              <a:lnSpc>
                <a:spcPct val="95000"/>
              </a:lnSpc>
              <a:spcBef>
                <a:spcPts val="600"/>
              </a:spcBef>
              <a:spcAft>
                <a:spcPts val="0"/>
              </a:spcAft>
              <a:buSzPts val="1800"/>
              <a:buChar char="•"/>
              <a:defRPr sz="1800"/>
            </a:lvl5pPr>
            <a:lvl6pPr indent="-355600" lvl="5" marL="2743200" rtl="0" algn="l">
              <a:spcBef>
                <a:spcPts val="400"/>
              </a:spcBef>
              <a:spcAft>
                <a:spcPts val="0"/>
              </a:spcAft>
              <a:buSzPts val="2000"/>
              <a:buChar char="•"/>
              <a:defRPr sz="2000"/>
            </a:lvl6pPr>
            <a:lvl7pPr indent="-355600" lvl="6" marL="3200400" rtl="0" algn="l">
              <a:spcBef>
                <a:spcPts val="400"/>
              </a:spcBef>
              <a:spcAft>
                <a:spcPts val="0"/>
              </a:spcAft>
              <a:buSzPts val="2000"/>
              <a:buChar char="•"/>
              <a:defRPr sz="2000"/>
            </a:lvl7pPr>
            <a:lvl8pPr indent="-355600" lvl="7" marL="3657600" rtl="0" algn="l">
              <a:spcBef>
                <a:spcPts val="400"/>
              </a:spcBef>
              <a:spcAft>
                <a:spcPts val="0"/>
              </a:spcAft>
              <a:buSzPts val="2000"/>
              <a:buChar char="•"/>
              <a:defRPr sz="2000"/>
            </a:lvl8pPr>
            <a:lvl9pPr indent="-355600" lvl="8" marL="4114800" rtl="0" algn="l">
              <a:spcBef>
                <a:spcPts val="400"/>
              </a:spcBef>
              <a:spcAft>
                <a:spcPts val="0"/>
              </a:spcAft>
              <a:buSzPts val="2000"/>
              <a:buChar char="•"/>
              <a:defRPr sz="2000"/>
            </a:lvl9pPr>
          </a:lstStyle>
          <a:p/>
        </p:txBody>
      </p:sp>
      <p:sp>
        <p:nvSpPr>
          <p:cNvPr id="127" name="Google Shape;127;gd120c84ece_1_286"/>
          <p:cNvSpPr txBox="1"/>
          <p:nvPr>
            <p:ph idx="2" type="body"/>
          </p:nvPr>
        </p:nvSpPr>
        <p:spPr>
          <a:xfrm>
            <a:off x="443917" y="1524000"/>
            <a:ext cx="2673600" cy="4648500"/>
          </a:xfrm>
          <a:prstGeom prst="rect">
            <a:avLst/>
          </a:prstGeom>
          <a:noFill/>
          <a:ln>
            <a:noFill/>
          </a:ln>
        </p:spPr>
        <p:txBody>
          <a:bodyPr anchorCtr="0" anchor="t" bIns="45700" lIns="91425" spcFirstLastPara="1" rIns="91425" wrap="square" tIns="45700">
            <a:normAutofit/>
          </a:bodyPr>
          <a:lstStyle>
            <a:lvl1pPr indent="-228600" lvl="0" marL="457200" rtl="0" algn="l">
              <a:lnSpc>
                <a:spcPct val="95000"/>
              </a:lnSpc>
              <a:spcBef>
                <a:spcPts val="1200"/>
              </a:spcBef>
              <a:spcAft>
                <a:spcPts val="0"/>
              </a:spcAft>
              <a:buSzPts val="2000"/>
              <a:buNone/>
              <a:defRPr sz="2000">
                <a:solidFill>
                  <a:schemeClr val="dk2"/>
                </a:solidFill>
              </a:defRPr>
            </a:lvl1pPr>
            <a:lvl2pPr indent="-228600" lvl="1" marL="914400" rtl="0" algn="l">
              <a:lnSpc>
                <a:spcPct val="95000"/>
              </a:lnSpc>
              <a:spcBef>
                <a:spcPts val="600"/>
              </a:spcBef>
              <a:spcAft>
                <a:spcPts val="0"/>
              </a:spcAft>
              <a:buSzPts val="1200"/>
              <a:buNone/>
              <a:defRPr sz="1200"/>
            </a:lvl2pPr>
            <a:lvl3pPr indent="-228600" lvl="2" marL="1371600" rtl="0" algn="l">
              <a:lnSpc>
                <a:spcPct val="95000"/>
              </a:lnSpc>
              <a:spcBef>
                <a:spcPts val="600"/>
              </a:spcBef>
              <a:spcAft>
                <a:spcPts val="0"/>
              </a:spcAft>
              <a:buSzPts val="1000"/>
              <a:buNone/>
              <a:defRPr sz="1000"/>
            </a:lvl3pPr>
            <a:lvl4pPr indent="-228600" lvl="3" marL="1828800" rtl="0" algn="l">
              <a:lnSpc>
                <a:spcPct val="95000"/>
              </a:lnSpc>
              <a:spcBef>
                <a:spcPts val="600"/>
              </a:spcBef>
              <a:spcAft>
                <a:spcPts val="0"/>
              </a:spcAft>
              <a:buSzPts val="900"/>
              <a:buNone/>
              <a:defRPr sz="900"/>
            </a:lvl4pPr>
            <a:lvl5pPr indent="-228600" lvl="4" marL="2286000" rtl="0" algn="l">
              <a:lnSpc>
                <a:spcPct val="95000"/>
              </a:lnSpc>
              <a:spcBef>
                <a:spcPts val="600"/>
              </a:spcBef>
              <a:spcAft>
                <a:spcPts val="0"/>
              </a:spcAft>
              <a:buSzPts val="900"/>
              <a:buNone/>
              <a:defRPr sz="900"/>
            </a:lvl5pPr>
            <a:lvl6pPr indent="-228600" lvl="5" marL="2743200" rtl="0" algn="l">
              <a:spcBef>
                <a:spcPts val="180"/>
              </a:spcBef>
              <a:spcAft>
                <a:spcPts val="0"/>
              </a:spcAft>
              <a:buSzPts val="900"/>
              <a:buNone/>
              <a:defRPr sz="900"/>
            </a:lvl6pPr>
            <a:lvl7pPr indent="-228600" lvl="6" marL="3200400" rtl="0" algn="l">
              <a:spcBef>
                <a:spcPts val="180"/>
              </a:spcBef>
              <a:spcAft>
                <a:spcPts val="0"/>
              </a:spcAft>
              <a:buSzPts val="900"/>
              <a:buNone/>
              <a:defRPr sz="900"/>
            </a:lvl7pPr>
            <a:lvl8pPr indent="-228600" lvl="7" marL="3657600" rtl="0" algn="l">
              <a:spcBef>
                <a:spcPts val="180"/>
              </a:spcBef>
              <a:spcAft>
                <a:spcPts val="0"/>
              </a:spcAft>
              <a:buSzPts val="900"/>
              <a:buNone/>
              <a:defRPr sz="900"/>
            </a:lvl8pPr>
            <a:lvl9pPr indent="-228600" lvl="8" marL="4114800" rtl="0" algn="l">
              <a:spcBef>
                <a:spcPts val="180"/>
              </a:spcBef>
              <a:spcAft>
                <a:spcPts val="0"/>
              </a:spcAft>
              <a:buSzPts val="900"/>
              <a:buNone/>
              <a:defRPr sz="900"/>
            </a:lvl9pPr>
          </a:lstStyle>
          <a:p/>
        </p:txBody>
      </p:sp>
      <p:sp>
        <p:nvSpPr>
          <p:cNvPr id="128" name="Google Shape;128;gd120c84ece_1_286"/>
          <p:cNvSpPr txBox="1"/>
          <p:nvPr>
            <p:ph idx="12" type="sldNum"/>
          </p:nvPr>
        </p:nvSpPr>
        <p:spPr>
          <a:xfrm>
            <a:off x="1" y="6387664"/>
            <a:ext cx="457200" cy="3945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29" name="Google Shape;129;gd120c84ece_1_286"/>
          <p:cNvCxnSpPr/>
          <p:nvPr/>
        </p:nvCxnSpPr>
        <p:spPr>
          <a:xfrm rot="5400000">
            <a:off x="1359154" y="3581444"/>
            <a:ext cx="3810000" cy="1500"/>
          </a:xfrm>
          <a:prstGeom prst="straightConnector1">
            <a:avLst/>
          </a:prstGeom>
          <a:noFill/>
          <a:ln cap="flat" cmpd="sng" w="15875">
            <a:solidFill>
              <a:srgbClr val="B5B5B5"/>
            </a:solidFill>
            <a:prstDash val="solid"/>
            <a:round/>
            <a:headEnd len="sm" w="sm" type="none"/>
            <a:tailEnd len="sm" w="sm" type="none"/>
          </a:ln>
        </p:spPr>
      </p:cxnSp>
      <p:sp>
        <p:nvSpPr>
          <p:cNvPr id="130" name="Google Shape;130;gd120c84ece_1_286"/>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Caption">
  <p:cSld name="PhotoCaption">
    <p:spTree>
      <p:nvGrpSpPr>
        <p:cNvPr id="131" name="Shape 131"/>
        <p:cNvGrpSpPr/>
        <p:nvPr/>
      </p:nvGrpSpPr>
      <p:grpSpPr>
        <a:xfrm>
          <a:off x="0" y="0"/>
          <a:ext cx="0" cy="0"/>
          <a:chOff x="0" y="0"/>
          <a:chExt cx="0" cy="0"/>
        </a:xfrm>
      </p:grpSpPr>
      <p:sp>
        <p:nvSpPr>
          <p:cNvPr id="132" name="Google Shape;132;gd120c84ece_1_293"/>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gd120c84ece_1_293"/>
          <p:cNvSpPr txBox="1"/>
          <p:nvPr>
            <p:ph idx="12" type="sldNum"/>
          </p:nvPr>
        </p:nvSpPr>
        <p:spPr>
          <a:xfrm>
            <a:off x="1" y="6387664"/>
            <a:ext cx="457200" cy="3945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4" name="Google Shape;134;gd120c84ece_1_293"/>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d120c84ece_1_293"/>
          <p:cNvSpPr/>
          <p:nvPr>
            <p:ph idx="2" type="pic"/>
          </p:nvPr>
        </p:nvSpPr>
        <p:spPr>
          <a:xfrm>
            <a:off x="457200" y="1524000"/>
            <a:ext cx="5867400" cy="4648500"/>
          </a:xfrm>
          <a:prstGeom prst="rect">
            <a:avLst/>
          </a:prstGeom>
          <a:noFill/>
          <a:ln>
            <a:noFill/>
          </a:ln>
        </p:spPr>
        <p:txBody>
          <a:bodyPr anchorCtr="0" anchor="t" bIns="45700" lIns="91425" spcFirstLastPara="1" rIns="91425" wrap="square" tIns="45700">
            <a:noAutofit/>
          </a:bodyPr>
          <a:lstStyle>
            <a:lvl1pPr lvl="0" marR="0" rtl="0" algn="l">
              <a:lnSpc>
                <a:spcPct val="95000"/>
              </a:lnSpc>
              <a:spcBef>
                <a:spcPts val="1200"/>
              </a:spcBef>
              <a:spcAft>
                <a:spcPts val="0"/>
              </a:spcAft>
              <a:buClr>
                <a:schemeClr val="lt2"/>
              </a:buClr>
              <a:buSzPts val="2400"/>
              <a:buFont typeface="Arial"/>
              <a:buChar char="•"/>
              <a:defRPr b="0" i="0" sz="2400" u="none" cap="none" strike="noStrike">
                <a:solidFill>
                  <a:schemeClr val="dk1"/>
                </a:solidFill>
                <a:latin typeface="Verdana"/>
                <a:ea typeface="Verdana"/>
                <a:cs typeface="Verdana"/>
                <a:sym typeface="Verdana"/>
              </a:defRPr>
            </a:lvl1pPr>
            <a:lvl2pPr lvl="1" marR="0" rtl="0" algn="l">
              <a:lnSpc>
                <a:spcPct val="95000"/>
              </a:lnSpc>
              <a:spcBef>
                <a:spcPts val="600"/>
              </a:spcBef>
              <a:spcAft>
                <a:spcPts val="0"/>
              </a:spcAft>
              <a:buClr>
                <a:schemeClr val="lt2"/>
              </a:buClr>
              <a:buSzPts val="2000"/>
              <a:buFont typeface="Verdana"/>
              <a:buChar char="─"/>
              <a:defRPr b="0" i="0" sz="2000" u="none" cap="none" strike="noStrike">
                <a:solidFill>
                  <a:schemeClr val="dk1"/>
                </a:solidFill>
                <a:latin typeface="Verdana"/>
                <a:ea typeface="Verdana"/>
                <a:cs typeface="Verdana"/>
                <a:sym typeface="Verdana"/>
              </a:defRPr>
            </a:lvl2pPr>
            <a:lvl3pPr lvl="2" marR="0" rtl="0" algn="l">
              <a:lnSpc>
                <a:spcPct val="95000"/>
              </a:lnSpc>
              <a:spcBef>
                <a:spcPts val="60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3pPr>
            <a:lvl4pPr lvl="3" marR="0" rtl="0" algn="l">
              <a:lnSpc>
                <a:spcPct val="95000"/>
              </a:lnSpc>
              <a:spcBef>
                <a:spcPts val="600"/>
              </a:spcBef>
              <a:spcAft>
                <a:spcPts val="0"/>
              </a:spcAft>
              <a:buClr>
                <a:schemeClr val="lt2"/>
              </a:buClr>
              <a:buSzPts val="1600"/>
              <a:buFont typeface="Courier New"/>
              <a:buChar char="o"/>
              <a:defRPr b="0" i="0" sz="1600" u="none" cap="none" strike="noStrike">
                <a:solidFill>
                  <a:schemeClr val="dk1"/>
                </a:solidFill>
                <a:latin typeface="Verdana"/>
                <a:ea typeface="Verdana"/>
                <a:cs typeface="Verdana"/>
                <a:sym typeface="Verdana"/>
              </a:defRPr>
            </a:lvl4pPr>
            <a:lvl5pPr lvl="4" marR="0" rtl="0" algn="l">
              <a:lnSpc>
                <a:spcPct val="95000"/>
              </a:lnSpc>
              <a:spcBef>
                <a:spcPts val="600"/>
              </a:spcBef>
              <a:spcAft>
                <a:spcPts val="0"/>
              </a:spcAft>
              <a:buClr>
                <a:schemeClr val="lt2"/>
              </a:buClr>
              <a:buSzPts val="1600"/>
              <a:buFont typeface="Arial"/>
              <a:buChar char="•"/>
              <a:defRPr b="0" i="0" sz="1600" u="none" cap="none" strike="noStrike">
                <a:solidFill>
                  <a:schemeClr val="dk1"/>
                </a:solidFill>
                <a:latin typeface="Verdana"/>
                <a:ea typeface="Verdana"/>
                <a:cs typeface="Verdana"/>
                <a:sym typeface="Verdana"/>
              </a:defRPr>
            </a:lvl5pPr>
            <a:lvl6pPr lvl="5"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6pPr>
            <a:lvl7pPr lvl="6"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7pPr>
            <a:lvl8pPr lvl="7"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8pPr>
            <a:lvl9pPr lvl="8"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9pPr>
          </a:lstStyle>
          <a:p/>
        </p:txBody>
      </p:sp>
      <p:sp>
        <p:nvSpPr>
          <p:cNvPr id="136" name="Google Shape;136;gd120c84ece_1_293"/>
          <p:cNvSpPr txBox="1"/>
          <p:nvPr>
            <p:ph idx="1" type="body"/>
          </p:nvPr>
        </p:nvSpPr>
        <p:spPr>
          <a:xfrm>
            <a:off x="6553200" y="1524000"/>
            <a:ext cx="2133600" cy="4648500"/>
          </a:xfrm>
          <a:prstGeom prst="rect">
            <a:avLst/>
          </a:prstGeom>
          <a:noFill/>
          <a:ln>
            <a:noFill/>
          </a:ln>
        </p:spPr>
        <p:txBody>
          <a:bodyPr anchorCtr="0" anchor="t" bIns="45700" lIns="91425" spcFirstLastPara="1" rIns="91425" wrap="square" tIns="45700">
            <a:normAutofit/>
          </a:bodyPr>
          <a:lstStyle>
            <a:lvl1pPr indent="-228600" lvl="0" marL="457200" rtl="0" algn="l">
              <a:lnSpc>
                <a:spcPct val="95000"/>
              </a:lnSpc>
              <a:spcBef>
                <a:spcPts val="1200"/>
              </a:spcBef>
              <a:spcAft>
                <a:spcPts val="0"/>
              </a:spcAft>
              <a:buSzPts val="2000"/>
              <a:buFont typeface="Verdana"/>
              <a:buNone/>
              <a:defRPr sz="2000"/>
            </a:lvl1pPr>
            <a:lvl2pPr indent="-342900" lvl="1" marL="914400" rtl="0" algn="l">
              <a:lnSpc>
                <a:spcPct val="95000"/>
              </a:lnSpc>
              <a:spcBef>
                <a:spcPts val="600"/>
              </a:spcBef>
              <a:spcAft>
                <a:spcPts val="0"/>
              </a:spcAft>
              <a:buSzPts val="1800"/>
              <a:buChar char="─"/>
              <a:defRPr sz="1800"/>
            </a:lvl2pPr>
            <a:lvl3pPr indent="-330200" lvl="2" marL="1371600" rtl="0" algn="l">
              <a:lnSpc>
                <a:spcPct val="95000"/>
              </a:lnSpc>
              <a:spcBef>
                <a:spcPts val="600"/>
              </a:spcBef>
              <a:spcAft>
                <a:spcPts val="0"/>
              </a:spcAft>
              <a:buSzPts val="1600"/>
              <a:buChar char="▪"/>
              <a:defRPr sz="1600"/>
            </a:lvl3pPr>
            <a:lvl4pPr indent="-317500" lvl="3" marL="1828800" rtl="0" algn="l">
              <a:lnSpc>
                <a:spcPct val="95000"/>
              </a:lnSpc>
              <a:spcBef>
                <a:spcPts val="600"/>
              </a:spcBef>
              <a:spcAft>
                <a:spcPts val="0"/>
              </a:spcAft>
              <a:buSzPts val="1400"/>
              <a:buChar char="o"/>
              <a:defRPr sz="1400"/>
            </a:lvl4pPr>
            <a:lvl5pPr indent="-317500" lvl="4" marL="2286000" rtl="0" algn="l">
              <a:lnSpc>
                <a:spcPct val="95000"/>
              </a:lnSpc>
              <a:spcBef>
                <a:spcPts val="600"/>
              </a:spcBef>
              <a:spcAft>
                <a:spcPts val="0"/>
              </a:spcAft>
              <a:buSzPts val="1400"/>
              <a:buChar char="•"/>
              <a:defRPr sz="1400"/>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Red" showMasterSp="0">
  <p:cSld name="BlankRed">
    <p:bg>
      <p:bgPr>
        <a:solidFill>
          <a:schemeClr val="lt2"/>
        </a:solidFill>
      </p:bgPr>
    </p:bg>
    <p:spTree>
      <p:nvGrpSpPr>
        <p:cNvPr id="137" name="Shape 137"/>
        <p:cNvGrpSpPr/>
        <p:nvPr/>
      </p:nvGrpSpPr>
      <p:grpSpPr>
        <a:xfrm>
          <a:off x="0" y="0"/>
          <a:ext cx="0" cy="0"/>
          <a:chOff x="0" y="0"/>
          <a:chExt cx="0" cy="0"/>
        </a:xfrm>
      </p:grpSpPr>
      <p:pic>
        <p:nvPicPr>
          <p:cNvPr id="138" name="Google Shape;138;gd120c84ece_1_299"/>
          <p:cNvPicPr preferRelativeResize="0"/>
          <p:nvPr/>
        </p:nvPicPr>
        <p:blipFill rotWithShape="1">
          <a:blip r:embed="rId2">
            <a:alphaModFix/>
          </a:blip>
          <a:srcRect b="0" l="0" r="0" t="0"/>
          <a:stretch/>
        </p:blipFill>
        <p:spPr>
          <a:xfrm>
            <a:off x="2562225" y="1433513"/>
            <a:ext cx="3014663" cy="299323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7" name="Shape 27"/>
        <p:cNvGrpSpPr/>
        <p:nvPr/>
      </p:nvGrpSpPr>
      <p:grpSpPr>
        <a:xfrm>
          <a:off x="0" y="0"/>
          <a:ext cx="0" cy="0"/>
          <a:chOff x="0" y="0"/>
          <a:chExt cx="0" cy="0"/>
        </a:xfrm>
      </p:grpSpPr>
      <p:pic>
        <p:nvPicPr>
          <p:cNvPr descr="greyWatermark-20.png" id="28" name="Google Shape;28;p7"/>
          <p:cNvPicPr preferRelativeResize="0"/>
          <p:nvPr/>
        </p:nvPicPr>
        <p:blipFill rotWithShape="1">
          <a:blip r:embed="rId2">
            <a:alphaModFix/>
          </a:blip>
          <a:srcRect b="0" l="0" r="0" t="0"/>
          <a:stretch/>
        </p:blipFill>
        <p:spPr>
          <a:xfrm>
            <a:off x="5185590" y="2981885"/>
            <a:ext cx="3958410" cy="3876115"/>
          </a:xfrm>
          <a:prstGeom prst="rect">
            <a:avLst/>
          </a:prstGeom>
          <a:noFill/>
          <a:ln>
            <a:noFill/>
          </a:ln>
        </p:spPr>
      </p:pic>
      <p:sp>
        <p:nvSpPr>
          <p:cNvPr id="29" name="Google Shape;29;p7"/>
          <p:cNvSpPr/>
          <p:nvPr/>
        </p:nvSpPr>
        <p:spPr>
          <a:xfrm>
            <a:off x="0" y="0"/>
            <a:ext cx="9144000" cy="1143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30" name="Google Shape;30;p7"/>
          <p:cNvSpPr txBox="1"/>
          <p:nvPr>
            <p:ph type="title"/>
          </p:nvPr>
        </p:nvSpPr>
        <p:spPr>
          <a:xfrm>
            <a:off x="762000" y="1447800"/>
            <a:ext cx="6858000" cy="1676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000"/>
              <a:buFont typeface="Verdana"/>
              <a:buNone/>
              <a:defRPr b="1" sz="4000">
                <a:solidFill>
                  <a:srgbClr val="262626"/>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
          <p:cNvSpPr txBox="1"/>
          <p:nvPr>
            <p:ph idx="1" type="body"/>
          </p:nvPr>
        </p:nvSpPr>
        <p:spPr>
          <a:xfrm>
            <a:off x="762000" y="3124200"/>
            <a:ext cx="6858000" cy="914400"/>
          </a:xfrm>
          <a:prstGeom prst="rect">
            <a:avLst/>
          </a:prstGeom>
          <a:noFill/>
          <a:ln>
            <a:noFill/>
          </a:ln>
        </p:spPr>
        <p:txBody>
          <a:bodyPr anchorCtr="0" anchor="t" bIns="45700" lIns="91425" spcFirstLastPara="1" rIns="91425" wrap="square" tIns="45700">
            <a:normAutofit/>
          </a:bodyPr>
          <a:lstStyle>
            <a:lvl1pPr indent="-228600" lvl="0" marL="457200" algn="l">
              <a:lnSpc>
                <a:spcPct val="95000"/>
              </a:lnSpc>
              <a:spcBef>
                <a:spcPts val="1200"/>
              </a:spcBef>
              <a:spcAft>
                <a:spcPts val="0"/>
              </a:spcAft>
              <a:buSzPts val="2800"/>
              <a:buNone/>
              <a:defRPr sz="2800">
                <a:solidFill>
                  <a:schemeClr val="dk2"/>
                </a:solidFill>
              </a:defRPr>
            </a:lvl1pPr>
            <a:lvl2pPr indent="-228600" lvl="1" marL="914400" algn="l">
              <a:lnSpc>
                <a:spcPct val="95000"/>
              </a:lnSpc>
              <a:spcBef>
                <a:spcPts val="600"/>
              </a:spcBef>
              <a:spcAft>
                <a:spcPts val="0"/>
              </a:spcAft>
              <a:buSzPts val="1800"/>
              <a:buNone/>
              <a:defRPr sz="1800">
                <a:solidFill>
                  <a:srgbClr val="888888"/>
                </a:solidFill>
              </a:defRPr>
            </a:lvl2pPr>
            <a:lvl3pPr indent="-228600" lvl="2" marL="1371600" algn="l">
              <a:lnSpc>
                <a:spcPct val="95000"/>
              </a:lnSpc>
              <a:spcBef>
                <a:spcPts val="600"/>
              </a:spcBef>
              <a:spcAft>
                <a:spcPts val="0"/>
              </a:spcAft>
              <a:buSzPts val="1600"/>
              <a:buNone/>
              <a:defRPr sz="1600">
                <a:solidFill>
                  <a:srgbClr val="888888"/>
                </a:solidFill>
              </a:defRPr>
            </a:lvl3pPr>
            <a:lvl4pPr indent="-228600" lvl="3" marL="1828800" algn="l">
              <a:lnSpc>
                <a:spcPct val="95000"/>
              </a:lnSpc>
              <a:spcBef>
                <a:spcPts val="600"/>
              </a:spcBef>
              <a:spcAft>
                <a:spcPts val="0"/>
              </a:spcAft>
              <a:buSzPts val="1400"/>
              <a:buNone/>
              <a:defRPr sz="1400">
                <a:solidFill>
                  <a:srgbClr val="888888"/>
                </a:solidFill>
              </a:defRPr>
            </a:lvl4pPr>
            <a:lvl5pPr indent="-228600" lvl="4" marL="2286000" algn="l">
              <a:lnSpc>
                <a:spcPct val="95000"/>
              </a:lnSpc>
              <a:spcBef>
                <a:spcPts val="60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sp>
        <p:nvSpPr>
          <p:cNvPr id="32" name="Google Shape;32;p7"/>
          <p:cNvSpPr txBox="1"/>
          <p:nvPr>
            <p:ph idx="12" type="sldNum"/>
          </p:nvPr>
        </p:nvSpPr>
        <p:spPr>
          <a:xfrm>
            <a:off x="1" y="6387664"/>
            <a:ext cx="457200" cy="394136"/>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p7"/>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sz="16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2" showMasterSp="0">
  <p:cSld name="Title2">
    <p:bg>
      <p:bgPr>
        <a:solidFill>
          <a:srgbClr val="AB192D"/>
        </a:solidFill>
      </p:bgPr>
    </p:bg>
    <p:spTree>
      <p:nvGrpSpPr>
        <p:cNvPr id="34" name="Shape 34"/>
        <p:cNvGrpSpPr/>
        <p:nvPr/>
      </p:nvGrpSpPr>
      <p:grpSpPr>
        <a:xfrm>
          <a:off x="0" y="0"/>
          <a:ext cx="0" cy="0"/>
          <a:chOff x="0" y="0"/>
          <a:chExt cx="0" cy="0"/>
        </a:xfrm>
      </p:grpSpPr>
      <p:pic>
        <p:nvPicPr>
          <p:cNvPr id="35" name="Google Shape;35;p8"/>
          <p:cNvPicPr preferRelativeResize="0"/>
          <p:nvPr/>
        </p:nvPicPr>
        <p:blipFill rotWithShape="1">
          <a:blip r:embed="rId2">
            <a:alphaModFix/>
          </a:blip>
          <a:srcRect b="0" l="0" r="0" t="0"/>
          <a:stretch/>
        </p:blipFill>
        <p:spPr>
          <a:xfrm>
            <a:off x="530352" y="986500"/>
            <a:ext cx="2743200" cy="886968"/>
          </a:xfrm>
          <a:prstGeom prst="rect">
            <a:avLst/>
          </a:prstGeom>
          <a:noFill/>
          <a:ln>
            <a:noFill/>
          </a:ln>
        </p:spPr>
      </p:pic>
      <p:sp>
        <p:nvSpPr>
          <p:cNvPr id="36" name="Google Shape;36;p8"/>
          <p:cNvSpPr txBox="1"/>
          <p:nvPr>
            <p:ph type="ctrTitle"/>
          </p:nvPr>
        </p:nvSpPr>
        <p:spPr>
          <a:xfrm>
            <a:off x="457200" y="2286000"/>
            <a:ext cx="6858000" cy="1524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4000"/>
              <a:buFont typeface="Verdana"/>
              <a:buNone/>
              <a:defRPr b="1" sz="4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
          <p:cNvSpPr txBox="1"/>
          <p:nvPr>
            <p:ph idx="1" type="subTitle"/>
          </p:nvPr>
        </p:nvSpPr>
        <p:spPr>
          <a:xfrm>
            <a:off x="457200" y="4038600"/>
            <a:ext cx="6858000" cy="990600"/>
          </a:xfrm>
          <a:prstGeom prst="rect">
            <a:avLst/>
          </a:prstGeom>
          <a:noFill/>
          <a:ln>
            <a:noFill/>
          </a:ln>
        </p:spPr>
        <p:txBody>
          <a:bodyPr anchorCtr="0" anchor="t" bIns="45700" lIns="91425" spcFirstLastPara="1" rIns="91425" wrap="square" tIns="45700">
            <a:normAutofit/>
          </a:bodyPr>
          <a:lstStyle>
            <a:lvl1pPr lvl="0" algn="l">
              <a:lnSpc>
                <a:spcPct val="95000"/>
              </a:lnSpc>
              <a:spcBef>
                <a:spcPts val="1200"/>
              </a:spcBef>
              <a:spcAft>
                <a:spcPts val="0"/>
              </a:spcAft>
              <a:buSzPts val="2800"/>
              <a:buNone/>
              <a:defRPr sz="2800">
                <a:solidFill>
                  <a:schemeClr val="lt1"/>
                </a:solidFill>
              </a:defRPr>
            </a:lvl1pPr>
            <a:lvl2pPr lvl="1" algn="ctr">
              <a:lnSpc>
                <a:spcPct val="95000"/>
              </a:lnSpc>
              <a:spcBef>
                <a:spcPts val="600"/>
              </a:spcBef>
              <a:spcAft>
                <a:spcPts val="0"/>
              </a:spcAft>
              <a:buSzPts val="2000"/>
              <a:buNone/>
              <a:defRPr>
                <a:solidFill>
                  <a:srgbClr val="888888"/>
                </a:solidFill>
              </a:defRPr>
            </a:lvl2pPr>
            <a:lvl3pPr lvl="2" algn="ctr">
              <a:lnSpc>
                <a:spcPct val="95000"/>
              </a:lnSpc>
              <a:spcBef>
                <a:spcPts val="600"/>
              </a:spcBef>
              <a:spcAft>
                <a:spcPts val="0"/>
              </a:spcAft>
              <a:buSzPts val="1800"/>
              <a:buNone/>
              <a:defRPr>
                <a:solidFill>
                  <a:srgbClr val="888888"/>
                </a:solidFill>
              </a:defRPr>
            </a:lvl3pPr>
            <a:lvl4pPr lvl="3" algn="ctr">
              <a:lnSpc>
                <a:spcPct val="95000"/>
              </a:lnSpc>
              <a:spcBef>
                <a:spcPts val="600"/>
              </a:spcBef>
              <a:spcAft>
                <a:spcPts val="0"/>
              </a:spcAft>
              <a:buSzPts val="1600"/>
              <a:buNone/>
              <a:defRPr>
                <a:solidFill>
                  <a:srgbClr val="888888"/>
                </a:solidFill>
              </a:defRPr>
            </a:lvl4pPr>
            <a:lvl5pPr lvl="4" algn="ctr">
              <a:lnSpc>
                <a:spcPct val="95000"/>
              </a:lnSpc>
              <a:spcBef>
                <a:spcPts val="600"/>
              </a:spcBef>
              <a:spcAft>
                <a:spcPts val="0"/>
              </a:spcAft>
              <a:buSzPts val="1600"/>
              <a:buNone/>
              <a:defRPr>
                <a:solidFill>
                  <a:srgbClr val="888888"/>
                </a:solidFill>
              </a:defRPr>
            </a:lvl5pPr>
            <a:lvl6pPr lvl="5" algn="ctr">
              <a:spcBef>
                <a:spcPts val="320"/>
              </a:spcBef>
              <a:spcAft>
                <a:spcPts val="0"/>
              </a:spcAft>
              <a:buSzPts val="1600"/>
              <a:buNone/>
              <a:defRPr>
                <a:solidFill>
                  <a:srgbClr val="888888"/>
                </a:solidFill>
              </a:defRPr>
            </a:lvl6pPr>
            <a:lvl7pPr lvl="6" algn="ctr">
              <a:spcBef>
                <a:spcPts val="320"/>
              </a:spcBef>
              <a:spcAft>
                <a:spcPts val="0"/>
              </a:spcAft>
              <a:buSzPts val="1600"/>
              <a:buNone/>
              <a:defRPr>
                <a:solidFill>
                  <a:srgbClr val="888888"/>
                </a:solidFill>
              </a:defRPr>
            </a:lvl7pPr>
            <a:lvl8pPr lvl="7" algn="ctr">
              <a:spcBef>
                <a:spcPts val="320"/>
              </a:spcBef>
              <a:spcAft>
                <a:spcPts val="0"/>
              </a:spcAft>
              <a:buSzPts val="1600"/>
              <a:buNone/>
              <a:defRPr>
                <a:solidFill>
                  <a:srgbClr val="888888"/>
                </a:solidFill>
              </a:defRPr>
            </a:lvl8pPr>
            <a:lvl9pPr lvl="8" algn="ctr">
              <a:spcBef>
                <a:spcPts val="320"/>
              </a:spcBef>
              <a:spcAft>
                <a:spcPts val="0"/>
              </a:spcAft>
              <a:buSzPts val="1600"/>
              <a:buNone/>
              <a:defRPr>
                <a:solidFill>
                  <a:srgbClr val="888888"/>
                </a:solidFill>
              </a:defRPr>
            </a:lvl9pPr>
          </a:lstStyle>
          <a:p/>
        </p:txBody>
      </p:sp>
      <p:pic>
        <p:nvPicPr>
          <p:cNvPr id="38" name="Google Shape;38;p8"/>
          <p:cNvPicPr preferRelativeResize="0"/>
          <p:nvPr/>
        </p:nvPicPr>
        <p:blipFill rotWithShape="1">
          <a:blip r:embed="rId3">
            <a:alphaModFix/>
          </a:blip>
          <a:srcRect b="0" l="0" r="0" t="0"/>
          <a:stretch/>
        </p:blipFill>
        <p:spPr>
          <a:xfrm>
            <a:off x="5184648" y="2980944"/>
            <a:ext cx="3959371" cy="387705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39" name="Shape 39"/>
        <p:cNvGrpSpPr/>
        <p:nvPr/>
      </p:nvGrpSpPr>
      <p:grpSpPr>
        <a:xfrm>
          <a:off x="0" y="0"/>
          <a:ext cx="0" cy="0"/>
          <a:chOff x="0" y="0"/>
          <a:chExt cx="0" cy="0"/>
        </a:xfrm>
      </p:grpSpPr>
      <p:sp>
        <p:nvSpPr>
          <p:cNvPr id="40" name="Google Shape;40;p9"/>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9"/>
          <p:cNvSpPr txBox="1"/>
          <p:nvPr>
            <p:ph idx="1" type="body"/>
          </p:nvPr>
        </p:nvSpPr>
        <p:spPr>
          <a:xfrm>
            <a:off x="457200" y="1524000"/>
            <a:ext cx="8229600" cy="4648200"/>
          </a:xfrm>
          <a:prstGeom prst="rect">
            <a:avLst/>
          </a:prstGeom>
          <a:noFill/>
          <a:ln>
            <a:noFill/>
          </a:ln>
        </p:spPr>
        <p:txBody>
          <a:bodyPr anchorCtr="0" anchor="t" bIns="45700" lIns="91425" spcFirstLastPara="1" rIns="91425" wrap="square" tIns="45700">
            <a:normAutofit/>
          </a:bodyPr>
          <a:lstStyle>
            <a:lvl1pPr indent="-342900" lvl="0" marL="457200" algn="l">
              <a:lnSpc>
                <a:spcPct val="95000"/>
              </a:lnSpc>
              <a:spcBef>
                <a:spcPts val="1200"/>
              </a:spcBef>
              <a:spcAft>
                <a:spcPts val="0"/>
              </a:spcAft>
              <a:buSzPts val="1800"/>
              <a:buChar char="•"/>
              <a:defRPr/>
            </a:lvl1pPr>
            <a:lvl2pPr indent="-342900" lvl="1" marL="914400" algn="l">
              <a:lnSpc>
                <a:spcPct val="95000"/>
              </a:lnSpc>
              <a:spcBef>
                <a:spcPts val="600"/>
              </a:spcBef>
              <a:spcAft>
                <a:spcPts val="0"/>
              </a:spcAft>
              <a:buSzPts val="1800"/>
              <a:buChar char="─"/>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o"/>
              <a:defRPr/>
            </a:lvl4pPr>
            <a:lvl5pPr indent="-342900" lvl="4" marL="2286000" algn="l">
              <a:lnSpc>
                <a:spcPct val="95000"/>
              </a:lnSpc>
              <a:spcBef>
                <a:spcPts val="60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9"/>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2" type="sldNum"/>
          </p:nvPr>
        </p:nvSpPr>
        <p:spPr>
          <a:xfrm>
            <a:off x="1" y="6387664"/>
            <a:ext cx="457200" cy="394136"/>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0"/>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3200"/>
              <a:buFont typeface="Verdan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0"/>
          <p:cNvSpPr txBox="1"/>
          <p:nvPr>
            <p:ph idx="1" type="body"/>
          </p:nvPr>
        </p:nvSpPr>
        <p:spPr>
          <a:xfrm>
            <a:off x="762000" y="1496736"/>
            <a:ext cx="3657600" cy="639762"/>
          </a:xfrm>
          <a:prstGeom prst="rect">
            <a:avLst/>
          </a:prstGeom>
          <a:noFill/>
          <a:ln>
            <a:noFill/>
          </a:ln>
        </p:spPr>
        <p:txBody>
          <a:bodyPr anchorCtr="0" anchor="b" bIns="45700" lIns="91425" spcFirstLastPara="1" rIns="91425" wrap="square" tIns="45700">
            <a:noAutofit/>
          </a:bodyPr>
          <a:lstStyle>
            <a:lvl1pPr indent="-228600" lvl="0" marL="457200" algn="l">
              <a:lnSpc>
                <a:spcPct val="95000"/>
              </a:lnSpc>
              <a:spcBef>
                <a:spcPts val="1200"/>
              </a:spcBef>
              <a:spcAft>
                <a:spcPts val="0"/>
              </a:spcAft>
              <a:buSzPts val="2000"/>
              <a:buNone/>
              <a:defRPr b="1" sz="2000">
                <a:solidFill>
                  <a:schemeClr val="dk2"/>
                </a:solidFill>
                <a:latin typeface="Verdana"/>
                <a:ea typeface="Verdana"/>
                <a:cs typeface="Verdana"/>
                <a:sym typeface="Verdana"/>
              </a:defRPr>
            </a:lvl1pPr>
            <a:lvl2pPr indent="-228600" lvl="1" marL="914400" algn="l">
              <a:lnSpc>
                <a:spcPct val="95000"/>
              </a:lnSpc>
              <a:spcBef>
                <a:spcPts val="600"/>
              </a:spcBef>
              <a:spcAft>
                <a:spcPts val="0"/>
              </a:spcAft>
              <a:buSzPts val="2000"/>
              <a:buNone/>
              <a:defRPr b="1" sz="2000"/>
            </a:lvl2pPr>
            <a:lvl3pPr indent="-228600" lvl="2" marL="1371600" algn="l">
              <a:lnSpc>
                <a:spcPct val="95000"/>
              </a:lnSpc>
              <a:spcBef>
                <a:spcPts val="600"/>
              </a:spcBef>
              <a:spcAft>
                <a:spcPts val="0"/>
              </a:spcAft>
              <a:buSzPts val="1800"/>
              <a:buNone/>
              <a:defRPr b="1" sz="1800"/>
            </a:lvl3pPr>
            <a:lvl4pPr indent="-228600" lvl="3" marL="1828800" algn="l">
              <a:lnSpc>
                <a:spcPct val="95000"/>
              </a:lnSpc>
              <a:spcBef>
                <a:spcPts val="600"/>
              </a:spcBef>
              <a:spcAft>
                <a:spcPts val="0"/>
              </a:spcAft>
              <a:buSzPts val="1600"/>
              <a:buNone/>
              <a:defRPr b="1" sz="1600"/>
            </a:lvl4pPr>
            <a:lvl5pPr indent="-228600" lvl="4" marL="2286000" algn="l">
              <a:lnSpc>
                <a:spcPct val="95000"/>
              </a:lnSpc>
              <a:spcBef>
                <a:spcPts val="60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7" name="Google Shape;47;p10"/>
          <p:cNvSpPr txBox="1"/>
          <p:nvPr>
            <p:ph idx="2" type="body"/>
          </p:nvPr>
        </p:nvSpPr>
        <p:spPr>
          <a:xfrm>
            <a:off x="762000" y="2216400"/>
            <a:ext cx="3657600" cy="3955800"/>
          </a:xfrm>
          <a:prstGeom prst="rect">
            <a:avLst/>
          </a:prstGeom>
          <a:noFill/>
          <a:ln>
            <a:noFill/>
          </a:ln>
        </p:spPr>
        <p:txBody>
          <a:bodyPr anchorCtr="0" anchor="t" bIns="45700" lIns="91425" spcFirstLastPara="1" rIns="91425" wrap="square" tIns="45700">
            <a:normAutofit/>
          </a:bodyPr>
          <a:lstStyle>
            <a:lvl1pPr indent="-355600" lvl="0" marL="457200" algn="l">
              <a:lnSpc>
                <a:spcPct val="95000"/>
              </a:lnSpc>
              <a:spcBef>
                <a:spcPts val="1200"/>
              </a:spcBef>
              <a:spcAft>
                <a:spcPts val="0"/>
              </a:spcAft>
              <a:buSzPts val="2000"/>
              <a:buChar char="•"/>
              <a:defRPr sz="2000"/>
            </a:lvl1pPr>
            <a:lvl2pPr indent="-342900" lvl="1" marL="914400" algn="l">
              <a:lnSpc>
                <a:spcPct val="95000"/>
              </a:lnSpc>
              <a:spcBef>
                <a:spcPts val="600"/>
              </a:spcBef>
              <a:spcAft>
                <a:spcPts val="0"/>
              </a:spcAft>
              <a:buSzPts val="1800"/>
              <a:buChar char="─"/>
              <a:defRPr sz="1800"/>
            </a:lvl2pPr>
            <a:lvl3pPr indent="-330200" lvl="2" marL="1371600" algn="l">
              <a:lnSpc>
                <a:spcPct val="95000"/>
              </a:lnSpc>
              <a:spcBef>
                <a:spcPts val="600"/>
              </a:spcBef>
              <a:spcAft>
                <a:spcPts val="0"/>
              </a:spcAft>
              <a:buSzPts val="1600"/>
              <a:buChar char="▪"/>
              <a:defRPr sz="1600"/>
            </a:lvl3pPr>
            <a:lvl4pPr indent="-317500" lvl="3" marL="1828800" algn="l">
              <a:lnSpc>
                <a:spcPct val="95000"/>
              </a:lnSpc>
              <a:spcBef>
                <a:spcPts val="600"/>
              </a:spcBef>
              <a:spcAft>
                <a:spcPts val="0"/>
              </a:spcAft>
              <a:buSzPts val="1400"/>
              <a:buChar char="o"/>
              <a:defRPr sz="1400"/>
            </a:lvl4pPr>
            <a:lvl5pPr indent="-317500" lvl="4" marL="2286000" algn="l">
              <a:lnSpc>
                <a:spcPct val="95000"/>
              </a:lnSpc>
              <a:spcBef>
                <a:spcPts val="600"/>
              </a:spcBef>
              <a:spcAft>
                <a:spcPts val="0"/>
              </a:spcAft>
              <a:buSzPts val="1400"/>
              <a:buChar char="•"/>
              <a:defRPr sz="14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8" name="Google Shape;48;p10"/>
          <p:cNvSpPr txBox="1"/>
          <p:nvPr>
            <p:ph idx="3" type="body"/>
          </p:nvPr>
        </p:nvSpPr>
        <p:spPr>
          <a:xfrm>
            <a:off x="4648200" y="1496736"/>
            <a:ext cx="3657600" cy="639762"/>
          </a:xfrm>
          <a:prstGeom prst="rect">
            <a:avLst/>
          </a:prstGeom>
          <a:noFill/>
          <a:ln>
            <a:noFill/>
          </a:ln>
        </p:spPr>
        <p:txBody>
          <a:bodyPr anchorCtr="0" anchor="b" bIns="45700" lIns="91425" spcFirstLastPara="1" rIns="91425" wrap="square" tIns="45700">
            <a:noAutofit/>
          </a:bodyPr>
          <a:lstStyle>
            <a:lvl1pPr indent="-228600" lvl="0" marL="457200" algn="l">
              <a:lnSpc>
                <a:spcPct val="95000"/>
              </a:lnSpc>
              <a:spcBef>
                <a:spcPts val="1200"/>
              </a:spcBef>
              <a:spcAft>
                <a:spcPts val="0"/>
              </a:spcAft>
              <a:buSzPts val="2000"/>
              <a:buNone/>
              <a:defRPr b="1" sz="2000">
                <a:solidFill>
                  <a:schemeClr val="dk2"/>
                </a:solidFill>
                <a:latin typeface="Verdana"/>
                <a:ea typeface="Verdana"/>
                <a:cs typeface="Verdana"/>
                <a:sym typeface="Verdana"/>
              </a:defRPr>
            </a:lvl1pPr>
            <a:lvl2pPr indent="-228600" lvl="1" marL="914400" algn="l">
              <a:lnSpc>
                <a:spcPct val="95000"/>
              </a:lnSpc>
              <a:spcBef>
                <a:spcPts val="600"/>
              </a:spcBef>
              <a:spcAft>
                <a:spcPts val="0"/>
              </a:spcAft>
              <a:buSzPts val="2000"/>
              <a:buNone/>
              <a:defRPr b="1" sz="2000"/>
            </a:lvl2pPr>
            <a:lvl3pPr indent="-228600" lvl="2" marL="1371600" algn="l">
              <a:lnSpc>
                <a:spcPct val="95000"/>
              </a:lnSpc>
              <a:spcBef>
                <a:spcPts val="600"/>
              </a:spcBef>
              <a:spcAft>
                <a:spcPts val="0"/>
              </a:spcAft>
              <a:buSzPts val="1800"/>
              <a:buNone/>
              <a:defRPr b="1" sz="1800"/>
            </a:lvl3pPr>
            <a:lvl4pPr indent="-228600" lvl="3" marL="1828800" algn="l">
              <a:lnSpc>
                <a:spcPct val="95000"/>
              </a:lnSpc>
              <a:spcBef>
                <a:spcPts val="600"/>
              </a:spcBef>
              <a:spcAft>
                <a:spcPts val="0"/>
              </a:spcAft>
              <a:buSzPts val="1600"/>
              <a:buNone/>
              <a:defRPr b="1" sz="1600"/>
            </a:lvl4pPr>
            <a:lvl5pPr indent="-228600" lvl="4" marL="2286000" algn="l">
              <a:lnSpc>
                <a:spcPct val="95000"/>
              </a:lnSpc>
              <a:spcBef>
                <a:spcPts val="60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9" name="Google Shape;49;p10"/>
          <p:cNvSpPr txBox="1"/>
          <p:nvPr>
            <p:ph idx="4" type="body"/>
          </p:nvPr>
        </p:nvSpPr>
        <p:spPr>
          <a:xfrm>
            <a:off x="4648200" y="2216400"/>
            <a:ext cx="3657600" cy="3955800"/>
          </a:xfrm>
          <a:prstGeom prst="rect">
            <a:avLst/>
          </a:prstGeom>
          <a:noFill/>
          <a:ln>
            <a:noFill/>
          </a:ln>
        </p:spPr>
        <p:txBody>
          <a:bodyPr anchorCtr="0" anchor="t" bIns="45700" lIns="91425" spcFirstLastPara="1" rIns="91425" wrap="square" tIns="45700">
            <a:normAutofit/>
          </a:bodyPr>
          <a:lstStyle>
            <a:lvl1pPr indent="-355600" lvl="0" marL="457200" algn="l">
              <a:lnSpc>
                <a:spcPct val="95000"/>
              </a:lnSpc>
              <a:spcBef>
                <a:spcPts val="1200"/>
              </a:spcBef>
              <a:spcAft>
                <a:spcPts val="0"/>
              </a:spcAft>
              <a:buSzPts val="2000"/>
              <a:buChar char="•"/>
              <a:defRPr sz="2000"/>
            </a:lvl1pPr>
            <a:lvl2pPr indent="-342900" lvl="1" marL="914400" algn="l">
              <a:lnSpc>
                <a:spcPct val="95000"/>
              </a:lnSpc>
              <a:spcBef>
                <a:spcPts val="600"/>
              </a:spcBef>
              <a:spcAft>
                <a:spcPts val="0"/>
              </a:spcAft>
              <a:buSzPts val="1800"/>
              <a:buChar char="─"/>
              <a:defRPr sz="1800"/>
            </a:lvl2pPr>
            <a:lvl3pPr indent="-330200" lvl="2" marL="1371600" algn="l">
              <a:lnSpc>
                <a:spcPct val="95000"/>
              </a:lnSpc>
              <a:spcBef>
                <a:spcPts val="600"/>
              </a:spcBef>
              <a:spcAft>
                <a:spcPts val="0"/>
              </a:spcAft>
              <a:buSzPts val="1600"/>
              <a:buChar char="▪"/>
              <a:defRPr sz="1600"/>
            </a:lvl3pPr>
            <a:lvl4pPr indent="-317500" lvl="3" marL="1828800" algn="l">
              <a:lnSpc>
                <a:spcPct val="95000"/>
              </a:lnSpc>
              <a:spcBef>
                <a:spcPts val="600"/>
              </a:spcBef>
              <a:spcAft>
                <a:spcPts val="0"/>
              </a:spcAft>
              <a:buSzPts val="1400"/>
              <a:buChar char="o"/>
              <a:defRPr sz="1400"/>
            </a:lvl4pPr>
            <a:lvl5pPr indent="-317500" lvl="4" marL="2286000" algn="l">
              <a:lnSpc>
                <a:spcPct val="95000"/>
              </a:lnSpc>
              <a:spcBef>
                <a:spcPts val="600"/>
              </a:spcBef>
              <a:spcAft>
                <a:spcPts val="0"/>
              </a:spcAft>
              <a:buSzPts val="1400"/>
              <a:buChar char="•"/>
              <a:defRPr sz="14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0" name="Google Shape;50;p10"/>
          <p:cNvSpPr txBox="1"/>
          <p:nvPr>
            <p:ph idx="12" type="sldNum"/>
          </p:nvPr>
        </p:nvSpPr>
        <p:spPr>
          <a:xfrm>
            <a:off x="1" y="6387664"/>
            <a:ext cx="457200" cy="394136"/>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1" name="Google Shape;51;p10"/>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11"/>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1"/>
          <p:cNvSpPr txBox="1"/>
          <p:nvPr>
            <p:ph idx="12" type="sldNum"/>
          </p:nvPr>
        </p:nvSpPr>
        <p:spPr>
          <a:xfrm>
            <a:off x="1" y="6387664"/>
            <a:ext cx="457200" cy="394136"/>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5" name="Google Shape;55;p11"/>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0" y="6391656"/>
            <a:ext cx="45929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8" name="Google Shape;58;p12"/>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3"/>
          <p:cNvSpPr txBox="1"/>
          <p:nvPr>
            <p:ph type="title"/>
          </p:nvPr>
        </p:nvSpPr>
        <p:spPr>
          <a:xfrm>
            <a:off x="457200" y="76200"/>
            <a:ext cx="8305800" cy="1066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Verdana"/>
              <a:buNone/>
              <a:defRPr b="1"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 type="body"/>
          </p:nvPr>
        </p:nvSpPr>
        <p:spPr>
          <a:xfrm>
            <a:off x="3392782" y="1524000"/>
            <a:ext cx="5294018" cy="4648199"/>
          </a:xfrm>
          <a:prstGeom prst="rect">
            <a:avLst/>
          </a:prstGeom>
          <a:noFill/>
          <a:ln>
            <a:noFill/>
          </a:ln>
        </p:spPr>
        <p:txBody>
          <a:bodyPr anchorCtr="0" anchor="t" bIns="45700" lIns="91425" spcFirstLastPara="1" rIns="91425" wrap="square" tIns="45700">
            <a:normAutofit/>
          </a:bodyPr>
          <a:lstStyle>
            <a:lvl1pPr indent="-381000" lvl="0" marL="457200" algn="l">
              <a:lnSpc>
                <a:spcPct val="95000"/>
              </a:lnSpc>
              <a:spcBef>
                <a:spcPts val="1200"/>
              </a:spcBef>
              <a:spcAft>
                <a:spcPts val="0"/>
              </a:spcAft>
              <a:buSzPts val="2400"/>
              <a:buChar char="•"/>
              <a:defRPr sz="2400"/>
            </a:lvl1pPr>
            <a:lvl2pPr indent="-368300" lvl="1" marL="914400" algn="l">
              <a:lnSpc>
                <a:spcPct val="95000"/>
              </a:lnSpc>
              <a:spcBef>
                <a:spcPts val="600"/>
              </a:spcBef>
              <a:spcAft>
                <a:spcPts val="0"/>
              </a:spcAft>
              <a:buSzPts val="2200"/>
              <a:buChar char="─"/>
              <a:defRPr sz="2200"/>
            </a:lvl2pPr>
            <a:lvl3pPr indent="-355600" lvl="2" marL="1371600" algn="l">
              <a:lnSpc>
                <a:spcPct val="95000"/>
              </a:lnSpc>
              <a:spcBef>
                <a:spcPts val="600"/>
              </a:spcBef>
              <a:spcAft>
                <a:spcPts val="0"/>
              </a:spcAft>
              <a:buSzPts val="2000"/>
              <a:buChar char="▪"/>
              <a:defRPr sz="2000"/>
            </a:lvl3pPr>
            <a:lvl4pPr indent="-342900" lvl="3" marL="1828800" algn="l">
              <a:lnSpc>
                <a:spcPct val="95000"/>
              </a:lnSpc>
              <a:spcBef>
                <a:spcPts val="600"/>
              </a:spcBef>
              <a:spcAft>
                <a:spcPts val="0"/>
              </a:spcAft>
              <a:buSzPts val="1800"/>
              <a:buChar char="o"/>
              <a:defRPr sz="1800"/>
            </a:lvl4pPr>
            <a:lvl5pPr indent="-342900" lvl="4" marL="2286000" algn="l">
              <a:lnSpc>
                <a:spcPct val="95000"/>
              </a:lnSpc>
              <a:spcBef>
                <a:spcPts val="600"/>
              </a:spcBef>
              <a:spcAft>
                <a:spcPts val="0"/>
              </a:spcAft>
              <a:buSzPts val="1800"/>
              <a:buChar char="•"/>
              <a:defRPr sz="18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2" name="Google Shape;62;p13"/>
          <p:cNvSpPr txBox="1"/>
          <p:nvPr>
            <p:ph idx="2" type="body"/>
          </p:nvPr>
        </p:nvSpPr>
        <p:spPr>
          <a:xfrm>
            <a:off x="443917" y="1524000"/>
            <a:ext cx="2673657" cy="4648200"/>
          </a:xfrm>
          <a:prstGeom prst="rect">
            <a:avLst/>
          </a:prstGeom>
          <a:noFill/>
          <a:ln>
            <a:noFill/>
          </a:ln>
        </p:spPr>
        <p:txBody>
          <a:bodyPr anchorCtr="0" anchor="t" bIns="45700" lIns="91425" spcFirstLastPara="1" rIns="91425" wrap="square" tIns="45700">
            <a:normAutofit/>
          </a:bodyPr>
          <a:lstStyle>
            <a:lvl1pPr indent="-228600" lvl="0" marL="457200" algn="l">
              <a:lnSpc>
                <a:spcPct val="95000"/>
              </a:lnSpc>
              <a:spcBef>
                <a:spcPts val="1200"/>
              </a:spcBef>
              <a:spcAft>
                <a:spcPts val="0"/>
              </a:spcAft>
              <a:buSzPts val="2000"/>
              <a:buNone/>
              <a:defRPr sz="2000">
                <a:solidFill>
                  <a:schemeClr val="dk2"/>
                </a:solidFill>
              </a:defRPr>
            </a:lvl1pPr>
            <a:lvl2pPr indent="-228600" lvl="1" marL="914400" algn="l">
              <a:lnSpc>
                <a:spcPct val="95000"/>
              </a:lnSpc>
              <a:spcBef>
                <a:spcPts val="600"/>
              </a:spcBef>
              <a:spcAft>
                <a:spcPts val="0"/>
              </a:spcAft>
              <a:buSzPts val="1200"/>
              <a:buNone/>
              <a:defRPr sz="1200"/>
            </a:lvl2pPr>
            <a:lvl3pPr indent="-228600" lvl="2" marL="1371600" algn="l">
              <a:lnSpc>
                <a:spcPct val="95000"/>
              </a:lnSpc>
              <a:spcBef>
                <a:spcPts val="600"/>
              </a:spcBef>
              <a:spcAft>
                <a:spcPts val="0"/>
              </a:spcAft>
              <a:buSzPts val="1000"/>
              <a:buNone/>
              <a:defRPr sz="1000"/>
            </a:lvl3pPr>
            <a:lvl4pPr indent="-228600" lvl="3" marL="1828800" algn="l">
              <a:lnSpc>
                <a:spcPct val="95000"/>
              </a:lnSpc>
              <a:spcBef>
                <a:spcPts val="600"/>
              </a:spcBef>
              <a:spcAft>
                <a:spcPts val="0"/>
              </a:spcAft>
              <a:buSzPts val="900"/>
              <a:buNone/>
              <a:defRPr sz="900"/>
            </a:lvl4pPr>
            <a:lvl5pPr indent="-228600" lvl="4" marL="2286000" algn="l">
              <a:lnSpc>
                <a:spcPct val="95000"/>
              </a:lnSpc>
              <a:spcBef>
                <a:spcPts val="60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13"/>
          <p:cNvSpPr txBox="1"/>
          <p:nvPr>
            <p:ph idx="12" type="sldNum"/>
          </p:nvPr>
        </p:nvSpPr>
        <p:spPr>
          <a:xfrm>
            <a:off x="1" y="6387664"/>
            <a:ext cx="457200" cy="394136"/>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64" name="Google Shape;64;p13"/>
          <p:cNvCxnSpPr/>
          <p:nvPr/>
        </p:nvCxnSpPr>
        <p:spPr>
          <a:xfrm rot="5400000">
            <a:off x="1359110" y="3581400"/>
            <a:ext cx="3810000" cy="1588"/>
          </a:xfrm>
          <a:prstGeom prst="straightConnector1">
            <a:avLst/>
          </a:prstGeom>
          <a:noFill/>
          <a:ln cap="flat" cmpd="sng" w="15875">
            <a:solidFill>
              <a:srgbClr val="B5B5B5"/>
            </a:solidFill>
            <a:prstDash val="solid"/>
            <a:round/>
            <a:headEnd len="sm" w="sm" type="none"/>
            <a:tailEnd len="sm" w="sm" type="none"/>
          </a:ln>
        </p:spPr>
      </p:cxnSp>
      <p:sp>
        <p:nvSpPr>
          <p:cNvPr id="65" name="Google Shape;65;p13"/>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262626"/>
              </a:buClr>
              <a:buSzPts val="3200"/>
              <a:buFont typeface="Verdana"/>
              <a:buNone/>
              <a:defRPr b="1" i="0" sz="3200" u="none" cap="none" strike="noStrike">
                <a:solidFill>
                  <a:srgbClr val="262626"/>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4"/>
          <p:cNvSpPr txBox="1"/>
          <p:nvPr>
            <p:ph idx="1" type="body"/>
          </p:nvPr>
        </p:nvSpPr>
        <p:spPr>
          <a:xfrm>
            <a:off x="457200" y="1524000"/>
            <a:ext cx="8229600" cy="46482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5000"/>
              </a:lnSpc>
              <a:spcBef>
                <a:spcPts val="1200"/>
              </a:spcBef>
              <a:spcAft>
                <a:spcPts val="0"/>
              </a:spcAft>
              <a:buClr>
                <a:schemeClr val="lt2"/>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lnSpc>
                <a:spcPct val="95000"/>
              </a:lnSpc>
              <a:spcBef>
                <a:spcPts val="600"/>
              </a:spcBef>
              <a:spcAft>
                <a:spcPts val="0"/>
              </a:spcAft>
              <a:buClr>
                <a:schemeClr val="lt2"/>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lnSpc>
                <a:spcPct val="95000"/>
              </a:lnSpc>
              <a:spcBef>
                <a:spcPts val="60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3pPr>
            <a:lvl4pPr indent="-330200" lvl="3" marL="1828800" marR="0" rtl="0" algn="l">
              <a:lnSpc>
                <a:spcPct val="95000"/>
              </a:lnSpc>
              <a:spcBef>
                <a:spcPts val="600"/>
              </a:spcBef>
              <a:spcAft>
                <a:spcPts val="0"/>
              </a:spcAft>
              <a:buClr>
                <a:schemeClr val="lt2"/>
              </a:buClr>
              <a:buSzPts val="1600"/>
              <a:buFont typeface="Courier New"/>
              <a:buChar char="o"/>
              <a:defRPr b="0" i="0" sz="1600" u="none" cap="none" strike="noStrike">
                <a:solidFill>
                  <a:schemeClr val="dk1"/>
                </a:solidFill>
                <a:latin typeface="Verdana"/>
                <a:ea typeface="Verdana"/>
                <a:cs typeface="Verdana"/>
                <a:sym typeface="Verdana"/>
              </a:defRPr>
            </a:lvl4pPr>
            <a:lvl5pPr indent="-330200" lvl="4" marL="2286000" marR="0" rtl="0" algn="l">
              <a:lnSpc>
                <a:spcPct val="95000"/>
              </a:lnSpc>
              <a:spcBef>
                <a:spcPts val="600"/>
              </a:spcBef>
              <a:spcAft>
                <a:spcPts val="0"/>
              </a:spcAft>
              <a:buClr>
                <a:schemeClr val="lt2"/>
              </a:buClr>
              <a:buSzPts val="1600"/>
              <a:buFont typeface="Arial"/>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9pPr>
          </a:lstStyle>
          <a:p/>
        </p:txBody>
      </p:sp>
      <p:sp>
        <p:nvSpPr>
          <p:cNvPr id="12" name="Google Shape;12;p4"/>
          <p:cNvSpPr txBox="1"/>
          <p:nvPr>
            <p:ph idx="12" type="sldNum"/>
          </p:nvPr>
        </p:nvSpPr>
        <p:spPr>
          <a:xfrm>
            <a:off x="1" y="6387664"/>
            <a:ext cx="457200" cy="394136"/>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262626"/>
                </a:solidFill>
                <a:latin typeface="Verdana"/>
                <a:ea typeface="Verdana"/>
                <a:cs typeface="Verdana"/>
                <a:sym typeface="Verdana"/>
              </a:defRPr>
            </a:lvl1pPr>
            <a:lvl2pPr indent="0" lvl="1" marL="0" marR="0" rtl="0" algn="l">
              <a:spcBef>
                <a:spcPts val="0"/>
              </a:spcBef>
              <a:buNone/>
              <a:defRPr b="0" i="0" sz="1200" u="none" cap="none" strike="noStrike">
                <a:solidFill>
                  <a:srgbClr val="262626"/>
                </a:solidFill>
                <a:latin typeface="Verdana"/>
                <a:ea typeface="Verdana"/>
                <a:cs typeface="Verdana"/>
                <a:sym typeface="Verdana"/>
              </a:defRPr>
            </a:lvl2pPr>
            <a:lvl3pPr indent="0" lvl="2" marL="0" marR="0" rtl="0" algn="l">
              <a:spcBef>
                <a:spcPts val="0"/>
              </a:spcBef>
              <a:buNone/>
              <a:defRPr b="0" i="0" sz="1200" u="none" cap="none" strike="noStrike">
                <a:solidFill>
                  <a:srgbClr val="262626"/>
                </a:solidFill>
                <a:latin typeface="Verdana"/>
                <a:ea typeface="Verdana"/>
                <a:cs typeface="Verdana"/>
                <a:sym typeface="Verdana"/>
              </a:defRPr>
            </a:lvl3pPr>
            <a:lvl4pPr indent="0" lvl="3" marL="0" marR="0" rtl="0" algn="l">
              <a:spcBef>
                <a:spcPts val="0"/>
              </a:spcBef>
              <a:buNone/>
              <a:defRPr b="0" i="0" sz="1200" u="none" cap="none" strike="noStrike">
                <a:solidFill>
                  <a:srgbClr val="262626"/>
                </a:solidFill>
                <a:latin typeface="Verdana"/>
                <a:ea typeface="Verdana"/>
                <a:cs typeface="Verdana"/>
                <a:sym typeface="Verdana"/>
              </a:defRPr>
            </a:lvl4pPr>
            <a:lvl5pPr indent="0" lvl="4" marL="0" marR="0" rtl="0" algn="l">
              <a:spcBef>
                <a:spcPts val="0"/>
              </a:spcBef>
              <a:buNone/>
              <a:defRPr b="0" i="0" sz="1200" u="none" cap="none" strike="noStrike">
                <a:solidFill>
                  <a:srgbClr val="262626"/>
                </a:solidFill>
                <a:latin typeface="Verdana"/>
                <a:ea typeface="Verdana"/>
                <a:cs typeface="Verdana"/>
                <a:sym typeface="Verdana"/>
              </a:defRPr>
            </a:lvl5pPr>
            <a:lvl6pPr indent="0" lvl="5" marL="0" marR="0" rtl="0" algn="l">
              <a:spcBef>
                <a:spcPts val="0"/>
              </a:spcBef>
              <a:buNone/>
              <a:defRPr b="0" i="0" sz="1200" u="none" cap="none" strike="noStrike">
                <a:solidFill>
                  <a:srgbClr val="262626"/>
                </a:solidFill>
                <a:latin typeface="Verdana"/>
                <a:ea typeface="Verdana"/>
                <a:cs typeface="Verdana"/>
                <a:sym typeface="Verdana"/>
              </a:defRPr>
            </a:lvl6pPr>
            <a:lvl7pPr indent="0" lvl="6" marL="0" marR="0" rtl="0" algn="l">
              <a:spcBef>
                <a:spcPts val="0"/>
              </a:spcBef>
              <a:buNone/>
              <a:defRPr b="0" i="0" sz="1200" u="none" cap="none" strike="noStrike">
                <a:solidFill>
                  <a:srgbClr val="262626"/>
                </a:solidFill>
                <a:latin typeface="Verdana"/>
                <a:ea typeface="Verdana"/>
                <a:cs typeface="Verdana"/>
                <a:sym typeface="Verdana"/>
              </a:defRPr>
            </a:lvl7pPr>
            <a:lvl8pPr indent="0" lvl="7" marL="0" marR="0" rtl="0" algn="l">
              <a:spcBef>
                <a:spcPts val="0"/>
              </a:spcBef>
              <a:buNone/>
              <a:defRPr b="0" i="0" sz="1200" u="none" cap="none" strike="noStrike">
                <a:solidFill>
                  <a:srgbClr val="262626"/>
                </a:solidFill>
                <a:latin typeface="Verdana"/>
                <a:ea typeface="Verdana"/>
                <a:cs typeface="Verdana"/>
                <a:sym typeface="Verdana"/>
              </a:defRPr>
            </a:lvl8pPr>
            <a:lvl9pPr indent="0" lvl="8" marL="0" marR="0" rtl="0" algn="l">
              <a:spcBef>
                <a:spcPts val="0"/>
              </a:spcBef>
              <a:buNone/>
              <a:defRPr b="0" i="0" sz="1200" u="none" cap="none" strike="noStrike">
                <a:solidFill>
                  <a:srgbClr val="262626"/>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
        <p:nvSpPr>
          <p:cNvPr id="13" name="Google Shape;13;p4"/>
          <p:cNvSpPr/>
          <p:nvPr/>
        </p:nvSpPr>
        <p:spPr>
          <a:xfrm>
            <a:off x="457200" y="1234966"/>
            <a:ext cx="8686800" cy="4571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14" name="Google Shape;14;p4"/>
          <p:cNvSpPr txBox="1"/>
          <p:nvPr/>
        </p:nvSpPr>
        <p:spPr>
          <a:xfrm>
            <a:off x="5486400" y="6400800"/>
            <a:ext cx="33528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lt2"/>
                </a:solidFill>
                <a:latin typeface="Times New Roman"/>
                <a:ea typeface="Times New Roman"/>
                <a:cs typeface="Times New Roman"/>
                <a:sym typeface="Times New Roman"/>
              </a:rPr>
              <a:t>Worcester Polytechnic Institute</a:t>
            </a:r>
            <a:endParaRPr/>
          </a:p>
        </p:txBody>
      </p:sp>
      <p:sp>
        <p:nvSpPr>
          <p:cNvPr id="15" name="Google Shape;15;p4"/>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6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gd120c84ece_1_236"/>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262626"/>
              </a:buClr>
              <a:buSzPts val="3200"/>
              <a:buFont typeface="Verdana"/>
              <a:buNone/>
              <a:defRPr b="1" i="0" sz="3200" u="none" cap="none" strike="noStrike">
                <a:solidFill>
                  <a:srgbClr val="262626"/>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6" name="Google Shape;76;gd120c84ece_1_236"/>
          <p:cNvSpPr txBox="1"/>
          <p:nvPr>
            <p:ph idx="1" type="body"/>
          </p:nvPr>
        </p:nvSpPr>
        <p:spPr>
          <a:xfrm>
            <a:off x="457200" y="1524000"/>
            <a:ext cx="8229600" cy="46485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5000"/>
              </a:lnSpc>
              <a:spcBef>
                <a:spcPts val="1200"/>
              </a:spcBef>
              <a:spcAft>
                <a:spcPts val="0"/>
              </a:spcAft>
              <a:buClr>
                <a:schemeClr val="lt2"/>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lnSpc>
                <a:spcPct val="95000"/>
              </a:lnSpc>
              <a:spcBef>
                <a:spcPts val="600"/>
              </a:spcBef>
              <a:spcAft>
                <a:spcPts val="0"/>
              </a:spcAft>
              <a:buClr>
                <a:schemeClr val="lt2"/>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lnSpc>
                <a:spcPct val="95000"/>
              </a:lnSpc>
              <a:spcBef>
                <a:spcPts val="60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3pPr>
            <a:lvl4pPr indent="-330200" lvl="3" marL="1828800" marR="0" rtl="0" algn="l">
              <a:lnSpc>
                <a:spcPct val="95000"/>
              </a:lnSpc>
              <a:spcBef>
                <a:spcPts val="600"/>
              </a:spcBef>
              <a:spcAft>
                <a:spcPts val="0"/>
              </a:spcAft>
              <a:buClr>
                <a:schemeClr val="lt2"/>
              </a:buClr>
              <a:buSzPts val="1600"/>
              <a:buFont typeface="Courier New"/>
              <a:buChar char="o"/>
              <a:defRPr b="0" i="0" sz="1600" u="none" cap="none" strike="noStrike">
                <a:solidFill>
                  <a:schemeClr val="dk1"/>
                </a:solidFill>
                <a:latin typeface="Verdana"/>
                <a:ea typeface="Verdana"/>
                <a:cs typeface="Verdana"/>
                <a:sym typeface="Verdana"/>
              </a:defRPr>
            </a:lvl4pPr>
            <a:lvl5pPr indent="-330200" lvl="4" marL="2286000" marR="0" rtl="0" algn="l">
              <a:lnSpc>
                <a:spcPct val="95000"/>
              </a:lnSpc>
              <a:spcBef>
                <a:spcPts val="600"/>
              </a:spcBef>
              <a:spcAft>
                <a:spcPts val="0"/>
              </a:spcAft>
              <a:buClr>
                <a:schemeClr val="lt2"/>
              </a:buClr>
              <a:buSzPts val="1600"/>
              <a:buFont typeface="Arial"/>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9pPr>
          </a:lstStyle>
          <a:p/>
        </p:txBody>
      </p:sp>
      <p:sp>
        <p:nvSpPr>
          <p:cNvPr id="77" name="Google Shape;77;gd120c84ece_1_236"/>
          <p:cNvSpPr txBox="1"/>
          <p:nvPr>
            <p:ph idx="12" type="sldNum"/>
          </p:nvPr>
        </p:nvSpPr>
        <p:spPr>
          <a:xfrm>
            <a:off x="1" y="6387664"/>
            <a:ext cx="457200" cy="3945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262626"/>
                </a:solidFill>
                <a:latin typeface="Verdana"/>
                <a:ea typeface="Verdana"/>
                <a:cs typeface="Verdana"/>
                <a:sym typeface="Verdana"/>
              </a:defRPr>
            </a:lvl1pPr>
            <a:lvl2pPr indent="0" lvl="1" marL="0" marR="0" rtl="0" algn="l">
              <a:spcBef>
                <a:spcPts val="0"/>
              </a:spcBef>
              <a:buNone/>
              <a:defRPr b="0" i="0" sz="1200" u="none" cap="none" strike="noStrike">
                <a:solidFill>
                  <a:srgbClr val="262626"/>
                </a:solidFill>
                <a:latin typeface="Verdana"/>
                <a:ea typeface="Verdana"/>
                <a:cs typeface="Verdana"/>
                <a:sym typeface="Verdana"/>
              </a:defRPr>
            </a:lvl2pPr>
            <a:lvl3pPr indent="0" lvl="2" marL="0" marR="0" rtl="0" algn="l">
              <a:spcBef>
                <a:spcPts val="0"/>
              </a:spcBef>
              <a:buNone/>
              <a:defRPr b="0" i="0" sz="1200" u="none" cap="none" strike="noStrike">
                <a:solidFill>
                  <a:srgbClr val="262626"/>
                </a:solidFill>
                <a:latin typeface="Verdana"/>
                <a:ea typeface="Verdana"/>
                <a:cs typeface="Verdana"/>
                <a:sym typeface="Verdana"/>
              </a:defRPr>
            </a:lvl3pPr>
            <a:lvl4pPr indent="0" lvl="3" marL="0" marR="0" rtl="0" algn="l">
              <a:spcBef>
                <a:spcPts val="0"/>
              </a:spcBef>
              <a:buNone/>
              <a:defRPr b="0" i="0" sz="1200" u="none" cap="none" strike="noStrike">
                <a:solidFill>
                  <a:srgbClr val="262626"/>
                </a:solidFill>
                <a:latin typeface="Verdana"/>
                <a:ea typeface="Verdana"/>
                <a:cs typeface="Verdana"/>
                <a:sym typeface="Verdana"/>
              </a:defRPr>
            </a:lvl4pPr>
            <a:lvl5pPr indent="0" lvl="4" marL="0" marR="0" rtl="0" algn="l">
              <a:spcBef>
                <a:spcPts val="0"/>
              </a:spcBef>
              <a:buNone/>
              <a:defRPr b="0" i="0" sz="1200" u="none" cap="none" strike="noStrike">
                <a:solidFill>
                  <a:srgbClr val="262626"/>
                </a:solidFill>
                <a:latin typeface="Verdana"/>
                <a:ea typeface="Verdana"/>
                <a:cs typeface="Verdana"/>
                <a:sym typeface="Verdana"/>
              </a:defRPr>
            </a:lvl5pPr>
            <a:lvl6pPr indent="0" lvl="5" marL="0" marR="0" rtl="0" algn="l">
              <a:spcBef>
                <a:spcPts val="0"/>
              </a:spcBef>
              <a:buNone/>
              <a:defRPr b="0" i="0" sz="1200" u="none" cap="none" strike="noStrike">
                <a:solidFill>
                  <a:srgbClr val="262626"/>
                </a:solidFill>
                <a:latin typeface="Verdana"/>
                <a:ea typeface="Verdana"/>
                <a:cs typeface="Verdana"/>
                <a:sym typeface="Verdana"/>
              </a:defRPr>
            </a:lvl6pPr>
            <a:lvl7pPr indent="0" lvl="6" marL="0" marR="0" rtl="0" algn="l">
              <a:spcBef>
                <a:spcPts val="0"/>
              </a:spcBef>
              <a:buNone/>
              <a:defRPr b="0" i="0" sz="1200" u="none" cap="none" strike="noStrike">
                <a:solidFill>
                  <a:srgbClr val="262626"/>
                </a:solidFill>
                <a:latin typeface="Verdana"/>
                <a:ea typeface="Verdana"/>
                <a:cs typeface="Verdana"/>
                <a:sym typeface="Verdana"/>
              </a:defRPr>
            </a:lvl7pPr>
            <a:lvl8pPr indent="0" lvl="7" marL="0" marR="0" rtl="0" algn="l">
              <a:spcBef>
                <a:spcPts val="0"/>
              </a:spcBef>
              <a:buNone/>
              <a:defRPr b="0" i="0" sz="1200" u="none" cap="none" strike="noStrike">
                <a:solidFill>
                  <a:srgbClr val="262626"/>
                </a:solidFill>
                <a:latin typeface="Verdana"/>
                <a:ea typeface="Verdana"/>
                <a:cs typeface="Verdana"/>
                <a:sym typeface="Verdana"/>
              </a:defRPr>
            </a:lvl8pPr>
            <a:lvl9pPr indent="0" lvl="8" marL="0" marR="0" rtl="0" algn="l">
              <a:spcBef>
                <a:spcPts val="0"/>
              </a:spcBef>
              <a:buNone/>
              <a:defRPr b="0" i="0" sz="1200" u="none" cap="none" strike="noStrike">
                <a:solidFill>
                  <a:srgbClr val="262626"/>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
        <p:nvSpPr>
          <p:cNvPr id="78" name="Google Shape;78;gd120c84ece_1_236"/>
          <p:cNvSpPr/>
          <p:nvPr/>
        </p:nvSpPr>
        <p:spPr>
          <a:xfrm>
            <a:off x="457200" y="1234966"/>
            <a:ext cx="8686800" cy="456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79" name="Google Shape;79;gd120c84ece_1_236"/>
          <p:cNvSpPr txBox="1"/>
          <p:nvPr/>
        </p:nvSpPr>
        <p:spPr>
          <a:xfrm>
            <a:off x="5486400" y="6400800"/>
            <a:ext cx="3352800" cy="3693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lt2"/>
                </a:solidFill>
                <a:latin typeface="Times New Roman"/>
                <a:ea typeface="Times New Roman"/>
                <a:cs typeface="Times New Roman"/>
                <a:sym typeface="Times New Roman"/>
              </a:rPr>
              <a:t>Worcester Polytechnic Institute</a:t>
            </a:r>
            <a:endParaRPr/>
          </a:p>
        </p:txBody>
      </p:sp>
      <p:sp>
        <p:nvSpPr>
          <p:cNvPr id="80" name="Google Shape;80;gd120c84ece_1_236"/>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6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mailto:thuang3@wpi.edu" TargetMode="External"/><Relationship Id="rId4" Type="http://schemas.openxmlformats.org/officeDocument/2006/relationships/hyperlink" Target="mailto:eldirenzo@wpi.edu" TargetMode="External"/><Relationship Id="rId5" Type="http://schemas.openxmlformats.org/officeDocument/2006/relationships/hyperlink" Target="mailto:kcshah@wpi.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737349" y="1673838"/>
            <a:ext cx="8229600" cy="2373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3200"/>
              <a:buFont typeface="Verdana"/>
              <a:buNone/>
            </a:pPr>
            <a:r>
              <a:rPr lang="en-US" sz="3200"/>
              <a:t>Policies and Strategies of </a:t>
            </a:r>
            <a:br>
              <a:rPr lang="en-US" sz="3200"/>
            </a:br>
            <a:r>
              <a:rPr lang="en-US" sz="3200"/>
              <a:t>Metro Bank in Europe</a:t>
            </a:r>
            <a:endParaRPr/>
          </a:p>
        </p:txBody>
      </p:sp>
      <p:sp>
        <p:nvSpPr>
          <p:cNvPr id="144" name="Google Shape;144;p1"/>
          <p:cNvSpPr txBox="1"/>
          <p:nvPr>
            <p:ph idx="1" type="subTitle"/>
          </p:nvPr>
        </p:nvSpPr>
        <p:spPr>
          <a:xfrm>
            <a:off x="344774" y="5153418"/>
            <a:ext cx="6858000" cy="9906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5000"/>
              </a:lnSpc>
              <a:spcBef>
                <a:spcPts val="0"/>
              </a:spcBef>
              <a:spcAft>
                <a:spcPts val="0"/>
              </a:spcAft>
              <a:buSzPct val="100000"/>
              <a:buNone/>
            </a:pPr>
            <a:r>
              <a:rPr lang="en-US"/>
              <a:t>Course: </a:t>
            </a:r>
            <a:r>
              <a:rPr lang="en-US">
                <a:latin typeface="Verdana"/>
                <a:ea typeface="Verdana"/>
                <a:cs typeface="Verdana"/>
                <a:sym typeface="Verdana"/>
              </a:rPr>
              <a:t>MIS 58</a:t>
            </a:r>
            <a:r>
              <a:rPr lang="en-US"/>
              <a:t>4 </a:t>
            </a:r>
            <a:endParaRPr/>
          </a:p>
          <a:p>
            <a:pPr indent="0" lvl="0" marL="0" rtl="0" algn="l">
              <a:lnSpc>
                <a:spcPct val="95000"/>
              </a:lnSpc>
              <a:spcBef>
                <a:spcPts val="1200"/>
              </a:spcBef>
              <a:spcAft>
                <a:spcPts val="0"/>
              </a:spcAft>
              <a:buSzPct val="100000"/>
              <a:buNone/>
            </a:pPr>
            <a:r>
              <a:rPr lang="en-US">
                <a:latin typeface="Verdana"/>
                <a:ea typeface="Verdana"/>
                <a:cs typeface="Verdana"/>
                <a:sym typeface="Verdana"/>
              </a:rPr>
              <a:t>Professor: Vance </a:t>
            </a:r>
            <a:r>
              <a:rPr lang="en-US"/>
              <a:t>Wilson</a:t>
            </a:r>
            <a:endParaRPr/>
          </a:p>
          <a:p>
            <a:pPr indent="0" lvl="0" marL="0" rtl="0" algn="l">
              <a:lnSpc>
                <a:spcPct val="95000"/>
              </a:lnSpc>
              <a:spcBef>
                <a:spcPts val="1200"/>
              </a:spcBef>
              <a:spcAft>
                <a:spcPts val="0"/>
              </a:spcAft>
              <a:buSzPct val="100000"/>
              <a:buNone/>
            </a:pPr>
            <a:r>
              <a:rPr lang="en-US">
                <a:latin typeface="Verdana"/>
                <a:ea typeface="Verdana"/>
                <a:cs typeface="Verdana"/>
                <a:sym typeface="Verdana"/>
              </a:rPr>
              <a:t>Group </a:t>
            </a:r>
            <a:r>
              <a:rPr lang="en-US"/>
              <a:t>3</a:t>
            </a:r>
            <a:r>
              <a:rPr lang="en-US">
                <a:latin typeface="Verdana"/>
                <a:ea typeface="Verdana"/>
                <a:cs typeface="Verdana"/>
                <a:sym typeface="Verdana"/>
              </a:rPr>
              <a:t>: </a:t>
            </a:r>
            <a:r>
              <a:rPr lang="en-US"/>
              <a:t>Tianze Huang, Ethan Di Renzo, Kushal Shah</a:t>
            </a:r>
            <a:endParaRPr/>
          </a:p>
        </p:txBody>
      </p:sp>
      <p:sp>
        <p:nvSpPr>
          <p:cNvPr id="145" name="Google Shape;145;p1"/>
          <p:cNvSpPr txBox="1"/>
          <p:nvPr>
            <p:ph idx="4294967295" type="sldNum"/>
          </p:nvPr>
        </p:nvSpPr>
        <p:spPr>
          <a:xfrm>
            <a:off x="0" y="6387664"/>
            <a:ext cx="535497"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262626"/>
              </a:buClr>
              <a:buSzPts val="1200"/>
              <a:buFont typeface="Verdana"/>
              <a:buNone/>
            </a:pPr>
            <a:fld id="{00000000-1234-1234-1234-123412341234}" type="slidenum">
              <a:rPr b="0" i="0" lang="en-US" sz="1200" u="none" cap="none" strike="noStrike">
                <a:solidFill>
                  <a:srgbClr val="262626"/>
                </a:solidFill>
                <a:latin typeface="Verdana"/>
                <a:ea typeface="Verdana"/>
                <a:cs typeface="Verdana"/>
                <a:sym typeface="Verdana"/>
              </a:rPr>
              <a:t>‹#›</a:t>
            </a:fld>
            <a:endParaRPr b="0" i="0" sz="1200" u="none" cap="none" strike="noStrike">
              <a:solidFill>
                <a:srgbClr val="262626"/>
              </a:solidFill>
              <a:latin typeface="Verdana"/>
              <a:ea typeface="Verdana"/>
              <a:cs typeface="Verdana"/>
              <a:sym typeface="Verdana"/>
            </a:endParaRPr>
          </a:p>
        </p:txBody>
      </p:sp>
      <p:sp>
        <p:nvSpPr>
          <p:cNvPr id="146" name="Google Shape;146;p1"/>
          <p:cNvSpPr txBox="1"/>
          <p:nvPr/>
        </p:nvSpPr>
        <p:spPr>
          <a:xfrm>
            <a:off x="4246179" y="578069"/>
            <a:ext cx="0" cy="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Verdana"/>
              <a:buNone/>
            </a:pPr>
            <a:r>
              <a:t/>
            </a:r>
            <a:endParaRPr b="0" i="0" sz="1600" u="none" cap="none" strike="noStrike">
              <a:solidFill>
                <a:srgbClr val="000000"/>
              </a:solidFill>
              <a:latin typeface="Verdana"/>
              <a:ea typeface="Verdana"/>
              <a:cs typeface="Verdana"/>
              <a:sym typeface="Verdana"/>
            </a:endParaRPr>
          </a:p>
        </p:txBody>
      </p:sp>
      <p:sp>
        <p:nvSpPr>
          <p:cNvPr id="147" name="Google Shape;147;p1"/>
          <p:cNvSpPr txBox="1"/>
          <p:nvPr/>
        </p:nvSpPr>
        <p:spPr>
          <a:xfrm>
            <a:off x="8145517" y="567559"/>
            <a:ext cx="0" cy="0"/>
          </a:xfrm>
          <a:prstGeom prst="rect">
            <a:avLst/>
          </a:prstGeom>
          <a:noFill/>
          <a:ln>
            <a:noFill/>
          </a:ln>
          <a:effectLst>
            <a:outerShdw blurRad="50800" rotWithShape="0" algn="ctr" dir="5400000" dist="50800">
              <a:srgbClr val="000000">
                <a:alpha val="46666"/>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Verdana"/>
              <a:buNone/>
            </a:pPr>
            <a:r>
              <a:t/>
            </a:r>
            <a:endParaRPr b="0" i="0" sz="1600" u="none" cap="none" strike="noStrike">
              <a:solidFill>
                <a:srgbClr val="000000"/>
              </a:solidFill>
              <a:latin typeface="Verdana"/>
              <a:ea typeface="Verdana"/>
              <a:cs typeface="Verdana"/>
              <a:sym typeface="Verdana"/>
            </a:endParaRPr>
          </a:p>
        </p:txBody>
      </p:sp>
      <p:sp>
        <p:nvSpPr>
          <p:cNvPr id="148" name="Google Shape;148;p1"/>
          <p:cNvSpPr txBox="1"/>
          <p:nvPr/>
        </p:nvSpPr>
        <p:spPr>
          <a:xfrm>
            <a:off x="8460828" y="6064469"/>
            <a:ext cx="0" cy="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Verdana"/>
              <a:buNone/>
            </a:pPr>
            <a:r>
              <a:t/>
            </a:r>
            <a:endParaRPr b="0" i="0" sz="1600" u="none" cap="none" strike="noStrike">
              <a:solidFill>
                <a:srgbClr val="00000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d120c84ece_1_230"/>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Implementation Plans</a:t>
            </a:r>
            <a:endParaRPr/>
          </a:p>
        </p:txBody>
      </p:sp>
      <p:sp>
        <p:nvSpPr>
          <p:cNvPr id="225" name="Google Shape;225;gd120c84ece_1_230"/>
          <p:cNvSpPr txBox="1"/>
          <p:nvPr/>
        </p:nvSpPr>
        <p:spPr>
          <a:xfrm>
            <a:off x="243000" y="1308900"/>
            <a:ext cx="8901000" cy="4346700"/>
          </a:xfrm>
          <a:prstGeom prst="rect">
            <a:avLst/>
          </a:prstGeom>
          <a:noFill/>
          <a:ln>
            <a:noFill/>
          </a:ln>
        </p:spPr>
        <p:txBody>
          <a:bodyPr anchorCtr="0" anchor="t" bIns="91425" lIns="91425" spcFirstLastPara="1" rIns="91425" wrap="square" tIns="91425">
            <a:spAutoFit/>
          </a:bodyPr>
          <a:lstStyle/>
          <a:p>
            <a:pPr indent="-342900" lvl="0" marL="457200" rtl="0" algn="l">
              <a:lnSpc>
                <a:spcPct val="13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IT team will be responsible for providing necessary devices and programs for data analysis</a:t>
            </a:r>
            <a:endParaRPr sz="1800">
              <a:solidFill>
                <a:schemeClr val="dk1"/>
              </a:solidFill>
              <a:latin typeface="Times New Roman"/>
              <a:ea typeface="Times New Roman"/>
              <a:cs typeface="Times New Roman"/>
              <a:sym typeface="Times New Roman"/>
            </a:endParaRPr>
          </a:p>
          <a:p>
            <a:pPr indent="0" lvl="0" marL="457200" rtl="0" algn="l">
              <a:lnSpc>
                <a:spcPct val="13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lnSpc>
                <a:spcPct val="13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business group will be responsible to acquire data from customers with the consent form. </a:t>
            </a:r>
            <a:endParaRPr sz="1800">
              <a:solidFill>
                <a:schemeClr val="dk1"/>
              </a:solidFill>
              <a:latin typeface="Times New Roman"/>
              <a:ea typeface="Times New Roman"/>
              <a:cs typeface="Times New Roman"/>
              <a:sym typeface="Times New Roman"/>
            </a:endParaRPr>
          </a:p>
          <a:p>
            <a:pPr indent="0" lvl="0" marL="457200" rtl="0" algn="l">
              <a:lnSpc>
                <a:spcPct val="13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lnSpc>
                <a:spcPct val="13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High-quality customer services: construct an environment online to answer basic questions from customers with our free agent bot. </a:t>
            </a:r>
            <a:endParaRPr sz="1800">
              <a:solidFill>
                <a:schemeClr val="dk1"/>
              </a:solidFill>
              <a:latin typeface="Times New Roman"/>
              <a:ea typeface="Times New Roman"/>
              <a:cs typeface="Times New Roman"/>
              <a:sym typeface="Times New Roman"/>
            </a:endParaRPr>
          </a:p>
          <a:p>
            <a:pPr indent="0" lvl="0" marL="457200" rtl="0" algn="l">
              <a:lnSpc>
                <a:spcPct val="13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lnSpc>
                <a:spcPct val="130000"/>
              </a:lnSpc>
              <a:spcBef>
                <a:spcPts val="0"/>
              </a:spcBef>
              <a:spcAft>
                <a:spcPts val="0"/>
              </a:spcAft>
              <a:buClr>
                <a:schemeClr val="dk1"/>
              </a:buClr>
              <a:buSzPts val="1800"/>
              <a:buChar char="●"/>
            </a:pPr>
            <a:r>
              <a:rPr lang="en-US" sz="1800">
                <a:solidFill>
                  <a:schemeClr val="dk1"/>
                </a:solidFill>
                <a:latin typeface="Times New Roman"/>
                <a:ea typeface="Times New Roman"/>
                <a:cs typeface="Times New Roman"/>
                <a:sym typeface="Times New Roman"/>
              </a:rPr>
              <a:t>Reputable operations: Metro Bank will be using the latest technology in business operations to eliminate possible human errors that could be generated during the process. </a:t>
            </a:r>
            <a:endParaRPr sz="1800">
              <a:solidFill>
                <a:schemeClr val="dk1"/>
              </a:solidFill>
              <a:latin typeface="Times New Roman"/>
              <a:ea typeface="Times New Roman"/>
              <a:cs typeface="Times New Roman"/>
              <a:sym typeface="Times New Roman"/>
            </a:endParaRPr>
          </a:p>
          <a:p>
            <a:pPr indent="0" lvl="0" marL="914400" rtl="0" algn="l">
              <a:lnSpc>
                <a:spcPct val="130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sp>
        <p:nvSpPr>
          <p:cNvPr id="226" name="Google Shape;226;gd120c84ece_1_230"/>
          <p:cNvSpPr txBox="1"/>
          <p:nvPr>
            <p:ph idx="12" type="sldNum"/>
          </p:nvPr>
        </p:nvSpPr>
        <p:spPr>
          <a:xfrm>
            <a:off x="1" y="6387664"/>
            <a:ext cx="457200" cy="3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d120c84ece_1_88"/>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Policies and Procedures</a:t>
            </a:r>
            <a:endParaRPr/>
          </a:p>
        </p:txBody>
      </p:sp>
      <p:sp>
        <p:nvSpPr>
          <p:cNvPr id="233" name="Google Shape;233;gd120c84ece_1_88"/>
          <p:cNvSpPr txBox="1"/>
          <p:nvPr/>
        </p:nvSpPr>
        <p:spPr>
          <a:xfrm>
            <a:off x="259950" y="1354267"/>
            <a:ext cx="8624100" cy="2539800"/>
          </a:xfrm>
          <a:prstGeom prst="rect">
            <a:avLst/>
          </a:prstGeom>
          <a:noFill/>
          <a:ln>
            <a:noFill/>
          </a:ln>
        </p:spPr>
        <p:txBody>
          <a:bodyPr anchorCtr="0" anchor="t" bIns="91425" lIns="91425" spcFirstLastPara="1" rIns="91425" wrap="square" tIns="91425">
            <a:spAutoFit/>
          </a:bodyPr>
          <a:lstStyle/>
          <a:p>
            <a:pPr indent="-342900" lvl="0" marL="457200" rtl="0" algn="l">
              <a:lnSpc>
                <a:spcPct val="12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Policies to Employees</a:t>
            </a:r>
            <a:endParaRPr sz="1800">
              <a:solidFill>
                <a:schemeClr val="dk1"/>
              </a:solidFill>
              <a:latin typeface="Times New Roman"/>
              <a:ea typeface="Times New Roman"/>
              <a:cs typeface="Times New Roman"/>
              <a:sym typeface="Times New Roman"/>
            </a:endParaRPr>
          </a:p>
          <a:p>
            <a:pPr indent="0" lvl="0" marL="457200" rtl="0" algn="l">
              <a:lnSpc>
                <a:spcPct val="12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Policies to IT</a:t>
            </a:r>
            <a:endParaRPr sz="1800">
              <a:solidFill>
                <a:schemeClr val="dk1"/>
              </a:solidFill>
              <a:latin typeface="Times New Roman"/>
              <a:ea typeface="Times New Roman"/>
              <a:cs typeface="Times New Roman"/>
              <a:sym typeface="Times New Roman"/>
            </a:endParaRPr>
          </a:p>
          <a:p>
            <a:pPr indent="0" lvl="0" marL="457200" rtl="0" algn="l">
              <a:lnSpc>
                <a:spcPct val="12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Policy to customers</a:t>
            </a:r>
            <a:endParaRPr sz="1800">
              <a:solidFill>
                <a:schemeClr val="dk1"/>
              </a:solidFill>
              <a:latin typeface="Times New Roman"/>
              <a:ea typeface="Times New Roman"/>
              <a:cs typeface="Times New Roman"/>
              <a:sym typeface="Times New Roman"/>
            </a:endParaRPr>
          </a:p>
          <a:p>
            <a:pPr indent="0" lvl="0" marL="457200" rtl="0" algn="l">
              <a:lnSpc>
                <a:spcPct val="12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Report any instances of crimes and credential errors to the bank</a:t>
            </a:r>
            <a:endParaRPr sz="1800">
              <a:latin typeface="Verdana"/>
              <a:ea typeface="Verdana"/>
              <a:cs typeface="Verdana"/>
              <a:sym typeface="Verdana"/>
            </a:endParaRPr>
          </a:p>
        </p:txBody>
      </p:sp>
      <p:sp>
        <p:nvSpPr>
          <p:cNvPr id="234" name="Google Shape;234;gd120c84ece_1_88"/>
          <p:cNvSpPr txBox="1"/>
          <p:nvPr>
            <p:ph idx="12" type="sldNum"/>
          </p:nvPr>
        </p:nvSpPr>
        <p:spPr>
          <a:xfrm>
            <a:off x="1" y="6387664"/>
            <a:ext cx="457200" cy="3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35" name="Google Shape;235;gd120c84ece_1_88"/>
          <p:cNvPicPr preferRelativeResize="0"/>
          <p:nvPr/>
        </p:nvPicPr>
        <p:blipFill>
          <a:blip r:embed="rId3">
            <a:alphaModFix/>
          </a:blip>
          <a:stretch>
            <a:fillRect/>
          </a:stretch>
        </p:blipFill>
        <p:spPr>
          <a:xfrm>
            <a:off x="6067925" y="3256475"/>
            <a:ext cx="2973900" cy="2973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d120c84ece_1_17"/>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Strategies and Procedures</a:t>
            </a:r>
            <a:endParaRPr/>
          </a:p>
        </p:txBody>
      </p:sp>
      <p:sp>
        <p:nvSpPr>
          <p:cNvPr id="242" name="Google Shape;242;gd120c84ece_1_17"/>
          <p:cNvSpPr txBox="1"/>
          <p:nvPr/>
        </p:nvSpPr>
        <p:spPr>
          <a:xfrm>
            <a:off x="356400" y="1524000"/>
            <a:ext cx="8431200" cy="199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imes New Roman"/>
                <a:ea typeface="Times New Roman"/>
                <a:cs typeface="Times New Roman"/>
                <a:sym typeface="Times New Roman"/>
              </a:rPr>
              <a:t>      Change management within</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imes New Roman"/>
                <a:ea typeface="Times New Roman"/>
                <a:cs typeface="Times New Roman"/>
                <a:sym typeface="Times New Roman"/>
              </a:rPr>
              <a:t>      Regular error checks</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imes New Roman"/>
                <a:ea typeface="Times New Roman"/>
                <a:cs typeface="Times New Roman"/>
                <a:sym typeface="Times New Roman"/>
              </a:rPr>
              <a:t>      Improvement in customer services and employee engagement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Verdana"/>
              <a:ea typeface="Verdana"/>
              <a:cs typeface="Verdana"/>
              <a:sym typeface="Verdana"/>
            </a:endParaRPr>
          </a:p>
        </p:txBody>
      </p:sp>
      <p:sp>
        <p:nvSpPr>
          <p:cNvPr id="243" name="Google Shape;243;gd120c84ece_1_17"/>
          <p:cNvSpPr txBox="1"/>
          <p:nvPr>
            <p:ph idx="12" type="sldNum"/>
          </p:nvPr>
        </p:nvSpPr>
        <p:spPr>
          <a:xfrm>
            <a:off x="1" y="6387664"/>
            <a:ext cx="457200" cy="3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44" name="Google Shape;244;gd120c84ece_1_17"/>
          <p:cNvPicPr preferRelativeResize="0"/>
          <p:nvPr/>
        </p:nvPicPr>
        <p:blipFill>
          <a:blip r:embed="rId3">
            <a:alphaModFix/>
          </a:blip>
          <a:stretch>
            <a:fillRect/>
          </a:stretch>
        </p:blipFill>
        <p:spPr>
          <a:xfrm>
            <a:off x="4659900" y="3386450"/>
            <a:ext cx="4127699" cy="29143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
          <p:cNvSpPr txBox="1"/>
          <p:nvPr>
            <p:ph type="title"/>
          </p:nvPr>
        </p:nvSpPr>
        <p:spPr>
          <a:xfrm>
            <a:off x="747000" y="1395950"/>
            <a:ext cx="6858000" cy="16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4000"/>
              <a:buFont typeface="Verdana"/>
              <a:buNone/>
            </a:pPr>
            <a:r>
              <a:rPr lang="en-US"/>
              <a:t>Thank you</a:t>
            </a:r>
            <a:endParaRPr/>
          </a:p>
        </p:txBody>
      </p:sp>
      <p:sp>
        <p:nvSpPr>
          <p:cNvPr id="251" name="Google Shape;251;p3"/>
          <p:cNvSpPr txBox="1"/>
          <p:nvPr>
            <p:ph idx="12" type="sldNum"/>
          </p:nvPr>
        </p:nvSpPr>
        <p:spPr>
          <a:xfrm>
            <a:off x="1" y="6387664"/>
            <a:ext cx="457200" cy="39413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52" name="Google Shape;252;p3"/>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3"/>
          <p:cNvSpPr txBox="1"/>
          <p:nvPr/>
        </p:nvSpPr>
        <p:spPr>
          <a:xfrm>
            <a:off x="747000" y="3994450"/>
            <a:ext cx="74910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Verdana"/>
                <a:ea typeface="Verdana"/>
                <a:cs typeface="Verdana"/>
                <a:sym typeface="Verdana"/>
              </a:rPr>
              <a:t>If you have any question, please feel free to contact us.​</a:t>
            </a:r>
            <a:endParaRPr sz="2000">
              <a:latin typeface="Verdana"/>
              <a:ea typeface="Verdana"/>
              <a:cs typeface="Verdana"/>
              <a:sym typeface="Verdana"/>
            </a:endParaRPr>
          </a:p>
          <a:p>
            <a:pPr indent="0" lvl="0" marL="0" rtl="0" algn="l">
              <a:spcBef>
                <a:spcPts val="0"/>
              </a:spcBef>
              <a:spcAft>
                <a:spcPts val="0"/>
              </a:spcAft>
              <a:buNone/>
            </a:pPr>
            <a:r>
              <a:t/>
            </a:r>
            <a:endParaRPr sz="2000">
              <a:latin typeface="Verdana"/>
              <a:ea typeface="Verdana"/>
              <a:cs typeface="Verdana"/>
              <a:sym typeface="Verdana"/>
            </a:endParaRPr>
          </a:p>
          <a:p>
            <a:pPr indent="0" lvl="0" marL="0" rtl="0" algn="l">
              <a:spcBef>
                <a:spcPts val="0"/>
              </a:spcBef>
              <a:spcAft>
                <a:spcPts val="0"/>
              </a:spcAft>
              <a:buNone/>
            </a:pPr>
            <a:r>
              <a:rPr lang="en-US" sz="1600">
                <a:latin typeface="Verdana"/>
                <a:ea typeface="Verdana"/>
                <a:cs typeface="Verdana"/>
                <a:sym typeface="Verdana"/>
              </a:rPr>
              <a:t>Tianze Huang: </a:t>
            </a:r>
            <a:r>
              <a:rPr lang="en-US" sz="1600" u="sng">
                <a:solidFill>
                  <a:schemeClr val="hlink"/>
                </a:solidFill>
                <a:latin typeface="Verdana"/>
                <a:ea typeface="Verdana"/>
                <a:cs typeface="Verdana"/>
                <a:sym typeface="Verdana"/>
                <a:hlinkClick r:id="rId3"/>
              </a:rPr>
              <a:t>thuang3@wpi.edu</a:t>
            </a:r>
            <a:r>
              <a:rPr lang="en-US" sz="1600">
                <a:latin typeface="Verdana"/>
                <a:ea typeface="Verdana"/>
                <a:cs typeface="Verdana"/>
                <a:sym typeface="Verdana"/>
              </a:rPr>
              <a:t>  ​</a:t>
            </a:r>
            <a:endParaRPr sz="1600">
              <a:latin typeface="Verdana"/>
              <a:ea typeface="Verdana"/>
              <a:cs typeface="Verdana"/>
              <a:sym typeface="Verdana"/>
            </a:endParaRPr>
          </a:p>
          <a:p>
            <a:pPr indent="0" lvl="0" marL="0" rtl="0" algn="l">
              <a:spcBef>
                <a:spcPts val="0"/>
              </a:spcBef>
              <a:spcAft>
                <a:spcPts val="0"/>
              </a:spcAft>
              <a:buNone/>
            </a:pPr>
            <a:r>
              <a:rPr lang="en-US" sz="1600">
                <a:latin typeface="Verdana"/>
                <a:ea typeface="Verdana"/>
                <a:cs typeface="Verdana"/>
                <a:sym typeface="Verdana"/>
              </a:rPr>
              <a:t>Ethan Di Renzo: </a:t>
            </a:r>
            <a:r>
              <a:rPr lang="en-US" sz="1600" u="sng">
                <a:solidFill>
                  <a:schemeClr val="hlink"/>
                </a:solidFill>
                <a:latin typeface="Verdana"/>
                <a:ea typeface="Verdana"/>
                <a:cs typeface="Verdana"/>
                <a:sym typeface="Verdana"/>
                <a:hlinkClick r:id="rId4"/>
              </a:rPr>
              <a:t>eldirenzo@wpi.edu</a:t>
            </a:r>
            <a:endParaRPr sz="1600">
              <a:latin typeface="Verdana"/>
              <a:ea typeface="Verdana"/>
              <a:cs typeface="Verdana"/>
              <a:sym typeface="Verdana"/>
            </a:endParaRPr>
          </a:p>
          <a:p>
            <a:pPr indent="0" lvl="0" marL="0" rtl="0" algn="l">
              <a:spcBef>
                <a:spcPts val="0"/>
              </a:spcBef>
              <a:spcAft>
                <a:spcPts val="0"/>
              </a:spcAft>
              <a:buNone/>
            </a:pPr>
            <a:r>
              <a:rPr lang="en-US" sz="1600">
                <a:latin typeface="Verdana"/>
                <a:ea typeface="Verdana"/>
                <a:cs typeface="Verdana"/>
                <a:sym typeface="Verdana"/>
              </a:rPr>
              <a:t>Kushal Shah: </a:t>
            </a:r>
            <a:r>
              <a:rPr lang="en-US" sz="1600" u="sng">
                <a:solidFill>
                  <a:schemeClr val="hlink"/>
                </a:solidFill>
                <a:latin typeface="Verdana"/>
                <a:ea typeface="Verdana"/>
                <a:cs typeface="Verdana"/>
                <a:sym typeface="Verdana"/>
                <a:hlinkClick r:id="rId5"/>
              </a:rPr>
              <a:t>kcshah@wpi.edu</a:t>
            </a:r>
            <a:r>
              <a:rPr lang="en-US" sz="1600">
                <a:latin typeface="Verdana"/>
                <a:ea typeface="Verdana"/>
                <a:cs typeface="Verdana"/>
                <a:sym typeface="Verdana"/>
              </a:rPr>
              <a:t> </a:t>
            </a:r>
            <a:endParaRPr sz="16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3200"/>
              <a:buFont typeface="Verdana"/>
              <a:buNone/>
            </a:pPr>
            <a:r>
              <a:rPr lang="en-US"/>
              <a:t>Agenda</a:t>
            </a:r>
            <a:endParaRPr/>
          </a:p>
        </p:txBody>
      </p:sp>
      <p:sp>
        <p:nvSpPr>
          <p:cNvPr id="155" name="Google Shape;155;p2"/>
          <p:cNvSpPr txBox="1"/>
          <p:nvPr>
            <p:ph idx="1" type="body"/>
          </p:nvPr>
        </p:nvSpPr>
        <p:spPr>
          <a:xfrm>
            <a:off x="457201" y="1517438"/>
            <a:ext cx="8229600" cy="44958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5000"/>
              </a:lnSpc>
              <a:spcBef>
                <a:spcPts val="1200"/>
              </a:spcBef>
              <a:spcAft>
                <a:spcPts val="0"/>
              </a:spcAft>
              <a:buSzPct val="79439"/>
              <a:buNone/>
            </a:pPr>
            <a:r>
              <a:rPr b="1" lang="en-US" sz="2517" u="sng"/>
              <a:t>Business Problem and Refinements (Kushal)</a:t>
            </a:r>
            <a:endParaRPr b="1" sz="2517" u="sng"/>
          </a:p>
          <a:p>
            <a:pPr indent="-358140" lvl="0" marL="457200" rtl="0" algn="l">
              <a:lnSpc>
                <a:spcPct val="95000"/>
              </a:lnSpc>
              <a:spcBef>
                <a:spcPts val="1200"/>
              </a:spcBef>
              <a:spcAft>
                <a:spcPts val="0"/>
              </a:spcAft>
              <a:buSzPct val="100000"/>
              <a:buChar char="•"/>
            </a:pPr>
            <a:r>
              <a:rPr lang="en-US"/>
              <a:t>Project Objectives</a:t>
            </a:r>
            <a:endParaRPr/>
          </a:p>
          <a:p>
            <a:pPr indent="-358140" lvl="0" marL="457200" rtl="0" algn="l">
              <a:lnSpc>
                <a:spcPct val="95000"/>
              </a:lnSpc>
              <a:spcBef>
                <a:spcPts val="0"/>
              </a:spcBef>
              <a:spcAft>
                <a:spcPts val="0"/>
              </a:spcAft>
              <a:buSzPct val="100000"/>
              <a:buChar char="•"/>
            </a:pPr>
            <a:r>
              <a:rPr lang="en-US"/>
              <a:t>Policy and Strategy Goals</a:t>
            </a:r>
            <a:endParaRPr/>
          </a:p>
          <a:p>
            <a:pPr indent="0" lvl="0" marL="0" rtl="0" algn="l">
              <a:lnSpc>
                <a:spcPct val="95000"/>
              </a:lnSpc>
              <a:spcBef>
                <a:spcPts val="1200"/>
              </a:spcBef>
              <a:spcAft>
                <a:spcPts val="0"/>
              </a:spcAft>
              <a:buSzPct val="79439"/>
              <a:buNone/>
            </a:pPr>
            <a:r>
              <a:rPr b="1" lang="en-US" sz="2517" u="sng"/>
              <a:t>Feature Development Analysis (Tianze)</a:t>
            </a:r>
            <a:endParaRPr b="1" sz="2517" u="sng"/>
          </a:p>
          <a:p>
            <a:pPr indent="-358140" lvl="0" marL="457200" rtl="0" algn="l">
              <a:lnSpc>
                <a:spcPct val="95000"/>
              </a:lnSpc>
              <a:spcBef>
                <a:spcPts val="1200"/>
              </a:spcBef>
              <a:spcAft>
                <a:spcPts val="0"/>
              </a:spcAft>
              <a:buSzPct val="100000"/>
              <a:buChar char="•"/>
            </a:pPr>
            <a:r>
              <a:rPr lang="en-US"/>
              <a:t>AS-IS state and Analysis(Kushal)</a:t>
            </a:r>
            <a:endParaRPr/>
          </a:p>
          <a:p>
            <a:pPr indent="-358140" lvl="0" marL="457200" rtl="0" algn="l">
              <a:spcBef>
                <a:spcPts val="0"/>
              </a:spcBef>
              <a:spcAft>
                <a:spcPts val="0"/>
              </a:spcAft>
              <a:buSzPct val="100000"/>
              <a:buChar char="•"/>
            </a:pPr>
            <a:r>
              <a:rPr lang="en-US"/>
              <a:t>Strategic Alignment Analysis</a:t>
            </a:r>
            <a:endParaRPr/>
          </a:p>
          <a:p>
            <a:pPr indent="-358140" lvl="0" marL="457200" rtl="0" algn="l">
              <a:spcBef>
                <a:spcPts val="0"/>
              </a:spcBef>
              <a:spcAft>
                <a:spcPts val="0"/>
              </a:spcAft>
              <a:buSzPct val="100000"/>
              <a:buChar char="•"/>
            </a:pPr>
            <a:r>
              <a:rPr lang="en-US"/>
              <a:t>Inhibitors Of Alignments</a:t>
            </a:r>
            <a:endParaRPr/>
          </a:p>
          <a:p>
            <a:pPr indent="-358140" lvl="0" marL="457200" rtl="0" algn="l">
              <a:lnSpc>
                <a:spcPct val="95000"/>
              </a:lnSpc>
              <a:spcBef>
                <a:spcPts val="0"/>
              </a:spcBef>
              <a:spcAft>
                <a:spcPts val="0"/>
              </a:spcAft>
              <a:buSzPct val="100000"/>
              <a:buChar char="•"/>
            </a:pPr>
            <a:r>
              <a:rPr lang="en-US"/>
              <a:t>TO-BE state and Analysis</a:t>
            </a:r>
            <a:endParaRPr/>
          </a:p>
          <a:p>
            <a:pPr indent="-358140" lvl="0" marL="457200" rtl="0" algn="l">
              <a:lnSpc>
                <a:spcPct val="95000"/>
              </a:lnSpc>
              <a:spcBef>
                <a:spcPts val="0"/>
              </a:spcBef>
              <a:spcAft>
                <a:spcPts val="0"/>
              </a:spcAft>
              <a:buSzPct val="100000"/>
              <a:buChar char="•"/>
            </a:pPr>
            <a:r>
              <a:rPr lang="en-US"/>
              <a:t>Tactical Objective Impacts</a:t>
            </a:r>
            <a:endParaRPr/>
          </a:p>
          <a:p>
            <a:pPr indent="0" lvl="0" marL="0" rtl="0" algn="l">
              <a:lnSpc>
                <a:spcPct val="95000"/>
              </a:lnSpc>
              <a:spcBef>
                <a:spcPts val="1200"/>
              </a:spcBef>
              <a:spcAft>
                <a:spcPts val="0"/>
              </a:spcAft>
              <a:buSzPct val="79800"/>
              <a:buNone/>
            </a:pPr>
            <a:r>
              <a:rPr b="1" lang="en-US" sz="2506" u="sng"/>
              <a:t>Business Implementation Plans and Strategy (Ethan)</a:t>
            </a:r>
            <a:endParaRPr b="1" sz="2506" u="sng"/>
          </a:p>
          <a:p>
            <a:pPr indent="-358140" lvl="0" marL="457200" rtl="0" algn="l">
              <a:lnSpc>
                <a:spcPct val="95000"/>
              </a:lnSpc>
              <a:spcBef>
                <a:spcPts val="1200"/>
              </a:spcBef>
              <a:spcAft>
                <a:spcPts val="0"/>
              </a:spcAft>
              <a:buSzPct val="100000"/>
              <a:buChar char="•"/>
            </a:pPr>
            <a:r>
              <a:rPr lang="en-US"/>
              <a:t>Implementation Plans</a:t>
            </a:r>
            <a:endParaRPr/>
          </a:p>
          <a:p>
            <a:pPr indent="-358140" lvl="0" marL="457200" rtl="0" algn="l">
              <a:lnSpc>
                <a:spcPct val="95000"/>
              </a:lnSpc>
              <a:spcBef>
                <a:spcPts val="0"/>
              </a:spcBef>
              <a:spcAft>
                <a:spcPts val="0"/>
              </a:spcAft>
              <a:buSzPct val="100000"/>
              <a:buChar char="•"/>
            </a:pPr>
            <a:r>
              <a:rPr lang="en-US"/>
              <a:t>Policies and Procedures</a:t>
            </a:r>
            <a:endParaRPr/>
          </a:p>
          <a:p>
            <a:pPr indent="-358140" lvl="0" marL="457200" rtl="0" algn="l">
              <a:lnSpc>
                <a:spcPct val="95000"/>
              </a:lnSpc>
              <a:spcBef>
                <a:spcPts val="0"/>
              </a:spcBef>
              <a:spcAft>
                <a:spcPts val="0"/>
              </a:spcAft>
              <a:buSzPct val="100000"/>
              <a:buChar char="•"/>
            </a:pPr>
            <a:r>
              <a:rPr lang="en-US"/>
              <a:t>Strategies and Procedures</a:t>
            </a:r>
            <a:endParaRPr/>
          </a:p>
          <a:p>
            <a:pPr indent="0" lvl="0" marL="0" rtl="0" algn="l">
              <a:lnSpc>
                <a:spcPct val="95000"/>
              </a:lnSpc>
              <a:spcBef>
                <a:spcPts val="1200"/>
              </a:spcBef>
              <a:spcAft>
                <a:spcPts val="0"/>
              </a:spcAft>
              <a:buSzPct val="83333"/>
              <a:buNone/>
            </a:pPr>
            <a:r>
              <a:t/>
            </a:r>
            <a:endParaRPr/>
          </a:p>
        </p:txBody>
      </p:sp>
      <p:sp>
        <p:nvSpPr>
          <p:cNvPr id="156" name="Google Shape;156;p2"/>
          <p:cNvSpPr txBox="1"/>
          <p:nvPr>
            <p:ph idx="12" type="sldNum"/>
          </p:nvPr>
        </p:nvSpPr>
        <p:spPr>
          <a:xfrm>
            <a:off x="1" y="6387664"/>
            <a:ext cx="457200" cy="39413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fld id="{00000000-1234-1234-1234-123412341234}" type="slidenum">
              <a:rPr lang="en-US"/>
              <a:t>‹#›</a:t>
            </a:fld>
            <a:endParaRPr/>
          </a:p>
        </p:txBody>
      </p:sp>
      <p:sp>
        <p:nvSpPr>
          <p:cNvPr id="157" name="Google Shape;157;p2"/>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d54354fd28_0_7"/>
          <p:cNvSpPr txBox="1"/>
          <p:nvPr>
            <p:ph type="title"/>
          </p:nvPr>
        </p:nvSpPr>
        <p:spPr>
          <a:xfrm>
            <a:off x="457200" y="342900"/>
            <a:ext cx="8229600" cy="800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Project Objectives</a:t>
            </a:r>
            <a:endParaRPr/>
          </a:p>
        </p:txBody>
      </p:sp>
      <p:sp>
        <p:nvSpPr>
          <p:cNvPr id="165" name="Google Shape;165;gd54354fd28_0_7"/>
          <p:cNvSpPr txBox="1"/>
          <p:nvPr>
            <p:ph idx="12" type="sldNum"/>
          </p:nvPr>
        </p:nvSpPr>
        <p:spPr>
          <a:xfrm>
            <a:off x="1" y="6387664"/>
            <a:ext cx="457200" cy="3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66" name="Google Shape;166;gd54354fd28_0_7"/>
          <p:cNvSpPr txBox="1"/>
          <p:nvPr/>
        </p:nvSpPr>
        <p:spPr>
          <a:xfrm>
            <a:off x="565350" y="1425675"/>
            <a:ext cx="8382000" cy="27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500">
                <a:solidFill>
                  <a:schemeClr val="dk1"/>
                </a:solidFill>
                <a:latin typeface="Times New Roman"/>
                <a:ea typeface="Times New Roman"/>
                <a:cs typeface="Times New Roman"/>
                <a:sym typeface="Times New Roman"/>
              </a:rPr>
              <a:t>Background:</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Metro bank is an organization, whose primary business is in customer services and banking services and the number of various sizes of banks is rising in Europe, customers have more choices in banking.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While customers are attracted by better offers, products, and deposit rates from large-sized banks such as Morgan Chase, TD Bank, and Bank of America, small-sized banks have the problem of customer churns because of IT or human errors in the bank which leads to revenue loss and lose of customer loyalty.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We will analyze the data of a great number of customers of Metro Bank to develop new policies and strategies for the bank to lower the churn rate and eliminate errors.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Verdana"/>
              <a:ea typeface="Verdana"/>
              <a:cs typeface="Verdana"/>
              <a:sym typeface="Verdana"/>
            </a:endParaRPr>
          </a:p>
        </p:txBody>
      </p:sp>
      <p:pic>
        <p:nvPicPr>
          <p:cNvPr id="167" name="Google Shape;167;gd54354fd28_0_7"/>
          <p:cNvPicPr preferRelativeResize="0"/>
          <p:nvPr/>
        </p:nvPicPr>
        <p:blipFill>
          <a:blip r:embed="rId3">
            <a:alphaModFix/>
          </a:blip>
          <a:stretch>
            <a:fillRect/>
          </a:stretch>
        </p:blipFill>
        <p:spPr>
          <a:xfrm>
            <a:off x="4306476" y="3906100"/>
            <a:ext cx="4380329" cy="2372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d54354fd28_0_19"/>
          <p:cNvSpPr txBox="1"/>
          <p:nvPr>
            <p:ph type="title"/>
          </p:nvPr>
        </p:nvSpPr>
        <p:spPr>
          <a:xfrm>
            <a:off x="457200" y="342900"/>
            <a:ext cx="8229600" cy="800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Policy and Strategy Goals</a:t>
            </a:r>
            <a:endParaRPr/>
          </a:p>
        </p:txBody>
      </p:sp>
      <p:sp>
        <p:nvSpPr>
          <p:cNvPr id="174" name="Google Shape;174;gd54354fd28_0_19"/>
          <p:cNvSpPr txBox="1"/>
          <p:nvPr>
            <p:ph idx="12" type="sldNum"/>
          </p:nvPr>
        </p:nvSpPr>
        <p:spPr>
          <a:xfrm>
            <a:off x="1" y="6387664"/>
            <a:ext cx="457200" cy="3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75" name="Google Shape;175;gd54354fd28_0_19"/>
          <p:cNvSpPr txBox="1"/>
          <p:nvPr/>
        </p:nvSpPr>
        <p:spPr>
          <a:xfrm>
            <a:off x="565350" y="1327350"/>
            <a:ext cx="83574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600">
                <a:solidFill>
                  <a:schemeClr val="dk1"/>
                </a:solidFill>
                <a:latin typeface="Times New Roman"/>
                <a:ea typeface="Times New Roman"/>
                <a:cs typeface="Times New Roman"/>
                <a:sym typeface="Times New Roman"/>
              </a:rPr>
              <a:t>Policy and strategy goals</a:t>
            </a:r>
            <a:endParaRPr b="1" sz="16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For our project, we aimed to develop new policies and strategies for Metro Bank to prevent customer churn, eliminate possible errors and raise the revenue for the organization. New policies and strategies for the bank should be able to help us to fulfill customers’ needs and eliminate errors in the bank to prevent churns of customers.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Verdana"/>
              <a:ea typeface="Verdana"/>
              <a:cs typeface="Verdana"/>
              <a:sym typeface="Verdana"/>
            </a:endParaRPr>
          </a:p>
        </p:txBody>
      </p:sp>
      <p:pic>
        <p:nvPicPr>
          <p:cNvPr id="176" name="Google Shape;176;gd54354fd28_0_19"/>
          <p:cNvPicPr preferRelativeResize="0"/>
          <p:nvPr/>
        </p:nvPicPr>
        <p:blipFill>
          <a:blip r:embed="rId3">
            <a:alphaModFix/>
          </a:blip>
          <a:stretch>
            <a:fillRect/>
          </a:stretch>
        </p:blipFill>
        <p:spPr>
          <a:xfrm>
            <a:off x="1400613" y="3114400"/>
            <a:ext cx="6342774" cy="285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d54354fd28_0_25"/>
          <p:cNvSpPr txBox="1"/>
          <p:nvPr>
            <p:ph type="title"/>
          </p:nvPr>
        </p:nvSpPr>
        <p:spPr>
          <a:xfrm>
            <a:off x="457200" y="342900"/>
            <a:ext cx="8229600" cy="800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AS-IS state and Analysis</a:t>
            </a:r>
            <a:endParaRPr/>
          </a:p>
        </p:txBody>
      </p:sp>
      <p:sp>
        <p:nvSpPr>
          <p:cNvPr id="183" name="Google Shape;183;gd54354fd28_0_25"/>
          <p:cNvSpPr txBox="1"/>
          <p:nvPr>
            <p:ph idx="12" type="sldNum"/>
          </p:nvPr>
        </p:nvSpPr>
        <p:spPr>
          <a:xfrm>
            <a:off x="1" y="6387664"/>
            <a:ext cx="457200" cy="3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84" name="Google Shape;184;gd54354fd28_0_25"/>
          <p:cNvSpPr txBox="1"/>
          <p:nvPr/>
        </p:nvSpPr>
        <p:spPr>
          <a:xfrm>
            <a:off x="526200" y="1143000"/>
            <a:ext cx="8505000" cy="520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AS-IS SWOT Analysis</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Strengths (internal)</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Small banks are having fewer customers than large banks, feedbacks from customers can be processed faster</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Policy/strategy changes in small banks can be implemented faster with lower risks (The effectiveness of changes only impact a single bank)</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Weakness (internal)</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Bank products are considerably limited because of the low demands of customers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Customer services have a poor quality because of low numbers of employees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The bank has low margins on products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The bank does not invest much in technology</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Opportunities (external)</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The business sector is expanding, with more products being introduced</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Local governments will encourage the business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Threats (external)</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Local competitors have already run the same business/having similar products with better benefits for customers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Small banks might disrupt if the economic direction changes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Customers are not satisfied with new products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Critical Success Factors (CSF)</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Strategy can be developed and implemented successfully</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The bank can innovate more products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Government policies will not generate a huge impact on the bank business market</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Customer service quality can be improved</a:t>
            </a:r>
            <a:endParaRPr sz="1200">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d3e06034e3_9_0"/>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800"/>
              <a:buNone/>
            </a:pPr>
            <a:r>
              <a:rPr lang="en-US"/>
              <a:t>Strategic Alignment Analysis</a:t>
            </a:r>
            <a:endParaRPr/>
          </a:p>
        </p:txBody>
      </p:sp>
      <p:sp>
        <p:nvSpPr>
          <p:cNvPr id="191" name="Google Shape;191;gd3e06034e3_9_0"/>
          <p:cNvSpPr txBox="1"/>
          <p:nvPr>
            <p:ph idx="12" type="sldNum"/>
          </p:nvPr>
        </p:nvSpPr>
        <p:spPr>
          <a:xfrm>
            <a:off x="1" y="6387664"/>
            <a:ext cx="457200" cy="39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descr="Graphical user interface, application, table&#10;&#10;Description automatically generated" id="192" name="Google Shape;192;gd3e06034e3_9_0"/>
          <p:cNvPicPr preferRelativeResize="0"/>
          <p:nvPr/>
        </p:nvPicPr>
        <p:blipFill rotWithShape="1">
          <a:blip r:embed="rId3">
            <a:alphaModFix/>
          </a:blip>
          <a:srcRect b="0" l="0" r="0" t="0"/>
          <a:stretch/>
        </p:blipFill>
        <p:spPr>
          <a:xfrm>
            <a:off x="4955241" y="4292175"/>
            <a:ext cx="3886201" cy="1985038"/>
          </a:xfrm>
          <a:prstGeom prst="rect">
            <a:avLst/>
          </a:prstGeom>
          <a:noFill/>
          <a:ln>
            <a:noFill/>
          </a:ln>
        </p:spPr>
      </p:pic>
      <p:sp>
        <p:nvSpPr>
          <p:cNvPr id="193" name="Google Shape;193;gd3e06034e3_9_0"/>
          <p:cNvSpPr txBox="1"/>
          <p:nvPr/>
        </p:nvSpPr>
        <p:spPr>
          <a:xfrm>
            <a:off x="551329" y="1573306"/>
            <a:ext cx="8458200" cy="28629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With Strategic Alignment Analysis based on the current circumstance of Metro Bank, we can better understand the strength and weakness in the cooperation.</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Overall, the average score of Metro Bank is 3, the organization needs to improve in all fields to better achieve its business goal. Partnership is having the lowest score; Metro Bank must develop strategies in aligning business and IT to improve customer services and operations.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d54354fd28_0_37"/>
          <p:cNvSpPr txBox="1"/>
          <p:nvPr>
            <p:ph type="title"/>
          </p:nvPr>
        </p:nvSpPr>
        <p:spPr>
          <a:xfrm>
            <a:off x="457200" y="342900"/>
            <a:ext cx="8229600" cy="800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Inhibitors Of Alignments</a:t>
            </a:r>
            <a:endParaRPr/>
          </a:p>
        </p:txBody>
      </p:sp>
      <p:sp>
        <p:nvSpPr>
          <p:cNvPr id="200" name="Google Shape;200;gd54354fd28_0_37"/>
          <p:cNvSpPr txBox="1"/>
          <p:nvPr>
            <p:ph idx="12" type="sldNum"/>
          </p:nvPr>
        </p:nvSpPr>
        <p:spPr>
          <a:xfrm>
            <a:off x="1" y="6387664"/>
            <a:ext cx="457200" cy="3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1" name="Google Shape;201;gd54354fd28_0_37"/>
          <p:cNvSpPr txBox="1"/>
          <p:nvPr/>
        </p:nvSpPr>
        <p:spPr>
          <a:xfrm>
            <a:off x="589925" y="1524000"/>
            <a:ext cx="8382000" cy="37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2200">
                <a:solidFill>
                  <a:schemeClr val="dk1"/>
                </a:solidFill>
                <a:latin typeface="Times New Roman"/>
                <a:ea typeface="Times New Roman"/>
                <a:cs typeface="Times New Roman"/>
                <a:sym typeface="Times New Roman"/>
              </a:rPr>
              <a:t>Inhibitors of Alignment</a:t>
            </a:r>
            <a:endParaRPr b="1" sz="2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In Metro Bank, the inhibitors of alignments is influenced by internal and external issues. We would look into those issues and understand what caused to customer churns.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Internal Issues</a:t>
            </a:r>
            <a:endParaRPr b="1" sz="20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Company dilemma</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imes New Roman"/>
                <a:ea typeface="Times New Roman"/>
                <a:cs typeface="Times New Roman"/>
                <a:sym typeface="Times New Roman"/>
              </a:rPr>
              <a:t>      Insufficient level of employee skills</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imes New Roman"/>
                <a:ea typeface="Times New Roman"/>
                <a:cs typeface="Times New Roman"/>
                <a:sym typeface="Times New Roman"/>
              </a:rPr>
              <a:t>      Low quality of customer services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External Issues</a:t>
            </a:r>
            <a:endParaRPr b="1" sz="20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Failed to meet the requirements in business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d3e06034e3_9_66"/>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800"/>
              <a:buNone/>
            </a:pPr>
            <a:r>
              <a:rPr lang="en-US"/>
              <a:t>TO-BE state and Analysis</a:t>
            </a:r>
            <a:endParaRPr/>
          </a:p>
        </p:txBody>
      </p:sp>
      <p:sp>
        <p:nvSpPr>
          <p:cNvPr id="208" name="Google Shape;208;gd3e06034e3_9_66"/>
          <p:cNvSpPr txBox="1"/>
          <p:nvPr>
            <p:ph idx="12" type="sldNum"/>
          </p:nvPr>
        </p:nvSpPr>
        <p:spPr>
          <a:xfrm>
            <a:off x="1" y="6387664"/>
            <a:ext cx="457200" cy="39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09" name="Google Shape;209;gd3e06034e3_9_66"/>
          <p:cNvSpPr txBox="1"/>
          <p:nvPr/>
        </p:nvSpPr>
        <p:spPr>
          <a:xfrm>
            <a:off x="457200" y="1447475"/>
            <a:ext cx="8406600" cy="551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1200">
                <a:solidFill>
                  <a:schemeClr val="dk1"/>
                </a:solidFill>
                <a:latin typeface="Times New Roman"/>
                <a:ea typeface="Times New Roman"/>
                <a:cs typeface="Times New Roman"/>
                <a:sym typeface="Times New Roman"/>
              </a:rPr>
              <a:t>TO-BE SWOT Analysis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Strengths (internal)</a:t>
            </a:r>
            <a:endParaRPr sz="120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latin typeface="Noto Sans Symbols"/>
                <a:ea typeface="Noto Sans Symbols"/>
                <a:cs typeface="Noto Sans Symbols"/>
                <a:sym typeface="Noto Sans Symbols"/>
              </a:rPr>
              <a:t>●</a:t>
            </a:r>
            <a:r>
              <a:rPr lang="en-US" sz="7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Intense business operation </a:t>
            </a:r>
            <a:endParaRPr sz="120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latin typeface="Noto Sans Symbols"/>
                <a:ea typeface="Noto Sans Symbols"/>
                <a:cs typeface="Noto Sans Symbols"/>
                <a:sym typeface="Noto Sans Symbols"/>
              </a:rPr>
              <a:t>●</a:t>
            </a:r>
            <a:r>
              <a:rPr lang="en-US" sz="7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Having multiple kinds of bank products that fulfill customer needs</a:t>
            </a:r>
            <a:endParaRPr sz="120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latin typeface="Noto Sans Symbols"/>
                <a:ea typeface="Noto Sans Symbols"/>
                <a:cs typeface="Noto Sans Symbols"/>
                <a:sym typeface="Noto Sans Symbols"/>
              </a:rPr>
              <a:t>●</a:t>
            </a:r>
            <a:r>
              <a:rPr lang="en-US" sz="7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The rapid and high-quality response rate in customer service</a:t>
            </a:r>
            <a:endParaRPr sz="120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latin typeface="Noto Sans Symbols"/>
                <a:ea typeface="Noto Sans Symbols"/>
                <a:cs typeface="Noto Sans Symbols"/>
                <a:sym typeface="Noto Sans Symbols"/>
              </a:rPr>
              <a:t>●</a:t>
            </a:r>
            <a:r>
              <a:rPr lang="en-US" sz="7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More trustable operations and accounting methods in the company with analytics and IT</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Weakness (internal)</a:t>
            </a:r>
            <a:endParaRPr sz="120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latin typeface="Noto Sans Symbols"/>
                <a:ea typeface="Noto Sans Symbols"/>
                <a:cs typeface="Noto Sans Symbols"/>
                <a:sym typeface="Noto Sans Symbols"/>
              </a:rPr>
              <a:t>●</a:t>
            </a:r>
            <a:r>
              <a:rPr lang="en-US" sz="7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Employees need to adapt to new policies and strategies and alternate their workflow and working method</a:t>
            </a:r>
            <a:endParaRPr sz="120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latin typeface="Noto Sans Symbols"/>
                <a:ea typeface="Noto Sans Symbols"/>
                <a:cs typeface="Noto Sans Symbols"/>
                <a:sym typeface="Noto Sans Symbols"/>
              </a:rPr>
              <a:t>●</a:t>
            </a:r>
            <a:r>
              <a:rPr lang="en-US" sz="7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Implementing strategies and plans will involve an additional cost in labor, physical location construction, and online services</a:t>
            </a:r>
            <a:endParaRPr sz="120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latin typeface="Noto Sans Symbols"/>
                <a:ea typeface="Noto Sans Symbols"/>
                <a:cs typeface="Noto Sans Symbols"/>
                <a:sym typeface="Noto Sans Symbols"/>
              </a:rPr>
              <a:t>●</a:t>
            </a:r>
            <a:r>
              <a:rPr lang="en-US" sz="7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IT needs to be understood and used properly in the bank for data analysis with sufficient skill of employees.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Opportunities (external)</a:t>
            </a:r>
            <a:endParaRPr sz="120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latin typeface="Noto Sans Symbols"/>
                <a:ea typeface="Noto Sans Symbols"/>
                <a:cs typeface="Noto Sans Symbols"/>
                <a:sym typeface="Noto Sans Symbols"/>
              </a:rPr>
              <a:t>●</a:t>
            </a:r>
            <a:r>
              <a:rPr lang="en-US" sz="7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More business branches in the local area offering multiple kinds of services</a:t>
            </a:r>
            <a:endParaRPr sz="120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latin typeface="Noto Sans Symbols"/>
                <a:ea typeface="Noto Sans Symbols"/>
                <a:cs typeface="Noto Sans Symbols"/>
                <a:sym typeface="Noto Sans Symbols"/>
              </a:rPr>
              <a:t>●</a:t>
            </a:r>
            <a:r>
              <a:rPr lang="en-US" sz="7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High quality of customer satisfaction rate towards our physical and online banking system</a:t>
            </a:r>
            <a:endParaRPr sz="120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latin typeface="Noto Sans Symbols"/>
                <a:ea typeface="Noto Sans Symbols"/>
                <a:cs typeface="Noto Sans Symbols"/>
                <a:sym typeface="Noto Sans Symbols"/>
              </a:rPr>
              <a:t>●</a:t>
            </a:r>
            <a:r>
              <a:rPr lang="en-US" sz="7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More investors will invest in our bank</a:t>
            </a:r>
            <a:endParaRPr sz="120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latin typeface="Noto Sans Symbols"/>
                <a:ea typeface="Noto Sans Symbols"/>
                <a:cs typeface="Noto Sans Symbols"/>
                <a:sym typeface="Noto Sans Symbols"/>
              </a:rPr>
              <a:t>●</a:t>
            </a:r>
            <a:r>
              <a:rPr lang="en-US" sz="7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Business can align to the latest technology to attract more customers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Threats (external)</a:t>
            </a:r>
            <a:endParaRPr sz="120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latin typeface="Noto Sans Symbols"/>
                <a:ea typeface="Noto Sans Symbols"/>
                <a:cs typeface="Noto Sans Symbols"/>
                <a:sym typeface="Noto Sans Symbols"/>
              </a:rPr>
              <a:t>●</a:t>
            </a:r>
            <a:r>
              <a:rPr lang="en-US" sz="7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Other companies might use similar IT solutions before us</a:t>
            </a:r>
            <a:endParaRPr sz="120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latin typeface="Noto Sans Symbols"/>
                <a:ea typeface="Noto Sans Symbols"/>
                <a:cs typeface="Noto Sans Symbols"/>
                <a:sym typeface="Noto Sans Symbols"/>
              </a:rPr>
              <a:t>●</a:t>
            </a:r>
            <a:r>
              <a:rPr lang="en-US" sz="7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Cyber-security issues towards sensitive data online</a:t>
            </a:r>
            <a:endParaRPr sz="120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1200">
                <a:solidFill>
                  <a:schemeClr val="dk1"/>
                </a:solidFill>
                <a:latin typeface="Noto Sans Symbols"/>
                <a:ea typeface="Noto Sans Symbols"/>
                <a:cs typeface="Noto Sans Symbols"/>
                <a:sym typeface="Noto Sans Symbols"/>
              </a:rPr>
              <a:t>●</a:t>
            </a:r>
            <a:r>
              <a:rPr lang="en-US" sz="7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New government announcements and policies towards the banking industry </a:t>
            </a:r>
            <a:endParaRPr sz="12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Times New Roman"/>
                <a:ea typeface="Times New Roman"/>
                <a:cs typeface="Times New Roman"/>
                <a:sym typeface="Times New Roman"/>
              </a:rPr>
              <a:t>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Clr>
                <a:schemeClr val="dk1"/>
              </a:buClr>
              <a:buSzPts val="11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d3e06034e3_9_131"/>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800"/>
              <a:buNone/>
            </a:pPr>
            <a:r>
              <a:rPr lang="en-US"/>
              <a:t>Tactical Objective Impacts</a:t>
            </a:r>
            <a:endParaRPr/>
          </a:p>
        </p:txBody>
      </p:sp>
      <p:sp>
        <p:nvSpPr>
          <p:cNvPr id="216" name="Google Shape;216;gd3e06034e3_9_131"/>
          <p:cNvSpPr txBox="1"/>
          <p:nvPr>
            <p:ph idx="12" type="sldNum"/>
          </p:nvPr>
        </p:nvSpPr>
        <p:spPr>
          <a:xfrm>
            <a:off x="1" y="6387664"/>
            <a:ext cx="457200" cy="39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17" name="Google Shape;217;gd3e06034e3_9_131"/>
          <p:cNvSpPr txBox="1"/>
          <p:nvPr/>
        </p:nvSpPr>
        <p:spPr>
          <a:xfrm>
            <a:off x="457200" y="1673063"/>
            <a:ext cx="6535200" cy="354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Main function of tactical objectives: </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Eliminate human errors and operation mistakes, construct a plan or a strategy to improve overall performance of the organization and reduce churn rates.</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Tactical Objectives:</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Strategic Alignment</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Operation Alignment</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Maturity</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Critical Success Factors</a:t>
            </a:r>
            <a:endParaRPr/>
          </a:p>
        </p:txBody>
      </p:sp>
      <p:pic>
        <p:nvPicPr>
          <p:cNvPr id="218" name="Google Shape;218;gd3e06034e3_9_131"/>
          <p:cNvPicPr preferRelativeResize="0"/>
          <p:nvPr/>
        </p:nvPicPr>
        <p:blipFill>
          <a:blip r:embed="rId3">
            <a:alphaModFix/>
          </a:blip>
          <a:stretch>
            <a:fillRect/>
          </a:stretch>
        </p:blipFill>
        <p:spPr>
          <a:xfrm>
            <a:off x="4363525" y="3463025"/>
            <a:ext cx="4323275" cy="2614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PI-White">
  <a:themeElements>
    <a:clrScheme name="Custom 56">
      <a:dk1>
        <a:srgbClr val="000000"/>
      </a:dk1>
      <a:lt1>
        <a:srgbClr val="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PI-White">
  <a:themeElements>
    <a:clrScheme name="Custom 56">
      <a:dk1>
        <a:srgbClr val="000000"/>
      </a:dk1>
      <a:lt1>
        <a:srgbClr val="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2020-10-22T17:19:38Z</dcterms:created>
  <dc:creator>Xin Xu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0x01010098DDDF8EE017A2458CAF0C5F8CC21195</vt:lpwstr>
  </property>
</Properties>
</file>