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3" r:id="rId8"/>
    <p:sldId id="264" r:id="rId9"/>
    <p:sldId id="265" r:id="rId10"/>
    <p:sldId id="260" r:id="rId11"/>
    <p:sldId id="261" r:id="rId12"/>
    <p:sldId id="262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73" r:id="rId21"/>
    <p:sldId id="274" r:id="rId22"/>
    <p:sldId id="278" r:id="rId23"/>
    <p:sldId id="279" r:id="rId24"/>
    <p:sldId id="276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0538-E15B-4D5A-5F20-A32718A5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8E169A-41AE-0656-A52E-7749EB72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920AD-9A7D-F8FE-7660-4D5570E1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0F7EC-9ED4-6283-0E73-4134C702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D223E-FDEF-50C1-D9CA-9130C122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4AD60-CF6A-8656-31CF-15D9F22A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8C4488-B91F-9B2D-4AFC-DA759EAE2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F0D11-AECF-2A3E-9129-1857EA4E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CE347-EE7A-3F57-84CF-606473ED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EEA55-4BBA-66C5-307D-826F8BA8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8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203F9B-E225-FE8A-07BA-D1E0610AA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F9BE-6FB6-798D-072B-45BFBDCAC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EEC83-8475-037A-7416-947A946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49AB8-2B05-9B18-A791-2479E78E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02B22-6A10-5727-3D0A-DA8E9045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3347B-BB6F-A715-703E-62E52391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E0E45-FDD3-D286-E708-A80E2DA2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F7E-D699-98A4-F5F9-81E49FBD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5197-1D80-BBE6-52A3-B234E84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D9FA7-70F3-ED3A-1D08-69D1D4EE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A9955-5416-C14F-3B81-1F76D34D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88866-D634-DF04-93EC-2228604E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10D1-8055-2FF1-0BBE-9CA066EC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33CAC-42D7-8B42-8AE5-7ACD7AA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C5D80-A2AB-AEE4-B604-225D6CF0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0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CEC94-E9BD-3D74-B887-02C5553E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3DE73-CCBC-7B71-B838-D89A05B67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E1E5AD-FC3B-986B-6EE7-023AC7A2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F50C7-445E-FD01-507B-A82C0FCB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2B907-0D1C-1F39-4DCC-E9F06FB5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FBCBF-545C-510D-E65B-7D5C98B6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2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200FE-3CF1-5A0E-272F-0D78476C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FE409-52AD-4D57-C900-7F2CE80F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3F464-E689-FB6E-4B5D-F2371E8E2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875546-7B81-DAF1-9CC4-CA06A0529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749438-72A0-1B7C-E9FF-F0031362B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F46B89-0BB0-AC3E-E57E-5F326C0A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498FEC-8624-583D-815D-F86AF5A7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4FA46A-794A-8F7D-1DD5-C04F83B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B9A8D-E591-313E-F94D-3561EE6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3B7A5-38A8-B0F6-F117-F91888D0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69A873-9ADA-4D7F-6D56-046F4EF3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C311C6-41E9-9CCB-F3EE-48075126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0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1199E1-067E-E9CC-F00E-B34AA193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64A7DB-0BEA-0B73-DE7B-FC80F784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2F7D8-9F67-9A5E-02B6-6C916ED5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5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B0DA-2D3F-A3ED-FDB2-B7B81BEB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29033-483B-338F-9192-7767AAC1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1B57A-5319-EE12-F596-DA268C5F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82BA-CC0E-AA5E-22A2-2AB08D44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4B6E4-D84C-FA9B-E6EF-0F9E7626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C24BB-CFB3-6FCC-732A-4D66F692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2588E-E153-B1CC-D64A-1455922E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E2BB47-4FD3-5A35-0924-B88C79CCB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302EE-828E-2F61-E054-C0A7E2248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B9776-E1CC-2AA2-A36D-85D10AB3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E1703-E5F7-342B-994D-D4759C42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EF2D5-04B3-8E44-0778-4B747691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7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F4F33C-21DE-1DC7-8D49-13AA4E93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94203-03F1-B8E1-EE52-2FE37BBB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931BB-923A-B7AB-4847-7DB3813F6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32F9-2E39-4D45-909C-436DAF13AAF3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F9CFA-EA1A-3314-1625-EC8525204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AE9F3-4AA1-A68A-77F8-E752E33C3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8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net.tistory.com/25" TargetMode="External"/><Relationship Id="rId2" Type="http://schemas.openxmlformats.org/officeDocument/2006/relationships/hyperlink" Target="https://velog.io/@ansalstmd/C-%EC%95%8C%EC%95%84%EA%B0%80%EA%B8%B0-4-1.-C-%ED%82%A4%EC%98%A4%EC%8A%A4%ED%81%AC-%EB%8F%84%EC%A0%84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onSangHoon0711/cafe-order-system" TargetMode="External"/><Relationship Id="rId4" Type="http://schemas.openxmlformats.org/officeDocument/2006/relationships/hyperlink" Target="https://wrtn.ai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BEED79-1654-64ED-49E1-9F996A0AB6E9}"/>
              </a:ext>
            </a:extLst>
          </p:cNvPr>
          <p:cNvSpPr txBox="1"/>
          <p:nvPr/>
        </p:nvSpPr>
        <p:spPr>
          <a:xfrm>
            <a:off x="3303408" y="2846540"/>
            <a:ext cx="5585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객체지향 기말과제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7E991-1C84-F1C0-81FE-EF4718C16BC6}"/>
              </a:ext>
            </a:extLst>
          </p:cNvPr>
          <p:cNvSpPr txBox="1"/>
          <p:nvPr/>
        </p:nvSpPr>
        <p:spPr>
          <a:xfrm>
            <a:off x="8721731" y="4535933"/>
            <a:ext cx="27638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학번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2019775054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전상훈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2023-06-12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과목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객체지향프로그래밍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92AFF-4FDE-2D00-E52E-0E74854D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80" y="201336"/>
            <a:ext cx="1749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DDD275-CDB7-7072-871D-A8F6B158C6C9}"/>
              </a:ext>
            </a:extLst>
          </p:cNvPr>
          <p:cNvCxnSpPr/>
          <p:nvPr/>
        </p:nvCxnSpPr>
        <p:spPr>
          <a:xfrm>
            <a:off x="0" y="2383971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B44B4D-5F10-5483-570A-E17D92D1A68D}"/>
              </a:ext>
            </a:extLst>
          </p:cNvPr>
          <p:cNvCxnSpPr/>
          <p:nvPr/>
        </p:nvCxnSpPr>
        <p:spPr>
          <a:xfrm>
            <a:off x="6506615" y="4152901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0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 후 결과물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ABE443-EF60-1A18-1DEE-BEB3F381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6" y="1145195"/>
            <a:ext cx="3368930" cy="50963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F82D3B-9953-5AE2-8ABB-D1AF284B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31" y="1145195"/>
            <a:ext cx="3341702" cy="5196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75419E-4CD8-B142-D851-9DD45122E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48" y="933373"/>
            <a:ext cx="3623743" cy="55199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04B205-1A41-46A2-A8FC-0DA9CF1C78DC}"/>
              </a:ext>
            </a:extLst>
          </p:cNvPr>
          <p:cNvSpPr txBox="1"/>
          <p:nvPr/>
        </p:nvSpPr>
        <p:spPr>
          <a:xfrm>
            <a:off x="440686" y="12247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4A407-AF51-E0F1-8182-BCD8960EDC5B}"/>
              </a:ext>
            </a:extLst>
          </p:cNvPr>
          <p:cNvSpPr txBox="1"/>
          <p:nvPr/>
        </p:nvSpPr>
        <p:spPr>
          <a:xfrm>
            <a:off x="4110631" y="12247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CFDB7-ED80-D4BE-6FA2-5E02ECB5849F}"/>
              </a:ext>
            </a:extLst>
          </p:cNvPr>
          <p:cNvSpPr txBox="1"/>
          <p:nvPr/>
        </p:nvSpPr>
        <p:spPr>
          <a:xfrm>
            <a:off x="7740748" y="10401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94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 후 결과물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966DB4-552A-3C72-64AA-0C90EB3F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70" y="1061273"/>
            <a:ext cx="3521777" cy="5385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02B4A4-1FA8-F587-6BBE-CC5A0D894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86" y="1040233"/>
            <a:ext cx="3418944" cy="5205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D9C813-148D-12BD-4E81-78182B8AEAE4}"/>
              </a:ext>
            </a:extLst>
          </p:cNvPr>
          <p:cNvSpPr txBox="1"/>
          <p:nvPr/>
        </p:nvSpPr>
        <p:spPr>
          <a:xfrm>
            <a:off x="1637470" y="1191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593A2-548D-1F16-BB39-D53911163F8A}"/>
              </a:ext>
            </a:extLst>
          </p:cNvPr>
          <p:cNvSpPr txBox="1"/>
          <p:nvPr/>
        </p:nvSpPr>
        <p:spPr>
          <a:xfrm>
            <a:off x="7175772" y="1233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09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 후 결과물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EC049-CDFF-A68E-5B05-69712D57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52" y="1113254"/>
            <a:ext cx="3508357" cy="52096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8FE92-CF7F-C3D7-A04A-0F53F94B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74" y="1113254"/>
            <a:ext cx="3338278" cy="5087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28C9E1-3E2A-5C7B-A677-C5F618FE8A95}"/>
              </a:ext>
            </a:extLst>
          </p:cNvPr>
          <p:cNvSpPr txBox="1"/>
          <p:nvPr/>
        </p:nvSpPr>
        <p:spPr>
          <a:xfrm>
            <a:off x="1932570" y="11030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F84C4-0C46-26DF-38F4-D19C3E719FC6}"/>
              </a:ext>
            </a:extLst>
          </p:cNvPr>
          <p:cNvSpPr txBox="1"/>
          <p:nvPr/>
        </p:nvSpPr>
        <p:spPr>
          <a:xfrm>
            <a:off x="6942612" y="10005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51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 연동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48DEB-512E-23BD-0D49-1B011AB0E79D}"/>
              </a:ext>
            </a:extLst>
          </p:cNvPr>
          <p:cNvSpPr txBox="1"/>
          <p:nvPr/>
        </p:nvSpPr>
        <p:spPr>
          <a:xfrm>
            <a:off x="0" y="1039884"/>
            <a:ext cx="977317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public static string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"server=-----;user=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newuser;database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oopcafe;port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=3306;password=11111111!";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/*bool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isConnected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TestConnection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);*/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public static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LoadTable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public static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LoadTable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(string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string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tableName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{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new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using 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connection = new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{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connection.Open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string query = $"SELECT * FROM {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tableName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}";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using 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command = new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(query, connection))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{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using 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MySqlDataReader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reader =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command.ExecuteReader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{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dataTable.Load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(reader);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}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}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}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return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12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 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93C4D-EE70-A2FA-5932-900B4F67D82C}"/>
              </a:ext>
            </a:extLst>
          </p:cNvPr>
          <p:cNvSpPr txBox="1"/>
          <p:nvPr/>
        </p:nvSpPr>
        <p:spPr>
          <a:xfrm>
            <a:off x="521553" y="1253375"/>
            <a:ext cx="11206255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 static void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InsertOrderHistory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string date)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{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using 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connection = new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{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connection.Open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b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sqlCommand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"INSERT INTO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date) VALUES (@coffeename, @coffeeprice, @coffeenum, @shotnum, @sugarnum, @hazlenum, @caranum, @coffeesize, @coffeetemperature, @date)";</a:t>
            </a:r>
          </a:p>
          <a:p>
            <a:b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using 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command = new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sqlCommand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connection))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{</a:t>
            </a:r>
          </a:p>
          <a:p>
            <a:b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("@date", date);</a:t>
            </a:r>
          </a:p>
          <a:p>
            <a:b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command.ExecuteNonQuery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}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}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06932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E1C867-6173-FA03-1ED3-360B069C6A29}"/>
              </a:ext>
            </a:extLst>
          </p:cNvPr>
          <p:cNvSpPr txBox="1"/>
          <p:nvPr/>
        </p:nvSpPr>
        <p:spPr>
          <a:xfrm>
            <a:off x="-111853" y="830065"/>
            <a:ext cx="1241570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05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public void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setorderhistory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{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using 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connection = new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MainForm.connectionString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{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connection.Open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sqlCommand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"SELECT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date FROM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";</a:t>
            </a:r>
          </a:p>
          <a:p>
            <a:b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using 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command = new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sqlCommand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connection))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{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using 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MySqlDataReader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reader =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command.ExecuteReader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{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while 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reader.Read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{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"].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"].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"].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date = reader["date"].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b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firstLine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메뉴명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[{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}] [{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}]   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[{date}]";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secondLine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샷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설탕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헤이즐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카라멜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}";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orderhistorylist.Items.Add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firstLine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orderhistorylist.Items.Add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secondLine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orderhistorylist.Items.Add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(""); // 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 줄을 추가하여 각 주문 사이에 </a:t>
            </a:r>
            <a:r>
              <a:rPr lang="ko-KR" altLang="en-US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빈줄을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추가합니다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}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}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}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89C44-2667-FE82-BDF4-39B12EDA9452}"/>
              </a:ext>
            </a:extLst>
          </p:cNvPr>
          <p:cNvSpPr txBox="1"/>
          <p:nvPr/>
        </p:nvSpPr>
        <p:spPr>
          <a:xfrm>
            <a:off x="201336" y="1797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421901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 연동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855CCC-0773-0EAA-AD8B-E2F532C1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61" y="1088086"/>
            <a:ext cx="3338278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8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516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결재 시 문자발송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DFAF5-7727-ED62-1BDE-B5219B7E8B00}"/>
              </a:ext>
            </a:extLst>
          </p:cNvPr>
          <p:cNvSpPr txBox="1"/>
          <p:nvPr/>
        </p:nvSpPr>
        <p:spPr>
          <a:xfrm>
            <a:off x="1182848" y="1086990"/>
            <a:ext cx="23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Twilio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D9FFAF-AEED-16E3-4EE6-2059B585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2072674"/>
            <a:ext cx="7724391" cy="4168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B3882E-AA02-A6C0-B95A-00FC1D5F09F5}"/>
              </a:ext>
            </a:extLst>
          </p:cNvPr>
          <p:cNvSpPr txBox="1"/>
          <p:nvPr/>
        </p:nvSpPr>
        <p:spPr>
          <a:xfrm>
            <a:off x="1182848" y="1528231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https://www.twilio.com/</a:t>
            </a:r>
          </a:p>
        </p:txBody>
      </p:sp>
    </p:spTree>
    <p:extLst>
      <p:ext uri="{BB962C8B-B14F-4D97-AF65-F5344CB8AC3E}">
        <p14:creationId xmlns:p14="http://schemas.microsoft.com/office/powerpoint/2010/main" val="106670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346473-FD19-3C4D-F204-A3D1BEF753F9}"/>
              </a:ext>
            </a:extLst>
          </p:cNvPr>
          <p:cNvSpPr txBox="1"/>
          <p:nvPr/>
        </p:nvSpPr>
        <p:spPr>
          <a:xfrm>
            <a:off x="201336" y="179762"/>
            <a:ext cx="516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결재 시 문자발송 기능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F0B463-E3D9-C3D8-A7F7-A481F30F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50" y="1240649"/>
            <a:ext cx="9422643" cy="47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6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346473-FD19-3C4D-F204-A3D1BEF753F9}"/>
              </a:ext>
            </a:extLst>
          </p:cNvPr>
          <p:cNvSpPr txBox="1"/>
          <p:nvPr/>
        </p:nvSpPr>
        <p:spPr>
          <a:xfrm>
            <a:off x="201336" y="179762"/>
            <a:ext cx="516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결재 시 문자발송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17815-E031-3323-CA98-8B9C2D39D020}"/>
              </a:ext>
            </a:extLst>
          </p:cNvPr>
          <p:cNvSpPr txBox="1"/>
          <p:nvPr/>
        </p:nvSpPr>
        <p:spPr>
          <a:xfrm>
            <a:off x="409662" y="1141178"/>
            <a:ext cx="109350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DateTime.Now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string date =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nowDate.Year.ToString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+ "-" +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nowDate.Month.ToString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+ "-" +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nowDate.Day.ToString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+ "/" +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nowDate.Hour.ToString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+ ":" +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nowDate.Minute.ToString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string body = "";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string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firstr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string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secstr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new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mainForm.Show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foreach 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Menuclass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item in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MenuForm.orderlist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{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MainForm.InsertOrderHistory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(item.coffeename,item.coffeeprice,item.coffeenum,item.shotnum,item.sugarnum,item.hazlenum,item.caranum,item.coffeesize,item.coffeetemperature,date);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firstr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메뉴명</a:t>
            </a:r>
            <a:r>
              <a:rPr lang="ko-KR" altLang="en-US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item.coffeename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[{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item.coffeesize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}] [{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item.coffeetemperature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}] </a:t>
            </a:r>
            <a:r>
              <a:rPr lang="ko-KR" altLang="en-US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item.coffeeprice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[{date}]";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secstr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item.coffeenum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샷 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item.shotnum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설탕 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item.sugarnum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헤이즐</a:t>
            </a:r>
            <a:r>
              <a:rPr lang="ko-KR" altLang="en-US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item.hazlenum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카라멜</a:t>
            </a:r>
            <a:r>
              <a:rPr lang="ko-KR" altLang="en-US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item.caranum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}";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body += "[ " +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firstr+secstr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+ " ] \n";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}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const string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accountSid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"AC7813a1d6012769b46971b5ba47a8e990";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const string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authToken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"41d87f6e2b0f7d50e9e320182333836d";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TwilioClient.Init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accountSid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authToken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var message =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MessageResource.Create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body: body,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from: new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Twilio.Types.PhoneNumber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("+12706123495"),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to: new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Twilio.Types.PhoneNumber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("+8201036705235"));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Console.WriteLine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message.Sid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</a:p>
        </p:txBody>
      </p:sp>
    </p:spTree>
    <p:extLst>
      <p:ext uri="{BB962C8B-B14F-4D97-AF65-F5344CB8AC3E}">
        <p14:creationId xmlns:p14="http://schemas.microsoft.com/office/powerpoint/2010/main" val="1425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D8DC9-4096-49A0-2D25-B50B32385B88}"/>
              </a:ext>
            </a:extLst>
          </p:cNvPr>
          <p:cNvSpPr txBox="1"/>
          <p:nvPr/>
        </p:nvSpPr>
        <p:spPr>
          <a:xfrm>
            <a:off x="4313550" y="1659285"/>
            <a:ext cx="43813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원본소스</a:t>
            </a:r>
          </a:p>
          <a:p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 포인트</a:t>
            </a:r>
          </a:p>
          <a:p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 후 결과물</a:t>
            </a:r>
          </a:p>
          <a:p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426937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346473-FD19-3C4D-F204-A3D1BEF753F9}"/>
              </a:ext>
            </a:extLst>
          </p:cNvPr>
          <p:cNvSpPr txBox="1"/>
          <p:nvPr/>
        </p:nvSpPr>
        <p:spPr>
          <a:xfrm>
            <a:off x="201336" y="179762"/>
            <a:ext cx="516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결재 시 문자발송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1AD1ED-A835-DAB0-242B-55B352A3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21" y="1046142"/>
            <a:ext cx="3508357" cy="52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5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170E5-95E2-3A16-841F-F44867F72372}"/>
              </a:ext>
            </a:extLst>
          </p:cNvPr>
          <p:cNvSpPr txBox="1"/>
          <p:nvPr/>
        </p:nvSpPr>
        <p:spPr>
          <a:xfrm>
            <a:off x="236290" y="1214903"/>
            <a:ext cx="117194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https://velog.io/@ansalstmd/C-%EC%95%8C%EC%95%84%EA%B0%80%EA%B8%B0-4-1.-C-%ED%82%A4%EC%98%A4%EC%8A%A4%ED%81%AC-%EB%8F%84%EC%A0%84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https://codenet.tistory.com/25</a:t>
            </a:r>
            <a:endParaRPr lang="en-US" altLang="ko-KR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ai.com</a:t>
            </a:r>
          </a:p>
          <a:p>
            <a:pPr latinLnBrk="1"/>
            <a:endParaRPr lang="en-US" altLang="ko-KR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https://wrtn.ai/</a:t>
            </a:r>
            <a:endParaRPr lang="en-US" altLang="ko-KR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https://github.com/JeonSangHoon0711/cafe-order-system</a:t>
            </a:r>
            <a:endParaRPr lang="en-US" altLang="ko-KR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twilio.com</a:t>
            </a:r>
          </a:p>
          <a:p>
            <a:pPr latinLnBrk="1"/>
            <a:endParaRPr lang="en-US" altLang="ko-KR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https://www.flaticon.com/kr/free-</a:t>
            </a:r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icon/coffee_4721028?term=%EC%BB%A4%ED%94%BC&amp;page=1&amp;position=90&amp;origin=tag&amp;related_id=4721028</a:t>
            </a:r>
          </a:p>
          <a:p>
            <a:pPr latinLnBrk="1"/>
            <a:endParaRPr lang="en-US" altLang="ko-KR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ko-KR" altLang="en-US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이디야키오스크</a:t>
            </a:r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뺵다방키오스크</a:t>
            </a:r>
            <a:endParaRPr lang="ko-KR" altLang="en-US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37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BEED79-1654-64ED-49E1-9F996A0AB6E9}"/>
              </a:ext>
            </a:extLst>
          </p:cNvPr>
          <p:cNvSpPr txBox="1"/>
          <p:nvPr/>
        </p:nvSpPr>
        <p:spPr>
          <a:xfrm>
            <a:off x="4376619" y="2806771"/>
            <a:ext cx="3438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92AFF-4FDE-2D00-E52E-0E74854D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80" y="201336"/>
            <a:ext cx="1749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DDD275-CDB7-7072-871D-A8F6B158C6C9}"/>
              </a:ext>
            </a:extLst>
          </p:cNvPr>
          <p:cNvCxnSpPr/>
          <p:nvPr/>
        </p:nvCxnSpPr>
        <p:spPr>
          <a:xfrm>
            <a:off x="0" y="2383971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B44B4D-5F10-5483-570A-E17D92D1A68D}"/>
              </a:ext>
            </a:extLst>
          </p:cNvPr>
          <p:cNvCxnSpPr/>
          <p:nvPr/>
        </p:nvCxnSpPr>
        <p:spPr>
          <a:xfrm>
            <a:off x="6506615" y="4152901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2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원본소스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1317A-87A7-CFE3-EAAE-9658FA4EF891}"/>
              </a:ext>
            </a:extLst>
          </p:cNvPr>
          <p:cNvSpPr txBox="1"/>
          <p:nvPr/>
        </p:nvSpPr>
        <p:spPr>
          <a:xfrm>
            <a:off x="3567793" y="1187169"/>
            <a:ext cx="32423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Model / </a:t>
            </a:r>
            <a:r>
              <a:rPr lang="en-US" altLang="ko-KR" sz="1000" b="0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Menu.cs</a:t>
            </a:r>
            <a:endParaRPr lang="en-US" altLang="ko-KR" sz="1000" b="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namespace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kiosk.Model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class Menu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	//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이름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string Name { get; set; }</a:t>
            </a:r>
          </a:p>
          <a:p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//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가격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int Price { get; set; }</a:t>
            </a:r>
          </a:p>
          <a:p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//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 수량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int Each { get; set; }</a:t>
            </a:r>
          </a:p>
          <a:p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//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개체 출력 양식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override string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return $"{Name} : {Price} : {Each}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0EEA3-CE78-F846-F681-92CB63C4D35D}"/>
              </a:ext>
            </a:extLst>
          </p:cNvPr>
          <p:cNvSpPr txBox="1"/>
          <p:nvPr/>
        </p:nvSpPr>
        <p:spPr>
          <a:xfrm>
            <a:off x="490755" y="1151453"/>
            <a:ext cx="3166845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Repository /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IKioskRepository.cs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kiosk.Model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namespace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interface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IKioskRepository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	//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void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AddMenu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(string name, int price);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 Billing();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주문한 메뉴 확인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List&lt;Menu&gt;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SelectOrders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주문한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갯수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CountingMenu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//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void Reset();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D1348-94A9-52D7-15CC-A426456D82F1}"/>
              </a:ext>
            </a:extLst>
          </p:cNvPr>
          <p:cNvSpPr txBox="1"/>
          <p:nvPr/>
        </p:nvSpPr>
        <p:spPr>
          <a:xfrm>
            <a:off x="6280558" y="880439"/>
            <a:ext cx="6115574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Repository /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KioskRepository.cs</a:t>
            </a:r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kiosk.Model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namespace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class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IKioskRepository</a:t>
            </a:r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주문한 메뉴 개체 인스턴스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static List&lt;Menu&gt; menus = new List&lt;Menu&gt;();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void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AddMenu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(string name, int price)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menus.Add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(new Menu { Name = name, Price = price, Each = 1 });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//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 제거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기준으로 그룹화를 시켜준 다음 그룹 중 첫번째 값만 리스트 형식으로 리턴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 object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아닌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literal value List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였다면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.Distinct().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ToList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menus = menus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.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(item =&gt;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item.Name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.Select(item =&gt; new Menu { Name =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item.First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().Name, Price =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item.First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().Price, Each = (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item.First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().Each - 1) +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item.Count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.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ToList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int Billing()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return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menus.Sum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((menu) =&gt; (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menu.Price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menu.Each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주문한 메뉴 확인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List&lt;Menu&gt;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SelectOrders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return menus;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주문한 </a:t>
            </a:r>
            <a:r>
              <a:rPr lang="ko-KR" altLang="en-US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갯수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int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CountingMenu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return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menus.Sum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(menu =&gt;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menu.Each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void Reset()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menus.Clear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93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원본소스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CB560-0A71-16C5-9BD3-ABDF38CACB9C}"/>
              </a:ext>
            </a:extLst>
          </p:cNvPr>
          <p:cNvSpPr txBox="1"/>
          <p:nvPr/>
        </p:nvSpPr>
        <p:spPr>
          <a:xfrm>
            <a:off x="694564" y="1031509"/>
            <a:ext cx="323148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HambergerForm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배경 흰색과 기본 테두리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radio button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System.ComponentModel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System.Data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System.Drawing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System.Windows.Forms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namespace kiosk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public partial class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HambergerForm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UserControl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repository = new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textbox;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label1;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label2;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HambergerForm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Label labe1, Label label2)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InitializeComponent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this.textbox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this.label1 = labe1;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this.label2 = label2;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bulgogi.CheckedChanged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doublebulgogi.CheckedChanged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cheese.CheckedChanged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doublecheese.CheckedChanged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)sender;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bool flag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rd.Checked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if(flag)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string str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repository.AddMenu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5000);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repository.SelectOrders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(menu =&gt;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str += $"{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menu.ToString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()}\r\n";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});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str;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label1.Text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repository.Billing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label2.Text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repository.CountingMenu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3D4CE-6DA3-494B-A627-167D4C19BBD6}"/>
              </a:ext>
            </a:extLst>
          </p:cNvPr>
          <p:cNvSpPr txBox="1"/>
          <p:nvPr/>
        </p:nvSpPr>
        <p:spPr>
          <a:xfrm>
            <a:off x="4391636" y="1142050"/>
            <a:ext cx="294034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SideForm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배경 흰색과 기본 테두리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 box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System.ComponentModel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System.Data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System.Drawing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System.Windows.Forms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namespace kiosk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public partial class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UserControl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repository = new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textbox;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label1;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label2;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Label labe1, Label label2)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InitializeComponent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this.textbox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this.label1 = labe1;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this.label2 = label2;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frenchfrice.CheckedChanged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marinaedfrise.CheckedChanged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applepie.CheckedChanged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eggtart.CheckedChanged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ck = 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)sender;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bool flag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ck.Checked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 (flag)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string str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repository.AddMenu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ck.Text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5000);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repository.SelectOrders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(menu =&gt;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str += $"{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menu.ToString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()}\r\n";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});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str;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label1.Text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repository.Billing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label2.Text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repository.CountingMenu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6FF30-9B0C-51ED-7220-268CE8918745}"/>
              </a:ext>
            </a:extLst>
          </p:cNvPr>
          <p:cNvSpPr txBox="1"/>
          <p:nvPr/>
        </p:nvSpPr>
        <p:spPr>
          <a:xfrm>
            <a:off x="7591502" y="1010759"/>
            <a:ext cx="257369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DrinksForm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배경 흰색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테두리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radio button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System.ComponentModel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System.Data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System.Drawing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System.Windows.Forms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namespace kiosk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public partial class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DrinksForm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UserControl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repository = new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textbox;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label1;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label2;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DrinksForm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Label labe1, Label label2)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InitializeComponent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this.textbox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this.label1 = labe1;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this.label2 = label2;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coke.CheckedChanged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zecoke.CheckedChanged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sider.CheckedChanged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)sender;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bool flag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rd.Checked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 (flag)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string str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repository.AddMenu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5000);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repository.SelectOrders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(menu =&gt;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str += $"{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menu.ToString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()}\r\n";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});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str;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label1.Text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repository.Billing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label2.Text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repository.CountingMenu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14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원본소스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21E9D-D707-9205-9232-E551FFE7E1CB}"/>
              </a:ext>
            </a:extLst>
          </p:cNvPr>
          <p:cNvSpPr txBox="1"/>
          <p:nvPr/>
        </p:nvSpPr>
        <p:spPr>
          <a:xfrm>
            <a:off x="1372490" y="982398"/>
            <a:ext cx="611557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Form1</a:t>
            </a:r>
          </a:p>
          <a:p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SplitContainer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선택은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 내역은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textbox(multiline)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주문은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보이는 </a:t>
            </a:r>
            <a:r>
              <a:rPr lang="ko-KR" altLang="en-US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부부은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Panel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System.ComponentModel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System.Data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System.Drawing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System.Windows.Forms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namespace kiosk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public partial class Form1 : Form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Control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control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null;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repository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Form1()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InitializeComponent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hanburger_Click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 (control != null) panel1.Controls.Remove(control);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control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HambergerForm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(added, price, counter);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panel1.Controls.Add(control);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side_Click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 (control != null) panel1.Controls.Remove(control);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control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SideForm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(added, price, counter);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panel1.Controls.Add(control);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drinks_Click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 (control != null) panel1.Controls.Remove(control);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control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DrinksForm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(added, price, counter);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panel1.Controls.Add(control);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42497-3179-E788-6C3A-ED92AC675B01}"/>
              </a:ext>
            </a:extLst>
          </p:cNvPr>
          <p:cNvSpPr txBox="1"/>
          <p:nvPr/>
        </p:nvSpPr>
        <p:spPr>
          <a:xfrm>
            <a:off x="5394325" y="1090121"/>
            <a:ext cx="6115050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bill_Click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MessageBox.Show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($"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결제 금액은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price.Text.Replace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", "")}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 입니다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String str1 = $"str1 : ko[{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("str1")}],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", "str1")}]";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String str2 = $"str2 : ko[{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("str2")}],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", "str2")}]";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String msg = str1 + "\n\n" + str2;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MessageBox.Show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(msg);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reset_Click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repository.Reset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string str = "";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added.Text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repository.SelectOrders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(menu =&gt;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str += $"{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menu.ToString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()}\r\n";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added.Text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str;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price.Text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repository.Billing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counter.Text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repository.CountingMenu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 지역화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한국어로 하며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설정파일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등에서 값을 가져와 저장하여 사용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 https://srctree.tistory.com/33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static string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sLanguage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"ko";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static string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(string name)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return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sLanguage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name);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static string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(string code, string name)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if(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code.Equals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"))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Thread.CurrentThread.CurrentUICulture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System.Globalization.CultureInfo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-US");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return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Properties.StringLib.ResourceManager.GetString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(name);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else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Thread.CurrentThread.CurrentUICulture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System.Globalization.CultureInfo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("ko-KR");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return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Properties.StringLib.ResourceManager.GetString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(name);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62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AB5908A2-55B8-67EF-DD21-2B4F7B78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2" y="1711105"/>
            <a:ext cx="5480705" cy="333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E1B91E1-C8EA-4C09-E4CB-7C1B9C621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1105"/>
            <a:ext cx="5520971" cy="33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4A0E6A-7D9C-0F14-0794-E5BF3C852FC4}"/>
              </a:ext>
            </a:extLst>
          </p:cNvPr>
          <p:cNvSpPr txBox="1"/>
          <p:nvPr/>
        </p:nvSpPr>
        <p:spPr>
          <a:xfrm>
            <a:off x="201336" y="17976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원본소스</a:t>
            </a:r>
          </a:p>
        </p:txBody>
      </p:sp>
    </p:spTree>
    <p:extLst>
      <p:ext uri="{BB962C8B-B14F-4D97-AF65-F5344CB8AC3E}">
        <p14:creationId xmlns:p14="http://schemas.microsoft.com/office/powerpoint/2010/main" val="14770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676554A3-C42E-432C-5AE1-689464542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7" y="1711104"/>
            <a:ext cx="5493790" cy="333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2DBA0B3-5D64-4460-7B44-43F2FACC9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1104"/>
            <a:ext cx="5566124" cy="33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27073-6B67-9F70-5E2A-079B10A39981}"/>
              </a:ext>
            </a:extLst>
          </p:cNvPr>
          <p:cNvSpPr txBox="1"/>
          <p:nvPr/>
        </p:nvSpPr>
        <p:spPr>
          <a:xfrm>
            <a:off x="201336" y="17976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원본소스</a:t>
            </a:r>
          </a:p>
        </p:txBody>
      </p:sp>
    </p:spTree>
    <p:extLst>
      <p:ext uri="{BB962C8B-B14F-4D97-AF65-F5344CB8AC3E}">
        <p14:creationId xmlns:p14="http://schemas.microsoft.com/office/powerpoint/2010/main" val="37514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AA0060-A6BE-410A-FD7D-BF20E01BC63D}"/>
              </a:ext>
            </a:extLst>
          </p:cNvPr>
          <p:cNvSpPr txBox="1"/>
          <p:nvPr/>
        </p:nvSpPr>
        <p:spPr>
          <a:xfrm>
            <a:off x="201336" y="1797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업그레이드 포인트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F9AAD-B59C-2D34-6D5C-B0BDAF6DFB3F}"/>
              </a:ext>
            </a:extLst>
          </p:cNvPr>
          <p:cNvSpPr txBox="1"/>
          <p:nvPr/>
        </p:nvSpPr>
        <p:spPr>
          <a:xfrm>
            <a:off x="3567793" y="1305341"/>
            <a:ext cx="50561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 연동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추가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다양한 창 추가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전체주문내역 추가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결재 시 문자발송 기능 추가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51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 후 결과물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A8A991-312C-A32F-8C61-DD76D14A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68" y="1059095"/>
            <a:ext cx="3369504" cy="51466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E364216-B61C-043C-33E7-DB6102F1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249" y="1059095"/>
            <a:ext cx="3382273" cy="52221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81603FE-CC83-9E39-55F1-22E558832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603" y="1059094"/>
            <a:ext cx="3324441" cy="51466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A510A45-D9DF-A3FE-A62D-A7399DA0D3AF}"/>
              </a:ext>
            </a:extLst>
          </p:cNvPr>
          <p:cNvSpPr txBox="1"/>
          <p:nvPr/>
        </p:nvSpPr>
        <p:spPr>
          <a:xfrm>
            <a:off x="440686" y="12247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9CE403-3B6F-ED03-D95E-E701771E0C38}"/>
              </a:ext>
            </a:extLst>
          </p:cNvPr>
          <p:cNvSpPr txBox="1"/>
          <p:nvPr/>
        </p:nvSpPr>
        <p:spPr>
          <a:xfrm>
            <a:off x="4506249" y="12247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6F6033-6BB7-78AE-720D-C221B92D6F65}"/>
              </a:ext>
            </a:extLst>
          </p:cNvPr>
          <p:cNvSpPr txBox="1"/>
          <p:nvPr/>
        </p:nvSpPr>
        <p:spPr>
          <a:xfrm>
            <a:off x="8504603" y="12459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48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981A81D46AFE41BB4F68E32E26589C" ma:contentTypeVersion="2" ma:contentTypeDescription="새 문서를 만듭니다." ma:contentTypeScope="" ma:versionID="c67cf67ae19d4f11da79474258d1d748">
  <xsd:schema xmlns:xsd="http://www.w3.org/2001/XMLSchema" xmlns:xs="http://www.w3.org/2001/XMLSchema" xmlns:p="http://schemas.microsoft.com/office/2006/metadata/properties" xmlns:ns3="3a83fda5-24da-46df-9901-42d6bae6e696" targetNamespace="http://schemas.microsoft.com/office/2006/metadata/properties" ma:root="true" ma:fieldsID="8e53c07954d105c8483a09af5b59506c" ns3:_="">
    <xsd:import namespace="3a83fda5-24da-46df-9901-42d6bae6e6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3fda5-24da-46df-9901-42d6bae6e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DA8A66-13A9-420F-9FC3-E425A90BA770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3a83fda5-24da-46df-9901-42d6bae6e69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BE651D8-E272-4402-B335-97AD8ECF7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83fda5-24da-46df-9901-42d6bae6e6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B99819-77F4-4400-A0AF-7D331F217D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3311</Words>
  <Application>Microsoft Office PowerPoint</Application>
  <PresentationFormat>와이드스크린</PresentationFormat>
  <Paragraphs>553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전상훈</cp:lastModifiedBy>
  <cp:revision>5</cp:revision>
  <dcterms:created xsi:type="dcterms:W3CDTF">2023-06-11T12:27:20Z</dcterms:created>
  <dcterms:modified xsi:type="dcterms:W3CDTF">2023-06-11T14:42:50Z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0x01010095981A81D46AFE41BB4F68E32E26589C</vt:lpwstr>
  </property>
</Properties>
</file>