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5"/>
  </p:sldMasterIdLst>
  <p:sldIdLst>
    <p:sldId id="260" r:id="rId17"/>
    <p:sldId id="265" r:id="rId18"/>
    <p:sldId id="261" r:id="rId19"/>
    <p:sldId id="266" r:id="rId20"/>
    <p:sldId id="284" r:id="rId21"/>
    <p:sldId id="285" r:id="rId22"/>
    <p:sldId id="286" r:id="rId23"/>
    <p:sldId id="287" r:id="rId24"/>
    <p:sldId id="288" r:id="rId25"/>
    <p:sldId id="268" r:id="rId26"/>
    <p:sldId id="269" r:id="rId27"/>
    <p:sldId id="271" r:id="rId28"/>
    <p:sldId id="262" r:id="rId29"/>
    <p:sldId id="289" r:id="rId30"/>
    <p:sldId id="28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7290B9"/>
    <a:srgbClr val="56D8F7"/>
    <a:srgbClr val="1D7CAD"/>
    <a:srgbClr val="055076"/>
    <a:srgbClr val="38506A"/>
    <a:srgbClr val="7087A9"/>
    <a:srgbClr val="F5E7D2"/>
    <a:srgbClr val="9AA3AD"/>
    <a:srgbClr val="F9AC61"/>
    <a:srgbClr val="3E6BA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212" y="328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9AB1-EBFC-4F6D-AFCD-2FC64D2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3A9BF-AF20-4DCF-BA4B-9C5E2CD4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2865-211E-467A-9026-DC12341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7BAD-02B2-4F60-B508-81C5B44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1D20-C4A4-4CB2-AB5A-4CB5757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97C5-C6D3-4DF0-8324-2E3E88A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328-EBF3-42FF-BB7F-8B4E54E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D1A35-3954-4AD0-BDFB-51FC9B44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DF219-DB83-404E-877A-084ADF8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4488-1A59-4D75-9C2F-00611FD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7BEA-05AE-4FA9-9E19-3D04334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4ACC-DC47-4E95-90EF-27DA142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A6F44-4858-4606-BCBF-58657564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B1E9-8B5D-4C2E-B112-59A2CDA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456A-8B72-4E08-9436-D7BA17B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21B5-66F2-4FE8-9A8D-8B5BEFC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CB6E-3081-4549-8420-F7D5037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B7D-4B00-4715-81C9-81421AC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A9E5-3C0A-408B-A7EF-E09A9777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1275-D364-40A9-9B0F-29AC48A8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5748-22C0-47A6-AA99-4DA9FFA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1835-244D-4F69-B336-5956D7D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819A-5F6B-4D10-AB05-85029C4E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E9415-210C-4971-8816-12E98B55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18EAB-28BC-4321-B358-6D0BEB83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9676-2DF1-47F4-92F2-D3A9EA8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38AB-7A60-41CB-9DAB-3F1AAC6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234D-AFDA-439B-9C70-C069CBC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E7E7-B5A5-4E19-962D-73B058F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D6F67-6D6D-430B-B1AE-B48C931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910FF-2F34-47FE-A025-9C035A4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008B-F03B-4C8E-9F70-27152B2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6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0FEC-0E23-406A-8497-4E990E0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3F02-2F5A-4AB3-A8D3-997390AF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5CFE-D5F3-4D41-B3E0-6D4535C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DAEC-F0CD-4C67-BEB2-BDD5D89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66CB-5148-422A-92CD-5A6EC7A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E24A-3FA4-42D8-B6A4-4D8C5EA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68E2-8938-4F03-B84A-CFD8B458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2CA2B-278C-48D6-ACC7-920F692C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43CCE-1AA3-4D6B-BB92-752A2CB0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453D-7C1E-4619-8925-833BF5B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F6867-B95C-44D8-B7FA-5D1B801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0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F34-5F92-4335-B555-C314003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B643A-CDF0-4482-9806-1B530B6A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0E56-B4C9-434E-9170-7B2BAEAF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F8A-078D-41AE-B224-05029D61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589B3-6382-42A2-9380-B96D3CCD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A8C6-A593-4F47-823F-185FDE0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5D169-6350-4F6C-89AA-AE61F68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89294-7BD2-4044-9AA4-44E9F9E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2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F36C-395A-4D44-A7F4-241E90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D4D0E-5E18-4955-9944-644A16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5E995-2E9D-4CD1-9779-D0F38A6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16AD-A776-4DA1-B789-A9FAD05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5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C7E60-34B9-4801-AF3B-86092EC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56186-4ED1-4F43-BB7F-689A35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F844-B6C4-43CD-B05C-E5A8EFD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89D6-8CC2-42FA-B045-E44E36D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8B0EC-B06F-442B-8F3D-8EE46206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7607555341.png"></Relationship><Relationship Id="rId2" Type="http://schemas.openxmlformats.org/officeDocument/2006/relationships/slideLayout" Target="../slideLayouts/slideLayout9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image" Target="../media/fImage253426669169.png"></Relationship><Relationship Id="rId2" Type="http://schemas.openxmlformats.org/officeDocument/2006/relationships/image" Target="../media/fImage354626675724.png"></Relationship><Relationship Id="rId3" Type="http://schemas.openxmlformats.org/officeDocument/2006/relationships/slideLayout" Target="../slideLayouts/slideLayout8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232676711478.png"></Relationship><Relationship Id="rId2" Type="http://schemas.openxmlformats.org/officeDocument/2006/relationships/image" Target="../media/fImage33806729358.png"></Relationship><Relationship Id="rId3" Type="http://schemas.openxmlformats.org/officeDocument/2006/relationships/image" Target="../media/fImage71786746962.png"></Relationship><Relationship Id="rId4" Type="http://schemas.openxmlformats.org/officeDocument/2006/relationships/image" Target="../media/fImage132846754464.png"></Relationship><Relationship Id="rId5" Type="http://schemas.openxmlformats.org/officeDocument/2006/relationships/slideLayout" Target="../slideLayouts/slideLayout8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82496775705.png"></Relationship><Relationship Id="rId4" Type="http://schemas.openxmlformats.org/officeDocument/2006/relationships/image" Target="../media/fImage173526788145.png"></Relationship><Relationship Id="rId5" Type="http://schemas.openxmlformats.org/officeDocument/2006/relationships/slideLayout" Target="../slideLayouts/slideLayout8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image" Target="../media/fImage304006763281.png"></Relationship><Relationship Id="rId2" Type="http://schemas.openxmlformats.org/officeDocument/2006/relationships/slideLayout" Target="../slideLayouts/slideLayout8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8071654241.png"></Relationship><Relationship Id="rId2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310596268467.png"></Relationship><Relationship Id="rId3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286556346334.png"></Relationship><Relationship Id="rId3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87266556500.png"></Relationship><Relationship Id="rId3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72415" y="320675"/>
            <a:ext cx="11647170" cy="6304915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3302635" y="754380"/>
            <a:ext cx="5587365" cy="144526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8800" spc="-290" b="1">
                <a:solidFill>
                  <a:schemeClr val="bg1"/>
                </a:solidFill>
              </a:rPr>
              <a:t>결과보고서</a:t>
            </a:r>
            <a:endParaRPr lang="ko-KR" altLang="en-US" sz="8800" b="1">
              <a:solidFill>
                <a:schemeClr val="bg1"/>
              </a:solidFill>
            </a:endParaRPr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91065" y="320040"/>
            <a:ext cx="2037080" cy="640715"/>
          </a:xfrm>
          <a:prstGeom prst="rect"/>
          <a:noFill/>
        </p:spPr>
      </p:pic>
      <p:sp>
        <p:nvSpPr>
          <p:cNvPr id="6" name="텍스트 상자 3"/>
          <p:cNvSpPr txBox="1">
            <a:spLocks/>
          </p:cNvSpPr>
          <p:nvPr/>
        </p:nvSpPr>
        <p:spPr>
          <a:xfrm rot="0">
            <a:off x="7164070" y="4146550"/>
            <a:ext cx="3924300" cy="13227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4000" spc="-290" b="1">
                <a:solidFill>
                  <a:schemeClr val="bg1"/>
                </a:solidFill>
              </a:rPr>
              <a:t>이름 : 전상훈</a:t>
            </a:r>
            <a:endParaRPr lang="ko-KR" altLang="en-US" sz="4000" b="1">
              <a:solidFill>
                <a:schemeClr val="bg1"/>
              </a:solidFill>
            </a:endParaRPr>
          </a:p>
          <a:p>
            <a:pPr marL="0" indent="0" algn="ctr" latinLnBrk="0">
              <a:buFontTx/>
              <a:buNone/>
            </a:pPr>
            <a:r>
              <a:rPr lang="en-US" altLang="ko-KR" sz="4000" spc="-290" b="1">
                <a:solidFill>
                  <a:schemeClr val="bg1"/>
                </a:solidFill>
              </a:rPr>
              <a:t>학번 : 2019775054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370" y="1378585"/>
            <a:ext cx="4429760" cy="4229735"/>
          </a:xfrm>
          <a:prstGeom prst="rect"/>
          <a:noFill/>
        </p:spPr>
      </p:pic>
      <p:pic>
        <p:nvPicPr>
          <p:cNvPr id="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6590" y="1376680"/>
            <a:ext cx="7725410" cy="5353685"/>
          </a:xfrm>
          <a:prstGeom prst="rect"/>
          <a:noFill/>
        </p:spPr>
      </p:pic>
      <p:sp>
        <p:nvSpPr>
          <p:cNvPr id="5" name="텍스트 상자 24"/>
          <p:cNvSpPr txBox="1">
            <a:spLocks/>
          </p:cNvSpPr>
          <p:nvPr/>
        </p:nvSpPr>
        <p:spPr>
          <a:xfrm rot="0">
            <a:off x="365125" y="402590"/>
            <a:ext cx="3268345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시작, 종료 버튼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5"/>
          <p:cNvSpPr txBox="1">
            <a:spLocks/>
          </p:cNvSpPr>
          <p:nvPr/>
        </p:nvSpPr>
        <p:spPr>
          <a:xfrm rot="0">
            <a:off x="6009640" y="685165"/>
            <a:ext cx="4828540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퍼즐 생성,랜덤 위치 이동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16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835" y="995045"/>
            <a:ext cx="4820285" cy="5764530"/>
          </a:xfrm>
          <a:prstGeom prst="rect"/>
          <a:noFill/>
        </p:spPr>
      </p:pic>
      <p:pic>
        <p:nvPicPr>
          <p:cNvPr id="3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2200" y="998220"/>
            <a:ext cx="3382010" cy="1115060"/>
          </a:xfrm>
          <a:prstGeom prst="rect"/>
          <a:noFill/>
        </p:spPr>
      </p:pic>
      <p:pic>
        <p:nvPicPr>
          <p:cNvPr id="4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0930" y="2113280"/>
            <a:ext cx="4505960" cy="2038985"/>
          </a:xfrm>
          <a:prstGeom prst="rect"/>
          <a:noFill/>
        </p:spPr>
      </p:pic>
      <p:pic>
        <p:nvPicPr>
          <p:cNvPr id="5" name="그림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01565" y="4030345"/>
            <a:ext cx="7238365" cy="2734310"/>
          </a:xfrm>
          <a:prstGeom prst="rect"/>
          <a:noFill/>
        </p:spPr>
      </p:pic>
      <p:sp>
        <p:nvSpPr>
          <p:cNvPr id="6" name="텍스트 상자 35"/>
          <p:cNvSpPr txBox="1">
            <a:spLocks/>
          </p:cNvSpPr>
          <p:nvPr/>
        </p:nvSpPr>
        <p:spPr>
          <a:xfrm rot="0">
            <a:off x="423545" y="306705"/>
            <a:ext cx="2128520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Go 메소드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6"/>
          <p:cNvSpPr txBox="1">
            <a:spLocks/>
          </p:cNvSpPr>
          <p:nvPr/>
        </p:nvSpPr>
        <p:spPr>
          <a:xfrm rot="0">
            <a:off x="4897755" y="389255"/>
            <a:ext cx="5879465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퍼즐을 구성하는 Cell 클래스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7"/>
          <p:cNvSpPr txBox="1">
            <a:spLocks/>
          </p:cNvSpPr>
          <p:nvPr/>
        </p:nvSpPr>
        <p:spPr>
          <a:xfrm>
            <a:off x="9406890" y="2844165"/>
            <a:ext cx="2977515" cy="831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Start, End 버튼의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2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ActionListener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89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7220" y="572135"/>
            <a:ext cx="5772785" cy="2305685"/>
          </a:xfrm>
          <a:prstGeom prst="rect"/>
          <a:noFill/>
        </p:spPr>
      </p:pic>
      <p:pic>
        <p:nvPicPr>
          <p:cNvPr id="3" name="그림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3410" y="2876550"/>
            <a:ext cx="5144135" cy="3772535"/>
          </a:xfrm>
          <a:prstGeom prst="rect"/>
          <a:noFill/>
        </p:spPr>
      </p:pic>
      <p:sp>
        <p:nvSpPr>
          <p:cNvPr id="4" name="텍스트 상자 38"/>
          <p:cNvSpPr txBox="1">
            <a:spLocks/>
          </p:cNvSpPr>
          <p:nvPr/>
        </p:nvSpPr>
        <p:spPr>
          <a:xfrm rot="0">
            <a:off x="6720840" y="825500"/>
            <a:ext cx="3122295" cy="1016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게임 종료 조건을 판단하는 메소드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 rot="0">
            <a:off x="5913755" y="3024505"/>
            <a:ext cx="5358130" cy="1016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시간, 카운트, 진행상황이있는 패널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0"/>
          <p:cNvSpPr txBox="1">
            <a:spLocks/>
          </p:cNvSpPr>
          <p:nvPr/>
        </p:nvSpPr>
        <p:spPr>
          <a:xfrm rot="0">
            <a:off x="5911215" y="4631055"/>
            <a:ext cx="5358130" cy="1016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두 퍼즐의 위치를 변경하는 Swap 메소드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3270" y="1177925"/>
            <a:ext cx="9925685" cy="5582285"/>
          </a:xfrm>
          <a:prstGeom prst="rect"/>
          <a:noFill/>
        </p:spPr>
      </p:pic>
      <p:sp>
        <p:nvSpPr>
          <p:cNvPr id="3" name="텍스트 상자 45"/>
          <p:cNvSpPr txBox="1">
            <a:spLocks/>
          </p:cNvSpPr>
          <p:nvPr/>
        </p:nvSpPr>
        <p:spPr>
          <a:xfrm rot="0">
            <a:off x="2738755" y="92710"/>
            <a:ext cx="6405880" cy="1016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퍼즐 클릭시 위치를 변경하는 ActionListener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38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 rot="0">
            <a:off x="457835" y="354965"/>
            <a:ext cx="8006080" cy="1903095"/>
            <a:chOff x="457835" y="354965"/>
            <a:chExt cx="8006080" cy="190309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457835" y="354965"/>
              <a:ext cx="1995805" cy="8610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spc="-280" b="1">
                  <a:solidFill>
                    <a:schemeClr val="bg1"/>
                  </a:solidFill>
                </a:rPr>
                <a:t>Part 4,</a:t>
              </a:r>
              <a:r>
                <a:rPr lang="en-US" altLang="ko-KR" sz="4400" spc="-280" b="1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 rot="0">
              <a:off x="457835" y="1337310"/>
              <a:ext cx="8006080" cy="1270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 rot="0">
              <a:off x="457835" y="1550670"/>
              <a:ext cx="1128395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>
                  <a:solidFill>
                    <a:schemeClr val="bg1"/>
                  </a:solidFill>
                </a:rPr>
                <a:t>출처</a:t>
              </a:r>
              <a:endParaRPr lang="ko-KR" altLang="en-US"/>
            </a:p>
          </p:txBody>
        </p:sp>
      </p:grpSp>
      <p:sp>
        <p:nvSpPr>
          <p:cNvPr id="8" name="텍스트 상자 43"/>
          <p:cNvSpPr txBox="1">
            <a:spLocks/>
          </p:cNvSpPr>
          <p:nvPr/>
        </p:nvSpPr>
        <p:spPr>
          <a:xfrm rot="0">
            <a:off x="455295" y="2962910"/>
            <a:ext cx="65303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https://www.freeimages.com/kr/photo/cat-s-face-1553769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4"/>
          <p:cNvSpPr txBox="1">
            <a:spLocks/>
          </p:cNvSpPr>
          <p:nvPr/>
        </p:nvSpPr>
        <p:spPr>
          <a:xfrm rot="0">
            <a:off x="560705" y="3513455"/>
            <a:ext cx="981202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https://yusaebyeol.blogspot.com/2020/07/powerpoint-template-free-download-ppt_20.html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 rot="0">
            <a:off x="4519295" y="3013710"/>
            <a:ext cx="3418840" cy="8305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>
                <a:solidFill>
                  <a:schemeClr val="bg1"/>
                </a:solidFill>
              </a:rPr>
              <a:t>감사합니다</a:t>
            </a:r>
            <a:endParaRPr lang="ko-KR" altLang="en-US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/>
        </p:nvSpPr>
        <p:spPr>
          <a:xfrm rot="0">
            <a:off x="5031105" y="583565"/>
            <a:ext cx="948055" cy="64706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spc="-290" b="1">
                <a:solidFill>
                  <a:schemeClr val="bg1"/>
                </a:solidFill>
                <a:latin typeface="나눔스퀘어 Bold" charset="0"/>
                <a:ea typeface="나눔스퀘어 Bold" charset="0"/>
              </a:rPr>
              <a:t>목차</a:t>
            </a:r>
            <a:endParaRPr lang="ko-KR" altLang="en-US" sz="3600" b="1">
              <a:solidFill>
                <a:schemeClr val="bg1"/>
              </a:solidFill>
              <a:latin typeface="나눔스퀘어 Bold" charset="0"/>
              <a:ea typeface="나눔스퀘어 Bold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0" flipV="1">
            <a:off x="577215" y="1522095"/>
            <a:ext cx="10779760" cy="18415"/>
          </a:xfrm>
          <a:prstGeom prst="line"/>
          <a:ln w="635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B78EC-A2F7-4FDB-84DB-732EBFB3BA60}"/>
              </a:ext>
            </a:extLst>
          </p:cNvPr>
          <p:cNvGrpSpPr/>
          <p:nvPr/>
        </p:nvGrpSpPr>
        <p:grpSpPr>
          <a:xfrm>
            <a:off x="3883025" y="2334260"/>
            <a:ext cx="3545205" cy="460375"/>
            <a:chOff x="3883025" y="2334260"/>
            <a:chExt cx="3545205" cy="460375"/>
          </a:xfrm>
        </p:grpSpPr>
        <p:sp>
          <p:nvSpPr>
            <p:cNvPr id="7" name="TextBox 6"/>
            <p:cNvSpPr txBox="1">
              <a:spLocks/>
            </p:cNvSpPr>
            <p:nvPr/>
          </p:nvSpPr>
          <p:spPr>
            <a:xfrm rot="0">
              <a:off x="3883025" y="2380615"/>
              <a:ext cx="63436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001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>
              <a:spLocks/>
            </p:cNvSpPr>
            <p:nvPr/>
          </p:nvSpPr>
          <p:spPr>
            <a:xfrm rot="0">
              <a:off x="5226685" y="2334260"/>
              <a:ext cx="2202180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>
                  <a:solidFill>
                    <a:schemeClr val="bg1"/>
                  </a:solidFill>
                </a:rPr>
                <a:t>게임 기획 및 설명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348BC-758F-452B-A0E8-F1FC9522A178}"/>
              </a:ext>
            </a:extLst>
          </p:cNvPr>
          <p:cNvGrpSpPr/>
          <p:nvPr/>
        </p:nvGrpSpPr>
        <p:grpSpPr>
          <a:xfrm>
            <a:off x="3883025" y="3373755"/>
            <a:ext cx="3717925" cy="460375"/>
            <a:chOff x="3883025" y="3373755"/>
            <a:chExt cx="3717925" cy="46037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 rot="0">
              <a:off x="3883025" y="3419475"/>
              <a:ext cx="63436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002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5226685" y="3373755"/>
              <a:ext cx="2374900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>
                  <a:solidFill>
                    <a:schemeClr val="bg1"/>
                  </a:solidFill>
                </a:rPr>
                <a:t>클래스 다이어그램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DB8FD1-FBB6-42F9-A3C6-94FB23AFA4A8}"/>
              </a:ext>
            </a:extLst>
          </p:cNvPr>
          <p:cNvGrpSpPr/>
          <p:nvPr/>
        </p:nvGrpSpPr>
        <p:grpSpPr>
          <a:xfrm>
            <a:off x="3883025" y="4412615"/>
            <a:ext cx="3277235" cy="460375"/>
            <a:chOff x="3883025" y="4412615"/>
            <a:chExt cx="3277235" cy="460375"/>
          </a:xfrm>
        </p:grpSpPr>
        <p:sp>
          <p:nvSpPr>
            <p:cNvPr id="15" name="TextBox 14"/>
            <p:cNvSpPr txBox="1">
              <a:spLocks/>
            </p:cNvSpPr>
            <p:nvPr/>
          </p:nvSpPr>
          <p:spPr>
            <a:xfrm rot="0">
              <a:off x="3883025" y="4458970"/>
              <a:ext cx="63436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003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 rot="0">
              <a:off x="5226685" y="4412615"/>
              <a:ext cx="1934210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>
                  <a:solidFill>
                    <a:schemeClr val="bg1"/>
                  </a:solidFill>
                </a:rPr>
                <a:t>소스  코드 설명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7BA8BE-39DF-43B8-B6A5-B20BF0C82FA2}"/>
              </a:ext>
            </a:extLst>
          </p:cNvPr>
          <p:cNvGrpSpPr/>
          <p:nvPr/>
        </p:nvGrpSpPr>
        <p:grpSpPr>
          <a:xfrm>
            <a:off x="3883025" y="5452110"/>
            <a:ext cx="2062480" cy="460375"/>
            <a:chOff x="3883025" y="5452110"/>
            <a:chExt cx="2062480" cy="460375"/>
          </a:xfrm>
        </p:grpSpPr>
        <p:sp>
          <p:nvSpPr>
            <p:cNvPr id="18" name="TextBox 17"/>
            <p:cNvSpPr txBox="1">
              <a:spLocks/>
            </p:cNvSpPr>
            <p:nvPr/>
          </p:nvSpPr>
          <p:spPr>
            <a:xfrm rot="0">
              <a:off x="3883025" y="5497830"/>
              <a:ext cx="634365" cy="37020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>
                  <a:solidFill>
                    <a:schemeClr val="bg1"/>
                  </a:solidFill>
                </a:rPr>
                <a:t>004 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 rot="0">
              <a:off x="5226685" y="5452110"/>
              <a:ext cx="719455" cy="46101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2400" spc="-290">
                  <a:solidFill>
                    <a:schemeClr val="bg1"/>
                  </a:solidFill>
                </a:rPr>
                <a:t>출처</a:t>
              </a:r>
              <a:endParaRPr lang="ko-KR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5B713B-C8A6-4F66-9137-68C6F6991E8B}"/>
              </a:ext>
            </a:extLst>
          </p:cNvPr>
          <p:cNvSpPr txBox="1"/>
          <p:nvPr/>
        </p:nvSpPr>
        <p:spPr>
          <a:xfrm>
            <a:off x="7515860" y="0"/>
            <a:ext cx="4890770" cy="2016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0" b="1" spc="-300" dirty="0">
                <a:solidFill>
                  <a:srgbClr val="055076">
                    <a:alpha val="10000"/>
                  </a:srgbClr>
                </a:solidFill>
              </a:rPr>
              <a:t>Denim</a:t>
            </a:r>
            <a:endParaRPr lang="ko-KR" altLang="en-US" sz="12500" b="1" spc="-300" dirty="0">
              <a:solidFill>
                <a:srgbClr val="055076">
                  <a:alpha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8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130" y="2450465"/>
            <a:ext cx="8004810" cy="1902460"/>
            <a:chOff x="786130" y="2450465"/>
            <a:chExt cx="8004810" cy="1902460"/>
          </a:xfrm>
        </p:grpSpPr>
        <p:sp>
          <p:nvSpPr>
            <p:cNvPr id="2" name="TextBox 1"/>
            <p:cNvSpPr txBox="1">
              <a:spLocks/>
            </p:cNvSpPr>
            <p:nvPr/>
          </p:nvSpPr>
          <p:spPr>
            <a:xfrm rot="0">
              <a:off x="786130" y="2450465"/>
              <a:ext cx="1760855" cy="8610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spc="-290" b="1">
                  <a:solidFill>
                    <a:schemeClr val="bg1"/>
                  </a:solidFill>
                </a:rPr>
                <a:t>Part 1,</a:t>
              </a:r>
              <a:r>
                <a:rPr lang="en-US" altLang="ko-KR" sz="4400" spc="-290" b="1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rot="0">
              <a:off x="786130" y="3432810"/>
              <a:ext cx="8005445" cy="635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>
              <a:spLocks/>
            </p:cNvSpPr>
            <p:nvPr/>
          </p:nvSpPr>
          <p:spPr>
            <a:xfrm rot="0">
              <a:off x="786130" y="3646170"/>
              <a:ext cx="2553335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90">
                  <a:solidFill>
                    <a:schemeClr val="bg1"/>
                  </a:solidFill>
                </a:rPr>
                <a:t>게임 기획 설명</a:t>
              </a:r>
              <a:endParaRPr lang="ko-KR" altLang="en-US" sz="4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71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3136265" y="420370"/>
            <a:ext cx="5920105" cy="1187450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4449445" y="721360"/>
            <a:ext cx="3293110" cy="58483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200" spc="-280">
                <a:solidFill>
                  <a:schemeClr val="bg1"/>
                </a:solidFill>
              </a:rPr>
              <a:t>슬라이딩 퍼즐 게임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8" name="그림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40075" y="1801495"/>
            <a:ext cx="5877560" cy="41725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12322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4035" y="1333500"/>
            <a:ext cx="5896610" cy="4191635"/>
          </a:xfrm>
          <a:prstGeom prst="rect"/>
          <a:noFill/>
        </p:spPr>
      </p:pic>
      <p:sp>
        <p:nvSpPr>
          <p:cNvPr id="4" name="텍스트 상자 1"/>
          <p:cNvSpPr txBox="1">
            <a:spLocks/>
          </p:cNvSpPr>
          <p:nvPr/>
        </p:nvSpPr>
        <p:spPr>
          <a:xfrm rot="0">
            <a:off x="4498340" y="560705"/>
            <a:ext cx="1911350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시작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52775" y="1539875"/>
            <a:ext cx="5887085" cy="4096385"/>
          </a:xfrm>
          <a:prstGeom prst="rect"/>
          <a:noFill/>
        </p:spPr>
      </p:pic>
      <p:sp>
        <p:nvSpPr>
          <p:cNvPr id="3" name="텍스트 상자 19"/>
          <p:cNvSpPr txBox="1">
            <a:spLocks/>
          </p:cNvSpPr>
          <p:nvPr/>
        </p:nvSpPr>
        <p:spPr>
          <a:xfrm rot="0">
            <a:off x="4498340" y="560705"/>
            <a:ext cx="1911350" cy="55499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3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완료 화면</a:t>
            </a:r>
            <a:endParaRPr lang="ko-KR" altLang="en-US" sz="3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 rot="0">
            <a:off x="786130" y="2450465"/>
            <a:ext cx="8006080" cy="1903095"/>
            <a:chOff x="786130" y="2450465"/>
            <a:chExt cx="8006080" cy="190309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786130" y="2450465"/>
              <a:ext cx="1995805" cy="8610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spc="-280" b="1">
                  <a:solidFill>
                    <a:schemeClr val="bg1"/>
                  </a:solidFill>
                </a:rPr>
                <a:t>Part 2,</a:t>
              </a:r>
              <a:r>
                <a:rPr lang="en-US" altLang="ko-KR" sz="4400" spc="-280" b="1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 rot="0">
              <a:off x="786130" y="3432810"/>
              <a:ext cx="8006080" cy="1270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 rot="0">
              <a:off x="786130" y="3646170"/>
              <a:ext cx="4068445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>
                  <a:solidFill>
                    <a:schemeClr val="bg1"/>
                  </a:solidFill>
                </a:rPr>
                <a:t>클래스 다이어그램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586105"/>
            <a:ext cx="12192635" cy="5834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/>
          <p:cNvGrpSpPr/>
          <p:nvPr/>
        </p:nvGrpSpPr>
        <p:grpSpPr>
          <a:xfrm rot="0">
            <a:off x="786130" y="2450465"/>
            <a:ext cx="8006080" cy="1903095"/>
            <a:chOff x="786130" y="2450465"/>
            <a:chExt cx="8006080" cy="1903095"/>
          </a:xfrm>
        </p:grpSpPr>
        <p:sp>
          <p:nvSpPr>
            <p:cNvPr id="2" name="Rect 0"/>
            <p:cNvSpPr txBox="1">
              <a:spLocks/>
            </p:cNvSpPr>
            <p:nvPr/>
          </p:nvSpPr>
          <p:spPr>
            <a:xfrm rot="0">
              <a:off x="786130" y="2450465"/>
              <a:ext cx="1995805" cy="8610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5000" spc="-280" b="1">
                  <a:solidFill>
                    <a:schemeClr val="bg1"/>
                  </a:solidFill>
                </a:rPr>
                <a:t>Part 3,</a:t>
              </a:r>
              <a:r>
                <a:rPr lang="en-US" altLang="ko-KR" sz="4400" spc="-280" b="1">
                  <a:solidFill>
                    <a:schemeClr val="bg1"/>
                  </a:solidFill>
                </a:rPr>
                <a:t> </a:t>
              </a:r>
              <a:endParaRPr lang="ko-KR" altLang="en-US" sz="4400" b="1">
                <a:solidFill>
                  <a:schemeClr val="bg1"/>
                </a:solidFill>
              </a:endParaRPr>
            </a:p>
          </p:txBody>
        </p:sp>
        <p:cxnSp>
          <p:nvCxnSpPr>
            <p:cNvPr id="4" name="Rect 0"/>
            <p:cNvCxnSpPr/>
            <p:nvPr/>
          </p:nvCxnSpPr>
          <p:spPr>
            <a:xfrm rot="0">
              <a:off x="786130" y="3432810"/>
              <a:ext cx="8006080" cy="1270"/>
            </a:xfrm>
            <a:prstGeom prst="line"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 0"/>
            <p:cNvSpPr txBox="1">
              <a:spLocks/>
            </p:cNvSpPr>
            <p:nvPr/>
          </p:nvSpPr>
          <p:spPr>
            <a:xfrm rot="0">
              <a:off x="786130" y="3646170"/>
              <a:ext cx="3228975" cy="7073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000" spc="-280">
                  <a:solidFill>
                    <a:schemeClr val="bg1"/>
                  </a:solidFill>
                </a:rPr>
                <a:t>소스 코드 설명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206</Paragraphs>
  <Words>949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Yu Saebyeol</dc:creator>
  <cp:lastModifiedBy>gms07051</cp:lastModifiedBy>
  <dc:title>PowerPoint 프레젠테이션</dc:title>
  <cp:version>9.104.131.47063</cp:version>
  <dcterms:modified xsi:type="dcterms:W3CDTF">2020-07-20T02:42:25Z</dcterms:modified>
</cp:coreProperties>
</file>