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63"/>
    <p:restoredTop sz="95037"/>
  </p:normalViewPr>
  <p:slideViewPr>
    <p:cSldViewPr snapToObjects="1">
      <p:cViewPr varScale="1">
        <p:scale>
          <a:sx n="50" d="100"/>
          <a:sy n="50" d="100"/>
        </p:scale>
        <p:origin x="1123" y="53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5549" y="692657"/>
            <a:ext cx="7200901" cy="137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8400"/>
              <a:t>  수행계획서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262" y="4997225"/>
            <a:ext cx="4896612" cy="1528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2068" y="3789045"/>
            <a:ext cx="4464562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/>
              <a:t>이름 : 전상훈</a:t>
            </a:r>
          </a:p>
          <a:p>
            <a:pPr>
              <a:defRPr lang="ko-KR" altLang="en-US"/>
            </a:pPr>
            <a:r>
              <a:rPr lang="ko-KR" altLang="en-US" sz="2800"/>
              <a:t>학번 : 2019775054</a:t>
            </a:r>
          </a:p>
          <a:p>
            <a:pPr>
              <a:defRPr lang="ko-KR" altLang="en-US"/>
            </a:pPr>
            <a:r>
              <a:rPr lang="ko-KR" altLang="en-US" sz="2800"/>
              <a:t>제출일 : 2019/05/13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지원할 공모전</a:t>
            </a:r>
          </a:p>
          <a:p>
            <a:pPr>
              <a:defRPr lang="ko-KR" altLang="en-US"/>
            </a:pPr>
            <a:r>
              <a:rPr lang="ko-KR" altLang="en-US"/>
              <a:t>팀 소개</a:t>
            </a:r>
          </a:p>
          <a:p>
            <a:pPr>
              <a:defRPr lang="ko-KR" altLang="en-US"/>
            </a:pPr>
            <a:r>
              <a:rPr lang="ko-KR" altLang="en-US"/>
              <a:t>브레인스토밍 일정 계획</a:t>
            </a:r>
          </a:p>
          <a:p>
            <a:pPr>
              <a:defRPr lang="ko-KR" altLang="en-US"/>
            </a:pPr>
            <a:r>
              <a:rPr lang="ko-KR" altLang="en-US"/>
              <a:t>입상전략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26820"/>
            <a:ext cx="12192000" cy="5631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9200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7500"/>
              <a:t>지원할 공모전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397" y="232410"/>
            <a:ext cx="9430131" cy="639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3451" y="175328"/>
            <a:ext cx="7282435" cy="65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288" y="332611"/>
            <a:ext cx="3456432" cy="129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900"/>
              <a:t>팀 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04" y="2258568"/>
            <a:ext cx="8281036" cy="282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500"/>
              <a:t>2019775054</a:t>
            </a:r>
            <a:r>
              <a:rPr lang="ko-KR" altLang="en-US" sz="6000"/>
              <a:t> 전상훈</a:t>
            </a:r>
          </a:p>
          <a:p>
            <a:pPr>
              <a:defRPr lang="ko-KR" altLang="en-US"/>
            </a:pPr>
            <a:endParaRPr lang="ko-KR" altLang="en-US" sz="6000"/>
          </a:p>
          <a:p>
            <a:pPr>
              <a:defRPr lang="ko-KR" altLang="en-US"/>
            </a:pPr>
            <a:r>
              <a:rPr lang="en-US" altLang="en-US" sz="4500"/>
              <a:t>2014748062</a:t>
            </a:r>
            <a:r>
              <a:rPr lang="ko-KR" altLang="en-US" sz="6000"/>
              <a:t> 송재익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8639"/>
            <a:ext cx="10801361" cy="115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0"/>
              <a:t>브레인스토밍 일정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2072747" cy="1174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100"/>
              <a:t>2019-05/13  ~  2019/05/17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입상전략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332036"/>
            <a:ext cx="10972798" cy="4525963"/>
          </a:xfrm>
        </p:spPr>
        <p:txBody>
          <a:bodyPr/>
          <a:lstStyle/>
          <a:p>
            <a:pPr marL="241300" indent="-241300">
              <a:defRPr lang="ko-KR" altLang="en-US"/>
            </a:pPr>
            <a:r>
              <a:rPr lang="ko-KR" altLang="en-US"/>
              <a:t>최근 사건,사고를 참고하여 아이디어 구상</a:t>
            </a:r>
          </a:p>
          <a:p>
            <a:pPr marL="241300" indent="-241300">
              <a:defRPr lang="ko-KR" altLang="en-US"/>
            </a:pPr>
            <a:r>
              <a:rPr lang="ko-KR" altLang="en-US"/>
              <a:t>문제를 해결할 수 있는 아이디어를 시나리오 중심으로 작성</a:t>
            </a:r>
          </a:p>
          <a:p>
            <a:pPr marL="241300" indent="-241300">
              <a:defRPr lang="ko-KR" altLang="en-US"/>
            </a:pPr>
            <a:r>
              <a:rPr lang="ko-KR" altLang="en-US"/>
              <a:t>문제 해결에 적영되는 첨단 기술</a:t>
            </a:r>
            <a:r>
              <a:rPr lang="ko-KR" altLang="en-US">
                <a:solidFill>
                  <a:schemeClr val="tx1"/>
                </a:solidFill>
                <a:ea typeface="함초롬바탕"/>
              </a:rPr>
              <a:t>·기기에 대한 설명</a:t>
            </a:r>
          </a:p>
          <a:p>
            <a:pPr marL="241300" indent="-241300">
              <a:defRPr lang="ko-KR" altLang="en-US"/>
            </a:pPr>
            <a:r>
              <a:rPr lang="ko-KR" altLang="en-US">
                <a:solidFill>
                  <a:schemeClr val="tx1"/>
                </a:solidFill>
                <a:ea typeface="함초롬바탕"/>
              </a:rPr>
              <a:t>상기 아이디어 적용으로 예상되는 수혜대상 및 기대효과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430018"/>
            <a:ext cx="10972798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9000"/>
              <a:t>감사합니다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</ep:Words>
  <ep:PresentationFormat>와이드스크린</ep:PresentationFormat>
  <ep:Paragraphs>22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PowerPoint 프레젠테이션</vt:lpstr>
      <vt:lpstr>입상전략</vt:lpstr>
      <vt:lpstr>감사합니다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2019-05-12T06:20:51.000</dcterms:created>
  <dc:creator>gms07</dc:creator>
  <cp:lastModifiedBy>gms07</cp:lastModifiedBy>
  <dcterms:modified xsi:type="dcterms:W3CDTF">2019-05-13T08:58:32.440</dcterms:modified>
  <cp:revision>8</cp:revision>
  <dc:title>PowerPoint 프레젠테이션</dc:title>
  <cp:version>0906.0100.01</cp:version>
</cp:coreProperties>
</file>