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408" y="210"/>
      </p:cViewPr>
      <p:guideLst>
        <p:guide orient="horz" pos="4896"/>
        <p:guide pos="5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4828965"/>
            <a:ext cx="13601700" cy="3332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8808720"/>
            <a:ext cx="1120140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1450" y="622514"/>
            <a:ext cx="3600450" cy="13263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622514"/>
            <a:ext cx="10534650" cy="13263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48" y="9988975"/>
            <a:ext cx="13601700" cy="30873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8" y="6588551"/>
            <a:ext cx="13601700" cy="34004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3627121"/>
            <a:ext cx="7067550" cy="10258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50" y="3627121"/>
            <a:ext cx="7067550" cy="10258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3479589"/>
            <a:ext cx="7070329" cy="14501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4929716"/>
            <a:ext cx="7070329" cy="89562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797" y="3479589"/>
            <a:ext cx="7073106" cy="14501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797" y="4929716"/>
            <a:ext cx="7073106" cy="89562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3" y="618914"/>
            <a:ext cx="5264548" cy="26339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7" y="618915"/>
            <a:ext cx="8945563" cy="13267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" y="3252895"/>
            <a:ext cx="5264548" cy="106330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504" y="10881361"/>
            <a:ext cx="9601200" cy="12846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504" y="1388956"/>
            <a:ext cx="9601200" cy="9326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504" y="12165967"/>
            <a:ext cx="9601200" cy="18243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22513"/>
            <a:ext cx="144018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3627121"/>
            <a:ext cx="14401800" cy="1025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14407728"/>
            <a:ext cx="3733800" cy="827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67C6-795E-49E8-BAE7-32E80220166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50" y="14407728"/>
            <a:ext cx="5067300" cy="827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14407728"/>
            <a:ext cx="3733800" cy="827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8F59-782C-476E-BF08-868ABFF284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5030536" y="2021840"/>
            <a:ext cx="1140328" cy="7975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KSC Link?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4953000" y="3429000"/>
            <a:ext cx="12954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Backup ops?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5600700" y="2819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600" y="27432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4" name="Diamond 53"/>
          <p:cNvSpPr/>
          <p:nvPr/>
        </p:nvSpPr>
        <p:spPr>
          <a:xfrm>
            <a:off x="8229600" y="9220200"/>
            <a:ext cx="15240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Lost </a:t>
            </a:r>
            <a:r>
              <a:rPr lang="en-US" sz="1200" dirty="0" err="1" smtClean="0"/>
              <a:t>comms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17" name="Diamond 16"/>
          <p:cNvSpPr/>
          <p:nvPr/>
        </p:nvSpPr>
        <p:spPr>
          <a:xfrm>
            <a:off x="8420100" y="2796540"/>
            <a:ext cx="1143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boot?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0287000" y="2705100"/>
            <a:ext cx="129540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new boot file</a:t>
            </a:r>
            <a:endParaRPr lang="en-US" sz="1400" dirty="0"/>
          </a:p>
        </p:txBody>
      </p:sp>
      <p:sp>
        <p:nvSpPr>
          <p:cNvPr id="52" name="Diamond 51"/>
          <p:cNvSpPr/>
          <p:nvPr/>
        </p:nvSpPr>
        <p:spPr>
          <a:xfrm>
            <a:off x="8420100" y="4320540"/>
            <a:ext cx="1143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ops?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0287000" y="4229100"/>
            <a:ext cx="129540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new ops file</a:t>
            </a:r>
            <a:endParaRPr lang="en-US" sz="1400" dirty="0"/>
          </a:p>
        </p:txBody>
      </p:sp>
      <p:sp>
        <p:nvSpPr>
          <p:cNvPr id="53" name="Diamond 52"/>
          <p:cNvSpPr/>
          <p:nvPr/>
        </p:nvSpPr>
        <p:spPr>
          <a:xfrm>
            <a:off x="8420100" y="7791450"/>
            <a:ext cx="1143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file?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886200" y="4953000"/>
            <a:ext cx="3429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3" name="Elbow Connector 62"/>
          <p:cNvCxnSpPr>
            <a:stCxn id="5" idx="3"/>
            <a:endCxn id="17" idx="0"/>
          </p:cNvCxnSpPr>
          <p:nvPr/>
        </p:nvCxnSpPr>
        <p:spPr>
          <a:xfrm>
            <a:off x="6170864" y="2420620"/>
            <a:ext cx="2820736" cy="37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3"/>
            <a:endCxn id="56" idx="1"/>
          </p:cNvCxnSpPr>
          <p:nvPr/>
        </p:nvCxnSpPr>
        <p:spPr>
          <a:xfrm>
            <a:off x="9563100" y="3215640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2"/>
            <a:endCxn id="52" idx="0"/>
          </p:cNvCxnSpPr>
          <p:nvPr/>
        </p:nvCxnSpPr>
        <p:spPr>
          <a:xfrm>
            <a:off x="8991600" y="363474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4" idx="0"/>
          </p:cNvCxnSpPr>
          <p:nvPr/>
        </p:nvCxnSpPr>
        <p:spPr>
          <a:xfrm>
            <a:off x="8991600" y="8629650"/>
            <a:ext cx="0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3"/>
            <a:endCxn id="57" idx="1"/>
          </p:cNvCxnSpPr>
          <p:nvPr/>
        </p:nvCxnSpPr>
        <p:spPr>
          <a:xfrm>
            <a:off x="9563100" y="4739640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343900" y="5829300"/>
            <a:ext cx="129540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boot operations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52" idx="2"/>
            <a:endCxn id="85" idx="0"/>
          </p:cNvCxnSpPr>
          <p:nvPr/>
        </p:nvCxnSpPr>
        <p:spPr>
          <a:xfrm>
            <a:off x="8991600" y="5158740"/>
            <a:ext cx="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57" idx="2"/>
            <a:endCxn id="85" idx="3"/>
          </p:cNvCxnSpPr>
          <p:nvPr/>
        </p:nvCxnSpPr>
        <p:spPr>
          <a:xfrm rot="5400000">
            <a:off x="9742170" y="5147310"/>
            <a:ext cx="108966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2"/>
            <a:endCxn id="53" idx="0"/>
          </p:cNvCxnSpPr>
          <p:nvPr/>
        </p:nvCxnSpPr>
        <p:spPr>
          <a:xfrm>
            <a:off x="8991600" y="6850380"/>
            <a:ext cx="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953000" y="990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Reboot</a:t>
            </a:r>
            <a:endParaRPr lang="en-US" sz="1400" dirty="0"/>
          </a:p>
        </p:txBody>
      </p:sp>
      <p:sp>
        <p:nvSpPr>
          <p:cNvPr id="156" name="Rectangle 155"/>
          <p:cNvSpPr/>
          <p:nvPr/>
        </p:nvSpPr>
        <p:spPr>
          <a:xfrm>
            <a:off x="2076450" y="3276600"/>
            <a:ext cx="129540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operations file</a:t>
            </a:r>
            <a:endParaRPr lang="en-US" sz="1400" dirty="0"/>
          </a:p>
        </p:txBody>
      </p:sp>
      <p:sp>
        <p:nvSpPr>
          <p:cNvPr id="169" name="Diamond 168"/>
          <p:cNvSpPr/>
          <p:nvPr/>
        </p:nvSpPr>
        <p:spPr>
          <a:xfrm>
            <a:off x="4953000" y="9372600"/>
            <a:ext cx="12954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Backup ops?</a:t>
            </a:r>
            <a:endParaRPr lang="en-US" sz="1200" dirty="0"/>
          </a:p>
        </p:txBody>
      </p:sp>
      <p:sp>
        <p:nvSpPr>
          <p:cNvPr id="188" name="Diamond 187"/>
          <p:cNvSpPr/>
          <p:nvPr/>
        </p:nvSpPr>
        <p:spPr>
          <a:xfrm>
            <a:off x="1962150" y="9220200"/>
            <a:ext cx="15240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Regain </a:t>
            </a:r>
            <a:r>
              <a:rPr lang="en-US" sz="1200" dirty="0" err="1" smtClean="0"/>
              <a:t>comms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6159500" y="21336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20" name="TextBox 219"/>
          <p:cNvSpPr txBox="1"/>
          <p:nvPr/>
        </p:nvSpPr>
        <p:spPr>
          <a:xfrm>
            <a:off x="9448800" y="28956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8610600" y="35814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4267200" y="5257800"/>
            <a:ext cx="2895600" cy="2057400"/>
            <a:chOff x="8153400" y="7353300"/>
            <a:chExt cx="2895600" cy="2057400"/>
          </a:xfrm>
        </p:grpSpPr>
        <p:sp>
          <p:nvSpPr>
            <p:cNvPr id="99" name="Diamond 98"/>
            <p:cNvSpPr/>
            <p:nvPr/>
          </p:nvSpPr>
          <p:spPr>
            <a:xfrm>
              <a:off x="8153400" y="8481060"/>
              <a:ext cx="1143000" cy="838200"/>
            </a:xfrm>
            <a:prstGeom prst="diamond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New ops?</a:t>
              </a:r>
              <a:endParaRPr lang="en-US" sz="12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53600" y="8389620"/>
              <a:ext cx="1295400" cy="102108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Save new ops file as backup</a:t>
              </a:r>
              <a:endParaRPr lang="en-US" sz="1400" dirty="0"/>
            </a:p>
          </p:txBody>
        </p:sp>
        <p:cxnSp>
          <p:nvCxnSpPr>
            <p:cNvPr id="106" name="Straight Arrow Connector 105"/>
            <p:cNvCxnSpPr>
              <a:stCxn id="99" idx="3"/>
              <a:endCxn id="102" idx="1"/>
            </p:cNvCxnSpPr>
            <p:nvPr/>
          </p:nvCxnSpPr>
          <p:spPr>
            <a:xfrm>
              <a:off x="9296400" y="890016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102" idx="0"/>
              <a:endCxn id="99" idx="0"/>
            </p:cNvCxnSpPr>
            <p:nvPr/>
          </p:nvCxnSpPr>
          <p:spPr>
            <a:xfrm rot="16200000" flipH="1" flipV="1">
              <a:off x="9517380" y="7597140"/>
              <a:ext cx="91440" cy="1676400"/>
            </a:xfrm>
            <a:prstGeom prst="bentConnector3">
              <a:avLst>
                <a:gd name="adj1" fmla="val -2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598875" y="7353300"/>
              <a:ext cx="200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Execute Operations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195471" y="8593109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9448800" y="44196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8610600" y="51054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72" name="Straight Arrow Connector 271"/>
          <p:cNvCxnSpPr>
            <a:stCxn id="6" idx="2"/>
            <a:endCxn id="58" idx="0"/>
          </p:cNvCxnSpPr>
          <p:nvPr/>
        </p:nvCxnSpPr>
        <p:spPr>
          <a:xfrm>
            <a:off x="5600700" y="4267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18" idx="2"/>
            <a:endCxn id="5" idx="0"/>
          </p:cNvCxnSpPr>
          <p:nvPr/>
        </p:nvCxnSpPr>
        <p:spPr>
          <a:xfrm>
            <a:off x="5600700" y="1524000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53" idx="1"/>
            <a:endCxn id="58" idx="3"/>
          </p:cNvCxnSpPr>
          <p:nvPr/>
        </p:nvCxnSpPr>
        <p:spPr>
          <a:xfrm rot="10800000">
            <a:off x="7315200" y="6362700"/>
            <a:ext cx="1104900" cy="1847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82"/>
          <p:cNvCxnSpPr>
            <a:stCxn id="56" idx="0"/>
            <a:endCxn id="118" idx="3"/>
          </p:cNvCxnSpPr>
          <p:nvPr/>
        </p:nvCxnSpPr>
        <p:spPr>
          <a:xfrm rot="16200000" flipV="1">
            <a:off x="7867650" y="-361950"/>
            <a:ext cx="1447800" cy="468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54" idx="1"/>
            <a:endCxn id="169" idx="3"/>
          </p:cNvCxnSpPr>
          <p:nvPr/>
        </p:nvCxnSpPr>
        <p:spPr>
          <a:xfrm flipH="1">
            <a:off x="6248400" y="97917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69" idx="0"/>
            <a:endCxn id="58" idx="2"/>
          </p:cNvCxnSpPr>
          <p:nvPr/>
        </p:nvCxnSpPr>
        <p:spPr>
          <a:xfrm flipV="1">
            <a:off x="5600700" y="77724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169" idx="1"/>
            <a:endCxn id="188" idx="3"/>
          </p:cNvCxnSpPr>
          <p:nvPr/>
        </p:nvCxnSpPr>
        <p:spPr>
          <a:xfrm flipH="1">
            <a:off x="3486150" y="9791700"/>
            <a:ext cx="1466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hape 290"/>
          <p:cNvCxnSpPr>
            <a:stCxn id="188" idx="2"/>
            <a:endCxn id="188" idx="3"/>
          </p:cNvCxnSpPr>
          <p:nvPr/>
        </p:nvCxnSpPr>
        <p:spPr>
          <a:xfrm rot="5400000" flipH="1" flipV="1">
            <a:off x="2819400" y="9696450"/>
            <a:ext cx="571500" cy="762000"/>
          </a:xfrm>
          <a:prstGeom prst="bentConnector4">
            <a:avLst>
              <a:gd name="adj1" fmla="val -40000"/>
              <a:gd name="adj2" fmla="val 1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188" idx="1"/>
            <a:endCxn id="118" idx="1"/>
          </p:cNvCxnSpPr>
          <p:nvPr/>
        </p:nvCxnSpPr>
        <p:spPr>
          <a:xfrm rot="10800000" flipH="1">
            <a:off x="1962150" y="1257300"/>
            <a:ext cx="2990850" cy="8534400"/>
          </a:xfrm>
          <a:prstGeom prst="bentConnector3">
            <a:avLst>
              <a:gd name="adj1" fmla="val -135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Diamond 296"/>
          <p:cNvSpPr/>
          <p:nvPr/>
        </p:nvSpPr>
        <p:spPr>
          <a:xfrm>
            <a:off x="1962150" y="5791200"/>
            <a:ext cx="15240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ops file?</a:t>
            </a:r>
            <a:endParaRPr lang="en-US" sz="1200" dirty="0"/>
          </a:p>
        </p:txBody>
      </p:sp>
      <p:cxnSp>
        <p:nvCxnSpPr>
          <p:cNvPr id="299" name="Elbow Connector 298"/>
          <p:cNvCxnSpPr>
            <a:stCxn id="297" idx="1"/>
            <a:endCxn id="118" idx="1"/>
          </p:cNvCxnSpPr>
          <p:nvPr/>
        </p:nvCxnSpPr>
        <p:spPr>
          <a:xfrm rot="10800000" flipH="1">
            <a:off x="1962150" y="1257300"/>
            <a:ext cx="2990850" cy="5105400"/>
          </a:xfrm>
          <a:prstGeom prst="bentConnector3">
            <a:avLst>
              <a:gd name="adj1" fmla="val -135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58" idx="1"/>
            <a:endCxn id="297" idx="3"/>
          </p:cNvCxnSpPr>
          <p:nvPr/>
        </p:nvCxnSpPr>
        <p:spPr>
          <a:xfrm flipH="1">
            <a:off x="3486150" y="636270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7" idx="0"/>
            <a:endCxn id="156" idx="2"/>
          </p:cNvCxnSpPr>
          <p:nvPr/>
        </p:nvCxnSpPr>
        <p:spPr>
          <a:xfrm flipV="1">
            <a:off x="2724150" y="4297680"/>
            <a:ext cx="0" cy="149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304"/>
          <p:cNvCxnSpPr>
            <a:stCxn id="156" idx="0"/>
            <a:endCxn id="118" idx="1"/>
          </p:cNvCxnSpPr>
          <p:nvPr/>
        </p:nvCxnSpPr>
        <p:spPr>
          <a:xfrm rot="5400000" flipH="1" flipV="1">
            <a:off x="2828925" y="1152525"/>
            <a:ext cx="2019300" cy="2228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5181600" y="41910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610600" y="87630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08" name="TextBox 307"/>
          <p:cNvSpPr txBox="1"/>
          <p:nvPr/>
        </p:nvSpPr>
        <p:spPr>
          <a:xfrm>
            <a:off x="8077200" y="79248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10" name="Elbow Connector 309"/>
          <p:cNvCxnSpPr>
            <a:stCxn id="54" idx="3"/>
            <a:endCxn id="53" idx="3"/>
          </p:cNvCxnSpPr>
          <p:nvPr/>
        </p:nvCxnSpPr>
        <p:spPr>
          <a:xfrm flipH="1" flipV="1">
            <a:off x="9563100" y="8210550"/>
            <a:ext cx="190500" cy="1581150"/>
          </a:xfrm>
          <a:prstGeom prst="bentConnector3">
            <a:avLst>
              <a:gd name="adj1" fmla="val -21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9739940" y="95250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7848600" y="948392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5219700" y="89916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6" name="TextBox 315"/>
          <p:cNvSpPr txBox="1"/>
          <p:nvPr/>
        </p:nvSpPr>
        <p:spPr>
          <a:xfrm>
            <a:off x="4610100" y="94996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362200" y="102870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18" name="TextBox 317"/>
          <p:cNvSpPr txBox="1"/>
          <p:nvPr/>
        </p:nvSpPr>
        <p:spPr>
          <a:xfrm>
            <a:off x="1560957" y="947420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1" name="TextBox 320"/>
          <p:cNvSpPr txBox="1"/>
          <p:nvPr/>
        </p:nvSpPr>
        <p:spPr>
          <a:xfrm>
            <a:off x="2743200" y="546735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1600200" y="604857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24" name="Shape 323"/>
          <p:cNvCxnSpPr>
            <a:stCxn id="99" idx="2"/>
            <a:endCxn id="99" idx="1"/>
          </p:cNvCxnSpPr>
          <p:nvPr/>
        </p:nvCxnSpPr>
        <p:spPr>
          <a:xfrm rot="5400000" flipH="1">
            <a:off x="4343400" y="6728460"/>
            <a:ext cx="419100" cy="571500"/>
          </a:xfrm>
          <a:prstGeom prst="bentConnector4">
            <a:avLst>
              <a:gd name="adj1" fmla="val -54545"/>
              <a:gd name="adj2" fmla="val 14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800600" y="71628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49" name="Elbow Connector 348"/>
          <p:cNvCxnSpPr>
            <a:stCxn id="6" idx="1"/>
            <a:endCxn id="5" idx="1"/>
          </p:cNvCxnSpPr>
          <p:nvPr/>
        </p:nvCxnSpPr>
        <p:spPr>
          <a:xfrm rot="10800000" flipH="1">
            <a:off x="4953000" y="2420620"/>
            <a:ext cx="77536" cy="1427480"/>
          </a:xfrm>
          <a:prstGeom prst="bentConnector3">
            <a:avLst>
              <a:gd name="adj1" fmla="val -5896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4648200" y="35052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Blade Edge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Drew Sikora</dc:creator>
  <cp:lastModifiedBy>Drew Sikora</cp:lastModifiedBy>
  <cp:revision>28</cp:revision>
  <dcterms:created xsi:type="dcterms:W3CDTF">2016-04-05T10:50:13Z</dcterms:created>
  <dcterms:modified xsi:type="dcterms:W3CDTF">2016-04-05T15:26:50Z</dcterms:modified>
</cp:coreProperties>
</file>