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1"/>
    </p:embeddedFont>
    <p:embeddedFont>
      <p:font typeface="Roboto Black" panose="020B0604020202020204" charset="0"/>
      <p:bold r:id="rId12"/>
      <p:boldItalic r:id="rId13"/>
    </p:embeddedFont>
    <p:embeddedFont>
      <p:font typeface="Roboto Ligh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F450D-1191-8CAC-050C-E24B2CB239FC}" v="10" dt="2021-02-28T20:01:27.496"/>
    <p1510:client id="{3C261B05-491D-BF8C-61E4-0B2B7521DB86}" v="28" dt="2021-02-28T19:59:57.786"/>
    <p1510:client id="{D0B7DBF5-DC74-385F-507D-E06D8370EA27}" v="66" dt="2021-02-28T19:56:01.295"/>
    <p1510:client id="{E1C89B7D-AC78-6F8F-F974-3A201EF3CDB3}" v="13" dt="2021-02-28T19:49:42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0">
        <p:push dir="u"/>
      </p:transition>
    </mc:Choice>
    <mc:Fallback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0">
        <p:push dir="u"/>
      </p:transition>
    </mc:Choice>
    <mc:Fallback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0">
        <p:push dir="u"/>
      </p:transition>
    </mc:Choice>
    <mc:Fallback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0">
        <p:push dir="u"/>
      </p:transition>
    </mc:Choice>
    <mc:Fallback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0">
        <p:push dir="u"/>
      </p:transition>
    </mc:Choice>
    <mc:Fallback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60" r:id="rId7"/>
    <p:sldLayoutId id="2147483663" r:id="rId8"/>
  </p:sldLayoutIdLst>
  <mc:AlternateContent xmlns:mc="http://schemas.openxmlformats.org/markup-compatibility/2006">
    <mc:Choice xmlns:p14="http://schemas.microsoft.com/office/powerpoint/2010/main" Requires="p14">
      <p:transition spd="slow" p14:dur="25000">
        <p:push dir="u"/>
      </p:transition>
    </mc:Choice>
    <mc:Fallback>
      <p:transition spd="slow">
        <p:push dir="u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s">
                <a:solidFill>
                  <a:schemeClr val="accent1"/>
                </a:solidFill>
              </a:rPr>
              <a:t>Plan 3</a:t>
            </a: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185420" y="4200633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"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b="1"/>
              <a:t>Content</a:t>
            </a:r>
            <a:r>
              <a:rPr lang="es"/>
              <a:t> </a:t>
            </a:r>
            <a:endParaRPr lang="en-US"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 flipH="1">
            <a:off x="8300624" y="2428198"/>
            <a:ext cx="45719" cy="19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">
              <a:solidFill>
                <a:schemeClr val="accent1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19" name="Google Shape;219;p21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">
              <a:solidFill>
                <a:schemeClr val="accent1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">
              <a:solidFill>
                <a:schemeClr val="accent1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">
              <a:solidFill>
                <a:schemeClr val="accent1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Our</a:t>
            </a:r>
            <a:r>
              <a:rPr lang="es" dirty="0"/>
              <a:t> team</a:t>
            </a:r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Chatbot</a:t>
            </a:r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s" err="1"/>
              <a:t>Our</a:t>
            </a:r>
            <a:r>
              <a:rPr lang="es"/>
              <a:t> </a:t>
            </a:r>
            <a:r>
              <a:rPr lang="es" err="1"/>
              <a:t>project</a:t>
            </a:r>
            <a:endParaRPr lang="es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6468317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32" name="Google Shape;232;p21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33" name="Google Shape;233;p21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3654755" y="2031742"/>
            <a:ext cx="432964" cy="431586"/>
            <a:chOff x="5812000" y="2553488"/>
            <a:chExt cx="769850" cy="767400"/>
          </a:xfrm>
        </p:grpSpPr>
        <p:sp>
          <p:nvSpPr>
            <p:cNvPr id="245" name="Google Shape;245;p21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F714B2CE-8117-4500-AB13-8DBAC81DAB2A}"/>
              </a:ext>
            </a:extLst>
          </p:cNvPr>
          <p:cNvSpPr>
            <a:spLocks noGrp="1"/>
          </p:cNvSpPr>
          <p:nvPr>
            <p:ph type="ctrTitle" idx="2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OUR TEAM</a:t>
            </a:r>
            <a:endParaRPr sz="300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7576458" y="3720523"/>
            <a:ext cx="1300782" cy="680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Q&amp;A engineer</a:t>
            </a: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Code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Cheker</a:t>
            </a:r>
            <a:endParaRPr lang="es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1" name="Google Shape;261;p22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2" name="Google Shape;262;p22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GOSTUDIO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F791331-2714-4FFB-A6E9-86423D804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721552"/>
            <a:ext cx="936644" cy="936644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E6285B5-7010-42FA-AD9E-64D65DBAB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524" y="2721553"/>
            <a:ext cx="936520" cy="93652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40652D5-91A3-46F3-83B4-0A09C9517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987" y="2723513"/>
            <a:ext cx="937992" cy="931498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7EDC02B3-C5B2-4E01-869A-6ACFE60AF29D}"/>
              </a:ext>
            </a:extLst>
          </p:cNvPr>
          <p:cNvSpPr txBox="1"/>
          <p:nvPr/>
        </p:nvSpPr>
        <p:spPr>
          <a:xfrm>
            <a:off x="6400800" y="3798950"/>
            <a:ext cx="1089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Frontend Backend Developer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FB73F55E-C4CE-4603-908E-1C4F192ED158}"/>
              </a:ext>
            </a:extLst>
          </p:cNvPr>
          <p:cNvSpPr txBox="1"/>
          <p:nvPr/>
        </p:nvSpPr>
        <p:spPr>
          <a:xfrm>
            <a:off x="4893700" y="3877958"/>
            <a:ext cx="124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Scrum Trainer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ChatBot</a:t>
            </a:r>
            <a:endParaRPr dirty="0"/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</a:t>
            </a:r>
            <a:endParaRPr dirty="0"/>
          </a:p>
        </p:txBody>
      </p:sp>
      <p:sp>
        <p:nvSpPr>
          <p:cNvPr id="273" name="Google Shape;273;p23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" name="Google Shape;274;p23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23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6" name="Google Shape;276;p23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7" name="Google Shape;277;p23"/>
          <p:cNvSpPr txBox="1">
            <a:spLocks noGrp="1"/>
          </p:cNvSpPr>
          <p:nvPr>
            <p:ph type="ctrTitle" idx="5"/>
          </p:nvPr>
        </p:nvSpPr>
        <p:spPr>
          <a:xfrm>
            <a:off x="3447557" y="32420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77E1D7F8-7D52-4555-A631-26568EEBE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458" y="2024631"/>
            <a:ext cx="2987112" cy="1927169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ACD4736A-1968-4C99-8F3A-0216FBC28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34" y="1964093"/>
            <a:ext cx="3354522" cy="1878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ABOUT THE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 menu()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 Title()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piBot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()</a:t>
            </a:r>
            <a:endParaRPr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4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4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" name="Google Shape;342;p24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3" name="Google Shape;343;p24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5" name="Google Shape;345;p24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46" name="Google Shape;346;p24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4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1" name="Google Shape;351;p24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24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56" name="Google Shape;356;p24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4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2" name="Google Shape;362;p24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5D327D44-F2A0-4617-8DFB-AF6746F65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628" y="2109051"/>
            <a:ext cx="4608694" cy="1120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3340500" y="240147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POOR DESIGN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1" name="Google Shape;401;p26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402" name="Google Shape;402;p26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26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6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6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6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4" name="Google Shape;424;p26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683B8A1-10B9-4A1B-876F-B426D5BEA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841" y="1667420"/>
            <a:ext cx="3084416" cy="29280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123" name="Google Shape;1123;p38"/>
          <p:cNvSpPr txBox="1">
            <a:spLocks noGrp="1"/>
          </p:cNvSpPr>
          <p:nvPr>
            <p:ph type="subTitle" idx="1"/>
          </p:nvPr>
        </p:nvSpPr>
        <p:spPr>
          <a:xfrm>
            <a:off x="3721707" y="2421913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Does anyone have any question?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3824844" y="184039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49</Words>
  <Application>Microsoft Office PowerPoint</Application>
  <PresentationFormat>Презентация на цял екран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7" baseType="lpstr">
      <vt:lpstr>Didact Gothic</vt:lpstr>
      <vt:lpstr>Roboto Light</vt:lpstr>
      <vt:lpstr>Arial</vt:lpstr>
      <vt:lpstr>Roboto Black</vt:lpstr>
      <vt:lpstr>Roboto Thin</vt:lpstr>
      <vt:lpstr>Bree Serif</vt:lpstr>
      <vt:lpstr>Roboto Mono Regular</vt:lpstr>
      <vt:lpstr>Impact</vt:lpstr>
      <vt:lpstr>WEB PROPOSAL</vt:lpstr>
      <vt:lpstr>Plan 3</vt:lpstr>
      <vt:lpstr>Content </vt:lpstr>
      <vt:lpstr>OUR TEAM</vt:lpstr>
      <vt:lpstr>ChatBot</vt:lpstr>
      <vt:lpstr>ABOUT THE PROJECT</vt:lpstr>
      <vt:lpstr>Презентация на PowerPoint</vt:lpstr>
      <vt:lpstr>Презентация на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dc:creator>PC</dc:creator>
  <cp:lastModifiedBy>Александър Ангелов Божиков</cp:lastModifiedBy>
  <cp:revision>4</cp:revision>
  <dcterms:modified xsi:type="dcterms:W3CDTF">2021-02-28T20:26:40Z</dcterms:modified>
</cp:coreProperties>
</file>