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9DE09F-219C-49A6-B10E-D3FFAE803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7BD4113C-AF64-49C7-8A7C-9F39E2183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932A61F-760F-4B9C-8A3F-88154D8D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2339-0659-4103-AC12-D0628BCB5893}" type="datetimeFigureOut">
              <a:rPr lang="bg-BG" smtClean="0"/>
              <a:t>24.11.2020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C76596F-B826-43E0-8D24-D116EAB3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0DF3DE0-527D-41A3-BD79-B3229EB9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C38E-AD80-49EC-B825-20656CC346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040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4520D9-E515-466F-894B-BFB52E23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76BAEBA3-902C-4627-872D-4A693D23F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C79F7FE-ADC9-41B3-900E-DC5211DF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2339-0659-4103-AC12-D0628BCB5893}" type="datetimeFigureOut">
              <a:rPr lang="bg-BG" smtClean="0"/>
              <a:t>24.11.2020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D52F4898-FF63-457F-8E43-DBB9E4D0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6CF673C-36B4-472C-8B8E-84ECF4AF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C38E-AD80-49EC-B825-20656CC346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883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1AFC0580-5651-4F54-98BD-89629144E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467052E2-08B3-4A9B-812A-59BF07AD0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2F770E6-F5F2-45CB-9E8C-097D274E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2339-0659-4103-AC12-D0628BCB5893}" type="datetimeFigureOut">
              <a:rPr lang="bg-BG" smtClean="0"/>
              <a:t>24.11.2020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F603C39C-B949-4A1B-BBBA-8495C746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2B77F5E6-18A8-4B08-AF8A-DB8C2ADD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C38E-AD80-49EC-B825-20656CC346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867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66D8D76-4963-4732-B616-76B74231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4F16360-BE07-47C5-B85A-B141AB3F5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82B2AE7-3845-4C88-BEB1-11021C0B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2339-0659-4103-AC12-D0628BCB5893}" type="datetimeFigureOut">
              <a:rPr lang="bg-BG" smtClean="0"/>
              <a:t>24.11.2020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89D267B0-9A93-47A5-863C-56E61038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D5CA081-513B-4C73-8605-82BC4F53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C38E-AD80-49EC-B825-20656CC346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95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8B334C-0F06-4C84-B702-692AA8BA7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53307BE-8CA4-4456-AC5A-16366949E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05E8F89-1496-4283-BECD-F05C98C9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2339-0659-4103-AC12-D0628BCB5893}" type="datetimeFigureOut">
              <a:rPr lang="bg-BG" smtClean="0"/>
              <a:t>24.11.2020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CF122F1A-9B8C-4AD1-A082-0CE3320B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F5FF428F-C9E2-4F95-9D11-4DAC8C44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C38E-AD80-49EC-B825-20656CC346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576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1A6915-BEF1-44E8-B9CD-E98001D1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4595BF3-2F58-4AFD-8BEC-CD3D91197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37A12C14-09D3-46F6-8895-DA56C66B0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BCF4056D-2BC4-48F3-B2F7-810985E5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2339-0659-4103-AC12-D0628BCB5893}" type="datetimeFigureOut">
              <a:rPr lang="bg-BG" smtClean="0"/>
              <a:t>24.11.2020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8DE10617-BEB4-4477-83A1-835B3FAD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162415EF-1468-4201-9ACF-D285530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C38E-AD80-49EC-B825-20656CC346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714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4DE416D-8D57-40ED-B61A-25ED5C433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C817F45-0605-4EB3-B8DE-2DD91AFA4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604EBA25-6527-4461-BC8D-587491904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744464F5-DA9E-4558-A333-91A6626E4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A6C37FF6-4989-4A74-845B-E952A87F6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81078F04-C1CD-4C0F-8008-A2828B29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2339-0659-4103-AC12-D0628BCB5893}" type="datetimeFigureOut">
              <a:rPr lang="bg-BG" smtClean="0"/>
              <a:t>24.11.2020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C54F3F3D-3639-428B-ADD7-68B61F71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5A005093-A8E4-4B1B-990B-003332A0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C38E-AD80-49EC-B825-20656CC346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300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A8DD54F-29FE-4B19-B605-58FF1E21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A2DB87CA-303E-4546-B1C8-80C403E9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2339-0659-4103-AC12-D0628BCB5893}" type="datetimeFigureOut">
              <a:rPr lang="bg-BG" smtClean="0"/>
              <a:t>24.11.2020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B02CDD5D-51B2-475D-9B6B-B3C3DB7B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BBF98CCC-8B70-480F-9EA8-DF4F5235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C38E-AD80-49EC-B825-20656CC346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825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4C5B9C6D-A525-40A2-AB5D-C6B36667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2339-0659-4103-AC12-D0628BCB5893}" type="datetimeFigureOut">
              <a:rPr lang="bg-BG" smtClean="0"/>
              <a:t>24.11.2020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272ABB39-EBC4-4CBB-815B-4C5CD548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7132B769-1AE6-4748-827A-915A735D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C38E-AD80-49EC-B825-20656CC346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470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E52CB95-B7E9-4A61-BB01-21323234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16232EA-CD0F-4C5E-92F4-095847045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17F97A9D-CC93-417E-B6E9-BA21076A4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67877293-B2CD-43FF-B6BE-55E04425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2339-0659-4103-AC12-D0628BCB5893}" type="datetimeFigureOut">
              <a:rPr lang="bg-BG" smtClean="0"/>
              <a:t>24.11.2020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2F7EDA5A-D2BC-49DF-BE96-BD32FEE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D5D9ADF0-C3F7-4301-9EED-23670CDA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C38E-AD80-49EC-B825-20656CC346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783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82274A8-309D-4D54-B117-6269DD29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2A9C5768-88C8-454B-A188-D8ED92629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E4177E8E-C65B-4375-839E-0611B8C6E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9477C5BA-3FAA-4DC0-A985-4D867EFE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2339-0659-4103-AC12-D0628BCB5893}" type="datetimeFigureOut">
              <a:rPr lang="bg-BG" smtClean="0"/>
              <a:t>24.11.2020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E4BEAA19-A08D-48C3-85C2-2EC2612C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62F56B81-3F96-482A-877E-2FD4E20B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C38E-AD80-49EC-B825-20656CC346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431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44FCADB5-3E7B-4EA6-9357-4654FF31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341975F-8448-4767-945C-68884D8A1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F32FDCF-F454-4EAC-921B-3D34F1DBE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E2339-0659-4103-AC12-D0628BCB5893}" type="datetimeFigureOut">
              <a:rPr lang="bg-BG" smtClean="0"/>
              <a:t>24.11.2020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D0925C8E-B73E-4738-844F-31135747A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5A67999C-A813-44F5-8CCC-3F76210B5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4C38E-AD80-49EC-B825-20656CC3466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6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microsoft.com/office/2007/relationships/hdphoto" Target="../media/hdphoto5.wdp"/><Relationship Id="rId26" Type="http://schemas.microsoft.com/office/2007/relationships/hdphoto" Target="../media/hdphoto9.wdp"/><Relationship Id="rId39" Type="http://schemas.openxmlformats.org/officeDocument/2006/relationships/image" Target="../media/image23.png"/><Relationship Id="rId21" Type="http://schemas.openxmlformats.org/officeDocument/2006/relationships/image" Target="../media/image14.png"/><Relationship Id="rId34" Type="http://schemas.microsoft.com/office/2007/relationships/hdphoto" Target="../media/hdphoto13.wdp"/><Relationship Id="rId42" Type="http://schemas.microsoft.com/office/2007/relationships/hdphoto" Target="../media/hdphoto17.wdp"/><Relationship Id="rId47" Type="http://schemas.openxmlformats.org/officeDocument/2006/relationships/image" Target="../media/image29.png"/><Relationship Id="rId50" Type="http://schemas.microsoft.com/office/2007/relationships/hdphoto" Target="../media/hdphoto19.wdp"/><Relationship Id="rId55" Type="http://schemas.openxmlformats.org/officeDocument/2006/relationships/image" Target="../media/image35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9" Type="http://schemas.openxmlformats.org/officeDocument/2006/relationships/image" Target="../media/image18.png"/><Relationship Id="rId11" Type="http://schemas.openxmlformats.org/officeDocument/2006/relationships/image" Target="../media/image9.png"/><Relationship Id="rId24" Type="http://schemas.microsoft.com/office/2007/relationships/hdphoto" Target="../media/hdphoto8.wdp"/><Relationship Id="rId32" Type="http://schemas.microsoft.com/office/2007/relationships/hdphoto" Target="../media/hdphoto12.wdp"/><Relationship Id="rId37" Type="http://schemas.openxmlformats.org/officeDocument/2006/relationships/image" Target="../media/image22.png"/><Relationship Id="rId40" Type="http://schemas.microsoft.com/office/2007/relationships/hdphoto" Target="../media/hdphoto16.wdp"/><Relationship Id="rId45" Type="http://schemas.openxmlformats.org/officeDocument/2006/relationships/image" Target="../media/image27.png"/><Relationship Id="rId53" Type="http://schemas.openxmlformats.org/officeDocument/2006/relationships/image" Target="../media/image33.jpeg"/><Relationship Id="rId58" Type="http://schemas.microsoft.com/office/2007/relationships/hdphoto" Target="../media/hdphoto20.wdp"/><Relationship Id="rId5" Type="http://schemas.openxmlformats.org/officeDocument/2006/relationships/image" Target="../media/image4.jpeg"/><Relationship Id="rId61" Type="http://schemas.openxmlformats.org/officeDocument/2006/relationships/image" Target="../media/image39.png"/><Relationship Id="rId19" Type="http://schemas.openxmlformats.org/officeDocument/2006/relationships/image" Target="../media/image13.png"/><Relationship Id="rId14" Type="http://schemas.microsoft.com/office/2007/relationships/hdphoto" Target="../media/hdphoto3.wdp"/><Relationship Id="rId22" Type="http://schemas.microsoft.com/office/2007/relationships/hdphoto" Target="../media/hdphoto7.wdp"/><Relationship Id="rId27" Type="http://schemas.openxmlformats.org/officeDocument/2006/relationships/image" Target="../media/image17.png"/><Relationship Id="rId30" Type="http://schemas.microsoft.com/office/2007/relationships/hdphoto" Target="../media/hdphoto11.wdp"/><Relationship Id="rId35" Type="http://schemas.openxmlformats.org/officeDocument/2006/relationships/image" Target="../media/image21.png"/><Relationship Id="rId43" Type="http://schemas.openxmlformats.org/officeDocument/2006/relationships/image" Target="../media/image25.png"/><Relationship Id="rId48" Type="http://schemas.microsoft.com/office/2007/relationships/hdphoto" Target="../media/hdphoto18.wdp"/><Relationship Id="rId56" Type="http://schemas.openxmlformats.org/officeDocument/2006/relationships/image" Target="../media/image36.jpeg"/><Relationship Id="rId8" Type="http://schemas.openxmlformats.org/officeDocument/2006/relationships/image" Target="../media/image7.jpg"/><Relationship Id="rId51" Type="http://schemas.openxmlformats.org/officeDocument/2006/relationships/image" Target="../media/image31.png"/><Relationship Id="rId3" Type="http://schemas.openxmlformats.org/officeDocument/2006/relationships/image" Target="../media/image2.png"/><Relationship Id="rId12" Type="http://schemas.microsoft.com/office/2007/relationships/hdphoto" Target="../media/hdphoto2.wdp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38" Type="http://schemas.microsoft.com/office/2007/relationships/hdphoto" Target="../media/hdphoto15.wdp"/><Relationship Id="rId46" Type="http://schemas.openxmlformats.org/officeDocument/2006/relationships/image" Target="../media/image28.png"/><Relationship Id="rId59" Type="http://schemas.openxmlformats.org/officeDocument/2006/relationships/image" Target="../media/image38.png"/><Relationship Id="rId20" Type="http://schemas.microsoft.com/office/2007/relationships/hdphoto" Target="../media/hdphoto6.wdp"/><Relationship Id="rId41" Type="http://schemas.openxmlformats.org/officeDocument/2006/relationships/image" Target="../media/image24.png"/><Relationship Id="rId54" Type="http://schemas.openxmlformats.org/officeDocument/2006/relationships/image" Target="../media/image34.jpeg"/><Relationship Id="rId62" Type="http://schemas.microsoft.com/office/2007/relationships/hdphoto" Target="../media/hdphoto2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microsoft.com/office/2007/relationships/hdphoto" Target="../media/hdphoto10.wdp"/><Relationship Id="rId36" Type="http://schemas.microsoft.com/office/2007/relationships/hdphoto" Target="../media/hdphoto14.wdp"/><Relationship Id="rId49" Type="http://schemas.openxmlformats.org/officeDocument/2006/relationships/image" Target="../media/image30.png"/><Relationship Id="rId57" Type="http://schemas.openxmlformats.org/officeDocument/2006/relationships/image" Target="../media/image37.png"/><Relationship Id="rId10" Type="http://schemas.microsoft.com/office/2007/relationships/hdphoto" Target="../media/hdphoto1.wdp"/><Relationship Id="rId31" Type="http://schemas.openxmlformats.org/officeDocument/2006/relationships/image" Target="../media/image19.png"/><Relationship Id="rId44" Type="http://schemas.openxmlformats.org/officeDocument/2006/relationships/image" Target="../media/image26.png"/><Relationship Id="rId52" Type="http://schemas.openxmlformats.org/officeDocument/2006/relationships/image" Target="../media/image32.png"/><Relationship Id="rId60" Type="http://schemas.microsoft.com/office/2007/relationships/hdphoto" Target="../media/hdphoto21.wdp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microsoft.com/office/2007/relationships/hdphoto" Target="../media/hdphoto19.wdp"/><Relationship Id="rId3" Type="http://schemas.microsoft.com/office/2007/relationships/hdphoto" Target="../media/hdphoto16.wdp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microsoft.com/office/2007/relationships/hdphoto" Target="../media/hdphoto18.wdp"/><Relationship Id="rId5" Type="http://schemas.microsoft.com/office/2007/relationships/hdphoto" Target="../media/hdphoto17.wdp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microsoft.com/office/2007/relationships/hdphoto" Target="../media/hdphoto22.wdp"/><Relationship Id="rId3" Type="http://schemas.openxmlformats.org/officeDocument/2006/relationships/image" Target="../media/image32.png"/><Relationship Id="rId7" Type="http://schemas.openxmlformats.org/officeDocument/2006/relationships/image" Target="../media/image40.jpeg"/><Relationship Id="rId12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microsoft.com/office/2007/relationships/hdphoto" Target="../media/hdphoto21.wdp"/><Relationship Id="rId5" Type="http://schemas.openxmlformats.org/officeDocument/2006/relationships/image" Target="../media/image34.jpeg"/><Relationship Id="rId10" Type="http://schemas.openxmlformats.org/officeDocument/2006/relationships/image" Target="../media/image38.png"/><Relationship Id="rId4" Type="http://schemas.openxmlformats.org/officeDocument/2006/relationships/image" Target="../media/image33.jpeg"/><Relationship Id="rId9" Type="http://schemas.microsoft.com/office/2007/relationships/hdphoto" Target="../media/hdphoto20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4525290-413A-4621-BC2E-8CDEF08ED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Impact" panose="020B0806030902050204" pitchFamily="34" charset="0"/>
              </a:rPr>
              <a:t>Mission Season</a:t>
            </a:r>
            <a:endParaRPr lang="bg-BG" sz="6600" dirty="0">
              <a:latin typeface="Impact" panose="020B0806030902050204" pitchFamily="34" charset="0"/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69516C53-D38C-4088-A088-3F4FE6257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Tic Tac Toe</a:t>
            </a:r>
            <a:endParaRPr lang="bg-BG" sz="2800" dirty="0">
              <a:latin typeface="Impact" panose="020B0806030902050204" pitchFamily="34" charset="0"/>
            </a:endParaRPr>
          </a:p>
        </p:txBody>
      </p:sp>
      <p:grpSp>
        <p:nvGrpSpPr>
          <p:cNvPr id="65" name="Групиране 64">
            <a:extLst>
              <a:ext uri="{FF2B5EF4-FFF2-40B4-BE49-F238E27FC236}">
                <a16:creationId xmlns:a16="http://schemas.microsoft.com/office/drawing/2014/main" id="{040B1048-F3F0-40B4-9DB1-74DBFB3D88DA}"/>
              </a:ext>
            </a:extLst>
          </p:cNvPr>
          <p:cNvGrpSpPr/>
          <p:nvPr/>
        </p:nvGrpSpPr>
        <p:grpSpPr>
          <a:xfrm>
            <a:off x="-754981" y="-927953"/>
            <a:ext cx="13879507" cy="8896205"/>
            <a:chOff x="-754981" y="-927953"/>
            <a:chExt cx="13879507" cy="8896205"/>
          </a:xfrm>
        </p:grpSpPr>
        <p:grpSp>
          <p:nvGrpSpPr>
            <p:cNvPr id="4" name="Групиране 3">
              <a:extLst>
                <a:ext uri="{FF2B5EF4-FFF2-40B4-BE49-F238E27FC236}">
                  <a16:creationId xmlns:a16="http://schemas.microsoft.com/office/drawing/2014/main" id="{3DCDA116-397A-4508-82E1-C1F49061905C}"/>
                </a:ext>
              </a:extLst>
            </p:cNvPr>
            <p:cNvGrpSpPr/>
            <p:nvPr/>
          </p:nvGrpSpPr>
          <p:grpSpPr>
            <a:xfrm>
              <a:off x="8852421" y="-817861"/>
              <a:ext cx="4272105" cy="4880165"/>
              <a:chOff x="0" y="0"/>
              <a:chExt cx="4390617" cy="5015621"/>
            </a:xfrm>
          </p:grpSpPr>
          <p:pic>
            <p:nvPicPr>
              <p:cNvPr id="5" name="Картина 4">
                <a:extLst>
                  <a:ext uri="{FF2B5EF4-FFF2-40B4-BE49-F238E27FC236}">
                    <a16:creationId xmlns:a16="http://schemas.microsoft.com/office/drawing/2014/main" id="{4273BA26-7C4A-413D-95A9-A486FFC8C6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048457" flipV="1">
                <a:off x="1033372" y="511157"/>
                <a:ext cx="3593465" cy="3121025"/>
              </a:xfrm>
              <a:prstGeom prst="rect">
                <a:avLst/>
              </a:prstGeom>
            </p:spPr>
          </p:pic>
          <p:pic>
            <p:nvPicPr>
              <p:cNvPr id="6" name="Картина 5">
                <a:extLst>
                  <a:ext uri="{FF2B5EF4-FFF2-40B4-BE49-F238E27FC236}">
                    <a16:creationId xmlns:a16="http://schemas.microsoft.com/office/drawing/2014/main" id="{3B342F2E-35C4-4789-AAC8-16C52F2D1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5F5F5"/>
                  </a:clrFrom>
                  <a:clrTo>
                    <a:srgbClr val="F5F5F5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602819">
                <a:off x="2515123" y="2915732"/>
                <a:ext cx="853440" cy="1014095"/>
              </a:xfrm>
              <a:prstGeom prst="rect">
                <a:avLst/>
              </a:prstGeom>
            </p:spPr>
          </p:pic>
          <p:pic>
            <p:nvPicPr>
              <p:cNvPr id="7" name="Картина 6">
                <a:extLst>
                  <a:ext uri="{FF2B5EF4-FFF2-40B4-BE49-F238E27FC236}">
                    <a16:creationId xmlns:a16="http://schemas.microsoft.com/office/drawing/2014/main" id="{1D4B3AD5-78F3-4E6A-BDC4-EAC03F34E7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5F5F5"/>
                  </a:clrFrom>
                  <a:clrTo>
                    <a:srgbClr val="F5F5F5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21534">
                <a:off x="612217" y="1263615"/>
                <a:ext cx="853440" cy="1014095"/>
              </a:xfrm>
              <a:prstGeom prst="rect">
                <a:avLst/>
              </a:prstGeom>
            </p:spPr>
          </p:pic>
          <p:pic>
            <p:nvPicPr>
              <p:cNvPr id="8" name="Картина 7">
                <a:extLst>
                  <a:ext uri="{FF2B5EF4-FFF2-40B4-BE49-F238E27FC236}">
                    <a16:creationId xmlns:a16="http://schemas.microsoft.com/office/drawing/2014/main" id="{773F408C-6365-4B88-8E08-668F48BD0A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04"/>
              <a:stretch/>
            </p:blipFill>
            <p:spPr bwMode="auto">
              <a:xfrm rot="21186218">
                <a:off x="3183548" y="2562993"/>
                <a:ext cx="288925" cy="291465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0" name="Картина 9">
                <a:extLst>
                  <a:ext uri="{FF2B5EF4-FFF2-40B4-BE49-F238E27FC236}">
                    <a16:creationId xmlns:a16="http://schemas.microsoft.com/office/drawing/2014/main" id="{AE91A717-42A8-495B-A8F7-68961EB572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04"/>
              <a:stretch/>
            </p:blipFill>
            <p:spPr bwMode="auto">
              <a:xfrm rot="2198019">
                <a:off x="566790" y="2578903"/>
                <a:ext cx="390525" cy="394335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1" name="Картина 10">
                <a:extLst>
                  <a:ext uri="{FF2B5EF4-FFF2-40B4-BE49-F238E27FC236}">
                    <a16:creationId xmlns:a16="http://schemas.microsoft.com/office/drawing/2014/main" id="{4481380A-592E-4D74-8FCE-C8C94DE75F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7F7F7"/>
                  </a:clrFrom>
                  <a:clrTo>
                    <a:srgbClr val="F7F7F7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6347">
                <a:off x="1566810" y="3497489"/>
                <a:ext cx="914400" cy="749935"/>
              </a:xfrm>
              <a:prstGeom prst="rect">
                <a:avLst/>
              </a:prstGeom>
            </p:spPr>
          </p:pic>
          <p:pic>
            <p:nvPicPr>
              <p:cNvPr id="12" name="Картина 11">
                <a:extLst>
                  <a:ext uri="{FF2B5EF4-FFF2-40B4-BE49-F238E27FC236}">
                    <a16:creationId xmlns:a16="http://schemas.microsoft.com/office/drawing/2014/main" id="{3A7DA2F4-A328-4517-9E39-ACDB80DA5C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7F7F7"/>
                  </a:clrFrom>
                  <a:clrTo>
                    <a:srgbClr val="F7F7F7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913186">
                <a:off x="1406037" y="542227"/>
                <a:ext cx="914400" cy="749935"/>
              </a:xfrm>
              <a:prstGeom prst="rect">
                <a:avLst/>
              </a:prstGeom>
            </p:spPr>
          </p:pic>
          <p:pic>
            <p:nvPicPr>
              <p:cNvPr id="13" name="Картина 12">
                <a:extLst>
                  <a:ext uri="{FF2B5EF4-FFF2-40B4-BE49-F238E27FC236}">
                    <a16:creationId xmlns:a16="http://schemas.microsoft.com/office/drawing/2014/main" id="{FE40639E-0D31-4404-83CA-8DFD0F4E2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616991">
                <a:off x="2385542" y="4425706"/>
                <a:ext cx="986790" cy="589915"/>
              </a:xfrm>
              <a:prstGeom prst="rect">
                <a:avLst/>
              </a:prstGeom>
            </p:spPr>
          </p:pic>
          <p:pic>
            <p:nvPicPr>
              <p:cNvPr id="14" name="Картина 13">
                <a:extLst>
                  <a:ext uri="{FF2B5EF4-FFF2-40B4-BE49-F238E27FC236}">
                    <a16:creationId xmlns:a16="http://schemas.microsoft.com/office/drawing/2014/main" id="{1532AD6A-4AE2-4676-945D-C4B90F9D03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765984" flipV="1">
                <a:off x="-330200" y="330200"/>
                <a:ext cx="1642745" cy="982345"/>
              </a:xfrm>
              <a:prstGeom prst="rect">
                <a:avLst/>
              </a:prstGeom>
            </p:spPr>
          </p:pic>
        </p:grpSp>
        <p:grpSp>
          <p:nvGrpSpPr>
            <p:cNvPr id="17" name="Групиране 16">
              <a:extLst>
                <a:ext uri="{FF2B5EF4-FFF2-40B4-BE49-F238E27FC236}">
                  <a16:creationId xmlns:a16="http://schemas.microsoft.com/office/drawing/2014/main" id="{1026750A-486B-4FE5-A444-0F570D06EE27}"/>
                </a:ext>
              </a:extLst>
            </p:cNvPr>
            <p:cNvGrpSpPr/>
            <p:nvPr/>
          </p:nvGrpSpPr>
          <p:grpSpPr>
            <a:xfrm>
              <a:off x="8205933" y="3379697"/>
              <a:ext cx="4320541" cy="4401700"/>
              <a:chOff x="0" y="758310"/>
              <a:chExt cx="4320541" cy="4401700"/>
            </a:xfrm>
          </p:grpSpPr>
          <p:pic>
            <p:nvPicPr>
              <p:cNvPr id="18" name="Картина 17">
                <a:extLst>
                  <a:ext uri="{FF2B5EF4-FFF2-40B4-BE49-F238E27FC236}">
                    <a16:creationId xmlns:a16="http://schemas.microsoft.com/office/drawing/2014/main" id="{B7AFE11B-E6E4-452C-9CE4-17A49B0DC9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670" b="100000" l="0" r="100000">
                            <a14:backgroundMark x1="61378" y1="28015" x2="61378" y2="28015"/>
                            <a14:backgroundMark x1="68058" y1="31354" x2="68058" y2="31354"/>
                            <a14:backgroundMark x1="61378" y1="40816" x2="61378" y2="40816"/>
                            <a14:backgroundMark x1="76618" y1="48980" x2="76618" y2="48980"/>
                            <a14:backgroundMark x1="63674" y1="49536" x2="63674" y2="49536"/>
                            <a14:backgroundMark x1="79332" y1="40816" x2="79332" y2="40816"/>
                            <a14:backgroundMark x1="66806" y1="46382" x2="66806" y2="46382"/>
                            <a14:backgroundMark x1="43841" y1="30056" x2="43841" y2="30056"/>
                            <a14:backgroundMark x1="46764" y1="40631" x2="46764" y2="40631"/>
                            <a14:backgroundMark x1="48225" y1="22449" x2="48225" y2="22449"/>
                            <a14:backgroundMark x1="32985" y1="23377" x2="32985" y2="23377"/>
                            <a14:backgroundMark x1="55115" y1="38219" x2="55115" y2="38219"/>
                            <a14:backgroundMark x1="67641" y1="22820" x2="67641" y2="22820"/>
                            <a14:backgroundMark x1="71190" y1="23748" x2="71190" y2="23748"/>
                            <a14:backgroundMark x1="82463" y1="66048" x2="82463" y2="66048"/>
                            <a14:backgroundMark x1="61587" y1="54731" x2="61587" y2="54731"/>
                            <a14:backgroundMark x1="59081" y1="60111" x2="59081" y2="60111"/>
                            <a14:backgroundMark x1="56159" y1="65677" x2="56159" y2="65677"/>
                            <a14:backgroundMark x1="46973" y1="69202" x2="46973" y2="69202"/>
                            <a14:backgroundMark x1="46347" y1="62709" x2="46347" y2="62709"/>
                            <a14:backgroundMark x1="41754" y1="59740" x2="41754" y2="59740"/>
                            <a14:backgroundMark x1="32150" y1="68460" x2="32150" y2="68460"/>
                            <a14:backgroundMark x1="36534" y1="50278" x2="36534" y2="50278"/>
                            <a14:backgroundMark x1="38831" y1="55473" x2="38831" y2="55473"/>
                            <a14:backgroundMark x1="25261" y1="58998" x2="25261" y2="58998"/>
                            <a14:backgroundMark x1="20877" y1="65306" x2="20877" y2="65306"/>
                            <a14:backgroundMark x1="21503" y1="41373" x2="21503" y2="41373"/>
                            <a14:backgroundMark x1="13152" y1="51391" x2="13152" y2="51391"/>
                            <a14:backgroundMark x1="12109" y1="54360" x2="12109" y2="54360"/>
                            <a14:backgroundMark x1="67223" y1="82931" x2="67223" y2="82931"/>
                            <a14:backgroundMark x1="71608" y1="80891" x2="71608" y2="80891"/>
                            <a14:backgroundMark x1="70564" y1="72913" x2="70564" y2="72913"/>
                            <a14:backgroundMark x1="85177" y1="50835" x2="85177" y2="50835"/>
                            <a14:backgroundMark x1="85386" y1="54360" x2="85386" y2="54360"/>
                            <a14:backgroundMark x1="66597" y1="21336" x2="66597" y2="21336"/>
                            <a14:backgroundMark x1="29645" y1="23748" x2="29645" y2="23748"/>
                            <a14:backgroundMark x1="33612" y1="22263" x2="33612" y2="22263"/>
                            <a14:backgroundMark x1="29645" y1="78293" x2="29645" y2="78293"/>
                            <a14:backgroundMark x1="34864" y1="79963" x2="34864" y2="7996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87390">
                <a:off x="225137" y="2890405"/>
                <a:ext cx="497205" cy="560070"/>
              </a:xfrm>
              <a:prstGeom prst="rect">
                <a:avLst/>
              </a:prstGeom>
            </p:spPr>
          </p:pic>
          <p:grpSp>
            <p:nvGrpSpPr>
              <p:cNvPr id="19" name="Групиране 18">
                <a:extLst>
                  <a:ext uri="{FF2B5EF4-FFF2-40B4-BE49-F238E27FC236}">
                    <a16:creationId xmlns:a16="http://schemas.microsoft.com/office/drawing/2014/main" id="{E7397574-1E75-47B4-9B15-CEF9A42EFFA6}"/>
                  </a:ext>
                </a:extLst>
              </p:cNvPr>
              <p:cNvGrpSpPr/>
              <p:nvPr/>
            </p:nvGrpSpPr>
            <p:grpSpPr>
              <a:xfrm>
                <a:off x="0" y="758310"/>
                <a:ext cx="4320541" cy="4401700"/>
                <a:chOff x="0" y="758310"/>
                <a:chExt cx="4320921" cy="4401700"/>
              </a:xfrm>
            </p:grpSpPr>
            <p:pic>
              <p:nvPicPr>
                <p:cNvPr id="20" name="Картина 19">
                  <a:extLst>
                    <a:ext uri="{FF2B5EF4-FFF2-40B4-BE49-F238E27FC236}">
                      <a16:creationId xmlns:a16="http://schemas.microsoft.com/office/drawing/2014/main" id="{C6169BF1-FE38-4448-A1B7-F32AA9BF6B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1670" b="100000" l="0" r="100000">
                              <a14:backgroundMark x1="61378" y1="28015" x2="61378" y2="28015"/>
                              <a14:backgroundMark x1="68058" y1="31354" x2="68058" y2="31354"/>
                              <a14:backgroundMark x1="61378" y1="40816" x2="61378" y2="40816"/>
                              <a14:backgroundMark x1="76618" y1="48980" x2="76618" y2="48980"/>
                              <a14:backgroundMark x1="63674" y1="49536" x2="63674" y2="49536"/>
                              <a14:backgroundMark x1="79332" y1="40816" x2="79332" y2="40816"/>
                              <a14:backgroundMark x1="66806" y1="46382" x2="66806" y2="46382"/>
                              <a14:backgroundMark x1="43841" y1="30056" x2="43841" y2="30056"/>
                              <a14:backgroundMark x1="46764" y1="40631" x2="46764" y2="40631"/>
                              <a14:backgroundMark x1="48225" y1="22449" x2="48225" y2="22449"/>
                              <a14:backgroundMark x1="32985" y1="23377" x2="32985" y2="23377"/>
                              <a14:backgroundMark x1="55115" y1="38219" x2="55115" y2="38219"/>
                              <a14:backgroundMark x1="67641" y1="22820" x2="67641" y2="22820"/>
                              <a14:backgroundMark x1="71190" y1="23748" x2="71190" y2="23748"/>
                              <a14:backgroundMark x1="82463" y1="66048" x2="82463" y2="66048"/>
                              <a14:backgroundMark x1="61587" y1="54731" x2="61587" y2="54731"/>
                              <a14:backgroundMark x1="59081" y1="60111" x2="59081" y2="60111"/>
                              <a14:backgroundMark x1="56159" y1="65677" x2="56159" y2="65677"/>
                              <a14:backgroundMark x1="46973" y1="69202" x2="46973" y2="69202"/>
                              <a14:backgroundMark x1="46347" y1="62709" x2="46347" y2="62709"/>
                              <a14:backgroundMark x1="41754" y1="59740" x2="41754" y2="59740"/>
                              <a14:backgroundMark x1="32150" y1="68460" x2="32150" y2="68460"/>
                              <a14:backgroundMark x1="36534" y1="50278" x2="36534" y2="50278"/>
                              <a14:backgroundMark x1="38831" y1="55473" x2="38831" y2="55473"/>
                              <a14:backgroundMark x1="25261" y1="58998" x2="25261" y2="58998"/>
                              <a14:backgroundMark x1="20877" y1="65306" x2="20877" y2="65306"/>
                              <a14:backgroundMark x1="21503" y1="41373" x2="21503" y2="41373"/>
                              <a14:backgroundMark x1="13152" y1="51391" x2="13152" y2="51391"/>
                              <a14:backgroundMark x1="12109" y1="54360" x2="12109" y2="54360"/>
                              <a14:backgroundMark x1="67223" y1="82931" x2="67223" y2="82931"/>
                              <a14:backgroundMark x1="71608" y1="80891" x2="71608" y2="80891"/>
                              <a14:backgroundMark x1="70564" y1="72913" x2="70564" y2="72913"/>
                              <a14:backgroundMark x1="85177" y1="50835" x2="85177" y2="50835"/>
                              <a14:backgroundMark x1="85386" y1="54360" x2="85386" y2="54360"/>
                              <a14:backgroundMark x1="66597" y1="21336" x2="66597" y2="21336"/>
                              <a14:backgroundMark x1="29645" y1="23748" x2="29645" y2="23748"/>
                              <a14:backgroundMark x1="33612" y1="22263" x2="33612" y2="22263"/>
                              <a14:backgroundMark x1="29645" y1="78293" x2="29645" y2="78293"/>
                              <a14:backgroundMark x1="34864" y1="79963" x2="34864" y2="7996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352939">
                  <a:off x="1322070" y="3406902"/>
                  <a:ext cx="624840" cy="702945"/>
                </a:xfrm>
                <a:prstGeom prst="rect">
                  <a:avLst/>
                </a:prstGeom>
              </p:spPr>
            </p:pic>
            <p:pic>
              <p:nvPicPr>
                <p:cNvPr id="21" name="Картина 20">
                  <a:extLst>
                    <a:ext uri="{FF2B5EF4-FFF2-40B4-BE49-F238E27FC236}">
                      <a16:creationId xmlns:a16="http://schemas.microsoft.com/office/drawing/2014/main" id="{516E299E-6FC5-4E2D-BA01-656FFC24C6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ackgroundRemoval t="1670" b="100000" l="0" r="100000">
                              <a14:backgroundMark x1="61378" y1="28015" x2="61378" y2="28015"/>
                              <a14:backgroundMark x1="68058" y1="31354" x2="68058" y2="31354"/>
                              <a14:backgroundMark x1="61378" y1="40816" x2="61378" y2="40816"/>
                              <a14:backgroundMark x1="76618" y1="48980" x2="76618" y2="48980"/>
                              <a14:backgroundMark x1="63674" y1="49536" x2="63674" y2="49536"/>
                              <a14:backgroundMark x1="79332" y1="40816" x2="79332" y2="40816"/>
                              <a14:backgroundMark x1="66806" y1="46382" x2="66806" y2="46382"/>
                              <a14:backgroundMark x1="43841" y1="30056" x2="43841" y2="30056"/>
                              <a14:backgroundMark x1="46764" y1="40631" x2="46764" y2="40631"/>
                              <a14:backgroundMark x1="48225" y1="22449" x2="48225" y2="22449"/>
                              <a14:backgroundMark x1="32985" y1="23377" x2="32985" y2="23377"/>
                              <a14:backgroundMark x1="55115" y1="38219" x2="55115" y2="38219"/>
                              <a14:backgroundMark x1="67641" y1="22820" x2="67641" y2="22820"/>
                              <a14:backgroundMark x1="71190" y1="23748" x2="71190" y2="23748"/>
                              <a14:backgroundMark x1="82463" y1="66048" x2="82463" y2="66048"/>
                              <a14:backgroundMark x1="61587" y1="54731" x2="61587" y2="54731"/>
                              <a14:backgroundMark x1="59081" y1="60111" x2="59081" y2="60111"/>
                              <a14:backgroundMark x1="56159" y1="65677" x2="56159" y2="65677"/>
                              <a14:backgroundMark x1="46973" y1="69202" x2="46973" y2="69202"/>
                              <a14:backgroundMark x1="46347" y1="62709" x2="46347" y2="62709"/>
                              <a14:backgroundMark x1="41754" y1="59740" x2="41754" y2="59740"/>
                              <a14:backgroundMark x1="32150" y1="68460" x2="32150" y2="68460"/>
                              <a14:backgroundMark x1="36534" y1="50278" x2="36534" y2="50278"/>
                              <a14:backgroundMark x1="38831" y1="55473" x2="38831" y2="55473"/>
                              <a14:backgroundMark x1="25261" y1="58998" x2="25261" y2="58998"/>
                              <a14:backgroundMark x1="20877" y1="65306" x2="20877" y2="65306"/>
                              <a14:backgroundMark x1="21503" y1="41373" x2="21503" y2="41373"/>
                              <a14:backgroundMark x1="13152" y1="51391" x2="13152" y2="51391"/>
                              <a14:backgroundMark x1="12109" y1="54360" x2="12109" y2="54360"/>
                              <a14:backgroundMark x1="67223" y1="82931" x2="67223" y2="82931"/>
                              <a14:backgroundMark x1="71608" y1="80891" x2="71608" y2="80891"/>
                              <a14:backgroundMark x1="70564" y1="72913" x2="70564" y2="72913"/>
                              <a14:backgroundMark x1="85177" y1="50835" x2="85177" y2="50835"/>
                              <a14:backgroundMark x1="85386" y1="54360" x2="85386" y2="54360"/>
                              <a14:backgroundMark x1="66597" y1="21336" x2="66597" y2="21336"/>
                              <a14:backgroundMark x1="29645" y1="23748" x2="29645" y2="23748"/>
                              <a14:backgroundMark x1="33612" y1="22263" x2="33612" y2="22263"/>
                              <a14:backgroundMark x1="29645" y1="78293" x2="29645" y2="78293"/>
                              <a14:backgroundMark x1="34864" y1="79963" x2="34864" y2="7996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214007">
                  <a:off x="2859786" y="1358646"/>
                  <a:ext cx="1461135" cy="1644650"/>
                </a:xfrm>
                <a:prstGeom prst="rect">
                  <a:avLst/>
                </a:prstGeom>
              </p:spPr>
            </p:pic>
            <p:pic>
              <p:nvPicPr>
                <p:cNvPr id="22" name="Картина 21">
                  <a:extLst>
                    <a:ext uri="{FF2B5EF4-FFF2-40B4-BE49-F238E27FC236}">
                      <a16:creationId xmlns:a16="http://schemas.microsoft.com/office/drawing/2014/main" id="{EB47CF4B-A344-4665-B091-25CF619B2E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ackgroundRemoval t="1496" b="96795" l="4636" r="89625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0751010">
                  <a:off x="1970532" y="3150870"/>
                  <a:ext cx="1945005" cy="2009140"/>
                </a:xfrm>
                <a:prstGeom prst="rect">
                  <a:avLst/>
                </a:prstGeom>
              </p:spPr>
            </p:pic>
            <p:pic>
              <p:nvPicPr>
                <p:cNvPr id="23" name="Картина 22">
                  <a:extLst>
                    <a:ext uri="{FF2B5EF4-FFF2-40B4-BE49-F238E27FC236}">
                      <a16:creationId xmlns:a16="http://schemas.microsoft.com/office/drawing/2014/main" id="{BD75FF30-B310-47AE-8CE3-0D3B305D5B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BEBA8EAE-BF5A-486C-A8C5-ECC9F3942E4B}">
                      <a14:imgProps xmlns:a14="http://schemas.microsoft.com/office/drawing/2010/main">
                        <a14:imgLayer r:embed="rId18">
                          <a14:imgEffect>
                            <a14:backgroundRemoval t="1496" b="96795" l="4636" r="89625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593999">
                  <a:off x="1379982" y="1992630"/>
                  <a:ext cx="779145" cy="805180"/>
                </a:xfrm>
                <a:prstGeom prst="rect">
                  <a:avLst/>
                </a:prstGeom>
              </p:spPr>
            </p:pic>
            <p:pic>
              <p:nvPicPr>
                <p:cNvPr id="24" name="Картина 23">
                  <a:extLst>
                    <a:ext uri="{FF2B5EF4-FFF2-40B4-BE49-F238E27FC236}">
                      <a16:creationId xmlns:a16="http://schemas.microsoft.com/office/drawing/2014/main" id="{14F2D954-38E6-46C9-9F0E-1110A1350E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BEBA8EAE-BF5A-486C-A8C5-ECC9F3942E4B}">
                      <a14:imgProps xmlns:a14="http://schemas.microsoft.com/office/drawing/2010/main">
                        <a14:imgLayer r:embed="rId20">
                          <a14:imgEffect>
                            <a14:backgroundRemoval t="1496" b="96795" l="4636" r="89625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593999">
                  <a:off x="1996440" y="3377184"/>
                  <a:ext cx="278765" cy="287655"/>
                </a:xfrm>
                <a:prstGeom prst="rect">
                  <a:avLst/>
                </a:prstGeom>
              </p:spPr>
            </p:pic>
            <p:pic>
              <p:nvPicPr>
                <p:cNvPr id="25" name="Картина 24">
                  <a:extLst>
                    <a:ext uri="{FF2B5EF4-FFF2-40B4-BE49-F238E27FC236}">
                      <a16:creationId xmlns:a16="http://schemas.microsoft.com/office/drawing/2014/main" id="{1EFA3E5D-B45A-4B47-BFB7-B5C45FC84B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1" cstate="print">
                  <a:extLst>
                    <a:ext uri="{BEBA8EAE-BF5A-486C-A8C5-ECC9F3942E4B}">
                      <a14:imgProps xmlns:a14="http://schemas.microsoft.com/office/drawing/2010/main">
                        <a14:imgLayer r:embed="rId22">
                          <a14:imgEffect>
                            <a14:saturation sat="33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482" t="40900" r="20122"/>
                <a:stretch/>
              </p:blipFill>
              <p:spPr bwMode="auto">
                <a:xfrm rot="20914872">
                  <a:off x="2350008" y="1018794"/>
                  <a:ext cx="358775" cy="361315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26" name="Картина 25">
                  <a:extLst>
                    <a:ext uri="{FF2B5EF4-FFF2-40B4-BE49-F238E27FC236}">
                      <a16:creationId xmlns:a16="http://schemas.microsoft.com/office/drawing/2014/main" id="{4D956645-F3BE-4145-8AC3-7300EE3D2C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3" cstate="print">
                  <a:extLst>
                    <a:ext uri="{BEBA8EAE-BF5A-486C-A8C5-ECC9F3942E4B}">
                      <a14:imgProps xmlns:a14="http://schemas.microsoft.com/office/drawing/2010/main">
                        <a14:imgLayer r:embed="rId24">
                          <a14:imgEffect>
                            <a14:saturation sat="33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482" t="40900" r="20122"/>
                <a:stretch/>
              </p:blipFill>
              <p:spPr bwMode="auto">
                <a:xfrm rot="20914872">
                  <a:off x="1270254" y="2828544"/>
                  <a:ext cx="184785" cy="186690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27" name="Картина 26">
                  <a:extLst>
                    <a:ext uri="{FF2B5EF4-FFF2-40B4-BE49-F238E27FC236}">
                      <a16:creationId xmlns:a16="http://schemas.microsoft.com/office/drawing/2014/main" id="{0ACDFB0F-82F0-4A9D-88C8-8A5CEF64C2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5" cstate="print">
                  <a:extLst>
                    <a:ext uri="{BEBA8EAE-BF5A-486C-A8C5-ECC9F3942E4B}">
                      <a14:imgProps xmlns:a14="http://schemas.microsoft.com/office/drawing/2010/main">
                        <a14:imgLayer r:embed="rId26">
                          <a14:imgEffect>
                            <a14:saturation sat="33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482" t="40900" r="20122"/>
                <a:stretch/>
              </p:blipFill>
              <p:spPr bwMode="auto">
                <a:xfrm rot="20914872">
                  <a:off x="935736" y="3103626"/>
                  <a:ext cx="387350" cy="390525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28" name="Картина 27">
                  <a:extLst>
                    <a:ext uri="{FF2B5EF4-FFF2-40B4-BE49-F238E27FC236}">
                      <a16:creationId xmlns:a16="http://schemas.microsoft.com/office/drawing/2014/main" id="{1EB44132-C04C-42D3-A806-361FFC9153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7" cstate="print">
                  <a:extLst>
                    <a:ext uri="{BEBA8EAE-BF5A-486C-A8C5-ECC9F3942E4B}">
                      <a14:imgProps xmlns:a14="http://schemas.microsoft.com/office/drawing/2010/main">
                        <a14:imgLayer r:embed="rId28">
                          <a14:imgEffect>
                            <a14:saturation sat="33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482" t="40900" r="20122"/>
                <a:stretch/>
              </p:blipFill>
              <p:spPr bwMode="auto">
                <a:xfrm rot="20914872">
                  <a:off x="2154936" y="2518410"/>
                  <a:ext cx="417195" cy="420370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29" name="Картина 28">
                  <a:extLst>
                    <a:ext uri="{FF2B5EF4-FFF2-40B4-BE49-F238E27FC236}">
                      <a16:creationId xmlns:a16="http://schemas.microsoft.com/office/drawing/2014/main" id="{83454DEC-F5D3-4A09-B8EE-A70740A804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9" cstate="print">
                  <a:extLst>
                    <a:ext uri="{BEBA8EAE-BF5A-486C-A8C5-ECC9F3942E4B}">
                      <a14:imgProps xmlns:a14="http://schemas.microsoft.com/office/drawing/2010/main">
                        <a14:imgLayer r:embed="rId30">
                          <a14:imgEffect>
                            <a14:backgroundRemoval t="1496" b="96795" l="4636" r="89625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593999">
                  <a:off x="953262" y="2377440"/>
                  <a:ext cx="316865" cy="327660"/>
                </a:xfrm>
                <a:prstGeom prst="rect">
                  <a:avLst/>
                </a:prstGeom>
              </p:spPr>
            </p:pic>
            <p:pic>
              <p:nvPicPr>
                <p:cNvPr id="30" name="Картина 29">
                  <a:extLst>
                    <a:ext uri="{FF2B5EF4-FFF2-40B4-BE49-F238E27FC236}">
                      <a16:creationId xmlns:a16="http://schemas.microsoft.com/office/drawing/2014/main" id="{1A3FE270-DECF-40EA-B3E7-3237FA3F6F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 cstate="print">
                  <a:extLst>
                    <a:ext uri="{BEBA8EAE-BF5A-486C-A8C5-ECC9F3942E4B}">
                      <a14:imgProps xmlns:a14="http://schemas.microsoft.com/office/drawing/2010/main">
                        <a14:imgLayer r:embed="rId32">
                          <a14:imgEffect>
                            <a14:backgroundRemoval t="1496" b="96795" l="4636" r="89625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593999">
                  <a:off x="2459736" y="1487424"/>
                  <a:ext cx="404495" cy="417830"/>
                </a:xfrm>
                <a:prstGeom prst="rect">
                  <a:avLst/>
                </a:prstGeom>
              </p:spPr>
            </p:pic>
            <p:pic>
              <p:nvPicPr>
                <p:cNvPr id="32" name="Картина 31">
                  <a:extLst>
                    <a:ext uri="{FF2B5EF4-FFF2-40B4-BE49-F238E27FC236}">
                      <a16:creationId xmlns:a16="http://schemas.microsoft.com/office/drawing/2014/main" id="{81B4BCE5-A75D-4FBA-97A2-C20ADBCE69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BEBA8EAE-BF5A-486C-A8C5-ECC9F3942E4B}">
                      <a14:imgProps xmlns:a14="http://schemas.microsoft.com/office/drawing/2010/main">
                        <a14:imgLayer r:embed="rId20">
                          <a14:imgEffect>
                            <a14:backgroundRemoval t="1496" b="96795" l="4636" r="89625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593999">
                  <a:off x="2679192" y="2645664"/>
                  <a:ext cx="278765" cy="287655"/>
                </a:xfrm>
                <a:prstGeom prst="rect">
                  <a:avLst/>
                </a:prstGeom>
              </p:spPr>
            </p:pic>
            <p:pic>
              <p:nvPicPr>
                <p:cNvPr id="33" name="Картина 32">
                  <a:extLst>
                    <a:ext uri="{FF2B5EF4-FFF2-40B4-BE49-F238E27FC236}">
                      <a16:creationId xmlns:a16="http://schemas.microsoft.com/office/drawing/2014/main" id="{0B6ED9FE-9373-41C8-9542-85F0B24AE1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 cstate="print">
                  <a:extLst>
                    <a:ext uri="{BEBA8EAE-BF5A-486C-A8C5-ECC9F3942E4B}">
                      <a14:imgProps xmlns:a14="http://schemas.microsoft.com/office/drawing/2010/main">
                        <a14:imgLayer r:embed="rId34">
                          <a14:imgEffect>
                            <a14:backgroundRemoval t="1670" b="100000" l="0" r="100000">
                              <a14:backgroundMark x1="61378" y1="28015" x2="61378" y2="28015"/>
                              <a14:backgroundMark x1="68058" y1="31354" x2="68058" y2="31354"/>
                              <a14:backgroundMark x1="61378" y1="40816" x2="61378" y2="40816"/>
                              <a14:backgroundMark x1="76618" y1="48980" x2="76618" y2="48980"/>
                              <a14:backgroundMark x1="63674" y1="49536" x2="63674" y2="49536"/>
                              <a14:backgroundMark x1="79332" y1="40816" x2="79332" y2="40816"/>
                              <a14:backgroundMark x1="66806" y1="46382" x2="66806" y2="46382"/>
                              <a14:backgroundMark x1="43841" y1="30056" x2="43841" y2="30056"/>
                              <a14:backgroundMark x1="46764" y1="40631" x2="46764" y2="40631"/>
                              <a14:backgroundMark x1="48225" y1="22449" x2="48225" y2="22449"/>
                              <a14:backgroundMark x1="32985" y1="23377" x2="32985" y2="23377"/>
                              <a14:backgroundMark x1="55115" y1="38219" x2="55115" y2="38219"/>
                              <a14:backgroundMark x1="67641" y1="22820" x2="67641" y2="22820"/>
                              <a14:backgroundMark x1="71190" y1="23748" x2="71190" y2="23748"/>
                              <a14:backgroundMark x1="82463" y1="66048" x2="82463" y2="66048"/>
                              <a14:backgroundMark x1="61587" y1="54731" x2="61587" y2="54731"/>
                              <a14:backgroundMark x1="59081" y1="60111" x2="59081" y2="60111"/>
                              <a14:backgroundMark x1="56159" y1="65677" x2="56159" y2="65677"/>
                              <a14:backgroundMark x1="46973" y1="69202" x2="46973" y2="69202"/>
                              <a14:backgroundMark x1="46347" y1="62709" x2="46347" y2="62709"/>
                              <a14:backgroundMark x1="41754" y1="59740" x2="41754" y2="59740"/>
                              <a14:backgroundMark x1="32150" y1="68460" x2="32150" y2="68460"/>
                              <a14:backgroundMark x1="36534" y1="50278" x2="36534" y2="50278"/>
                              <a14:backgroundMark x1="38831" y1="55473" x2="38831" y2="55473"/>
                              <a14:backgroundMark x1="25261" y1="58998" x2="25261" y2="58998"/>
                              <a14:backgroundMark x1="20877" y1="65306" x2="20877" y2="65306"/>
                              <a14:backgroundMark x1="21503" y1="41373" x2="21503" y2="41373"/>
                              <a14:backgroundMark x1="13152" y1="51391" x2="13152" y2="51391"/>
                              <a14:backgroundMark x1="12109" y1="54360" x2="12109" y2="54360"/>
                              <a14:backgroundMark x1="67223" y1="82931" x2="67223" y2="82931"/>
                              <a14:backgroundMark x1="71608" y1="80891" x2="71608" y2="80891"/>
                              <a14:backgroundMark x1="70564" y1="72913" x2="70564" y2="72913"/>
                              <a14:backgroundMark x1="85177" y1="50835" x2="85177" y2="50835"/>
                              <a14:backgroundMark x1="85386" y1="54360" x2="85386" y2="54360"/>
                              <a14:backgroundMark x1="66597" y1="21336" x2="66597" y2="21336"/>
                              <a14:backgroundMark x1="29645" y1="23748" x2="29645" y2="23748"/>
                              <a14:backgroundMark x1="33612" y1="22263" x2="33612" y2="22263"/>
                              <a14:backgroundMark x1="29645" y1="78293" x2="29645" y2="78293"/>
                              <a14:backgroundMark x1="34864" y1="79963" x2="34864" y2="7996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214007">
                  <a:off x="0" y="3565398"/>
                  <a:ext cx="1196975" cy="1346835"/>
                </a:xfrm>
                <a:prstGeom prst="rect">
                  <a:avLst/>
                </a:prstGeom>
              </p:spPr>
            </p:pic>
            <p:pic>
              <p:nvPicPr>
                <p:cNvPr id="34" name="Картина 33">
                  <a:extLst>
                    <a:ext uri="{FF2B5EF4-FFF2-40B4-BE49-F238E27FC236}">
                      <a16:creationId xmlns:a16="http://schemas.microsoft.com/office/drawing/2014/main" id="{8F1A7DC3-2A4E-4981-B8B7-2AF8B6928D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5" cstate="print">
                  <a:extLst>
                    <a:ext uri="{BEBA8EAE-BF5A-486C-A8C5-ECC9F3942E4B}">
                      <a14:imgProps xmlns:a14="http://schemas.microsoft.com/office/drawing/2010/main">
                        <a14:imgLayer r:embed="rId36">
                          <a14:imgEffect>
                            <a14:backgroundRemoval t="1670" b="100000" l="0" r="100000">
                              <a14:backgroundMark x1="61378" y1="28015" x2="61378" y2="28015"/>
                              <a14:backgroundMark x1="68058" y1="31354" x2="68058" y2="31354"/>
                              <a14:backgroundMark x1="61378" y1="40816" x2="61378" y2="40816"/>
                              <a14:backgroundMark x1="76618" y1="48980" x2="76618" y2="48980"/>
                              <a14:backgroundMark x1="63674" y1="49536" x2="63674" y2="49536"/>
                              <a14:backgroundMark x1="79332" y1="40816" x2="79332" y2="40816"/>
                              <a14:backgroundMark x1="66806" y1="46382" x2="66806" y2="46382"/>
                              <a14:backgroundMark x1="43841" y1="30056" x2="43841" y2="30056"/>
                              <a14:backgroundMark x1="46764" y1="40631" x2="46764" y2="40631"/>
                              <a14:backgroundMark x1="48225" y1="22449" x2="48225" y2="22449"/>
                              <a14:backgroundMark x1="32985" y1="23377" x2="32985" y2="23377"/>
                              <a14:backgroundMark x1="55115" y1="38219" x2="55115" y2="38219"/>
                              <a14:backgroundMark x1="67641" y1="22820" x2="67641" y2="22820"/>
                              <a14:backgroundMark x1="71190" y1="23748" x2="71190" y2="23748"/>
                              <a14:backgroundMark x1="82463" y1="66048" x2="82463" y2="66048"/>
                              <a14:backgroundMark x1="61587" y1="54731" x2="61587" y2="54731"/>
                              <a14:backgroundMark x1="59081" y1="60111" x2="59081" y2="60111"/>
                              <a14:backgroundMark x1="56159" y1="65677" x2="56159" y2="65677"/>
                              <a14:backgroundMark x1="46973" y1="69202" x2="46973" y2="69202"/>
                              <a14:backgroundMark x1="46347" y1="62709" x2="46347" y2="62709"/>
                              <a14:backgroundMark x1="41754" y1="59740" x2="41754" y2="59740"/>
                              <a14:backgroundMark x1="32150" y1="68460" x2="32150" y2="68460"/>
                              <a14:backgroundMark x1="36534" y1="50278" x2="36534" y2="50278"/>
                              <a14:backgroundMark x1="38831" y1="55473" x2="38831" y2="55473"/>
                              <a14:backgroundMark x1="25261" y1="58998" x2="25261" y2="58998"/>
                              <a14:backgroundMark x1="20877" y1="65306" x2="20877" y2="65306"/>
                              <a14:backgroundMark x1="21503" y1="41373" x2="21503" y2="41373"/>
                              <a14:backgroundMark x1="13152" y1="51391" x2="13152" y2="51391"/>
                              <a14:backgroundMark x1="12109" y1="54360" x2="12109" y2="54360"/>
                              <a14:backgroundMark x1="67223" y1="82931" x2="67223" y2="82931"/>
                              <a14:backgroundMark x1="71608" y1="80891" x2="71608" y2="80891"/>
                              <a14:backgroundMark x1="70564" y1="72913" x2="70564" y2="72913"/>
                              <a14:backgroundMark x1="85177" y1="50835" x2="85177" y2="50835"/>
                              <a14:backgroundMark x1="85386" y1="54360" x2="85386" y2="54360"/>
                              <a14:backgroundMark x1="66597" y1="21336" x2="66597" y2="21336"/>
                              <a14:backgroundMark x1="29645" y1="23748" x2="29645" y2="23748"/>
                              <a14:backgroundMark x1="33612" y1="22263" x2="33612" y2="22263"/>
                              <a14:backgroundMark x1="29645" y1="78293" x2="29645" y2="78293"/>
                              <a14:backgroundMark x1="34864" y1="79963" x2="34864" y2="7996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214007">
                  <a:off x="1517142" y="1029462"/>
                  <a:ext cx="700405" cy="788670"/>
                </a:xfrm>
                <a:prstGeom prst="rect">
                  <a:avLst/>
                </a:prstGeom>
              </p:spPr>
            </p:pic>
            <p:pic>
              <p:nvPicPr>
                <p:cNvPr id="35" name="Картина 34">
                  <a:extLst>
                    <a:ext uri="{FF2B5EF4-FFF2-40B4-BE49-F238E27FC236}">
                      <a16:creationId xmlns:a16="http://schemas.microsoft.com/office/drawing/2014/main" id="{F6E4114F-5C3A-4BC4-9AC2-9220F97AA7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7" cstate="print">
                  <a:extLst>
                    <a:ext uri="{BEBA8EAE-BF5A-486C-A8C5-ECC9F3942E4B}">
                      <a14:imgProps xmlns:a14="http://schemas.microsoft.com/office/drawing/2010/main">
                        <a14:imgLayer r:embed="rId38">
                          <a14:imgEffect>
                            <a14:backgroundRemoval t="1670" b="100000" l="0" r="100000">
                              <a14:backgroundMark x1="61378" y1="28015" x2="61378" y2="28015"/>
                              <a14:backgroundMark x1="68058" y1="31354" x2="68058" y2="31354"/>
                              <a14:backgroundMark x1="61378" y1="40816" x2="61378" y2="40816"/>
                              <a14:backgroundMark x1="76618" y1="48980" x2="76618" y2="48980"/>
                              <a14:backgroundMark x1="63674" y1="49536" x2="63674" y2="49536"/>
                              <a14:backgroundMark x1="79332" y1="40816" x2="79332" y2="40816"/>
                              <a14:backgroundMark x1="66806" y1="46382" x2="66806" y2="46382"/>
                              <a14:backgroundMark x1="43841" y1="30056" x2="43841" y2="30056"/>
                              <a14:backgroundMark x1="46764" y1="40631" x2="46764" y2="40631"/>
                              <a14:backgroundMark x1="48225" y1="22449" x2="48225" y2="22449"/>
                              <a14:backgroundMark x1="32985" y1="23377" x2="32985" y2="23377"/>
                              <a14:backgroundMark x1="55115" y1="38219" x2="55115" y2="38219"/>
                              <a14:backgroundMark x1="67641" y1="22820" x2="67641" y2="22820"/>
                              <a14:backgroundMark x1="71190" y1="23748" x2="71190" y2="23748"/>
                              <a14:backgroundMark x1="82463" y1="66048" x2="82463" y2="66048"/>
                              <a14:backgroundMark x1="61587" y1="54731" x2="61587" y2="54731"/>
                              <a14:backgroundMark x1="59081" y1="60111" x2="59081" y2="60111"/>
                              <a14:backgroundMark x1="56159" y1="65677" x2="56159" y2="65677"/>
                              <a14:backgroundMark x1="46973" y1="69202" x2="46973" y2="69202"/>
                              <a14:backgroundMark x1="46347" y1="62709" x2="46347" y2="62709"/>
                              <a14:backgroundMark x1="41754" y1="59740" x2="41754" y2="59740"/>
                              <a14:backgroundMark x1="32150" y1="68460" x2="32150" y2="68460"/>
                              <a14:backgroundMark x1="36534" y1="50278" x2="36534" y2="50278"/>
                              <a14:backgroundMark x1="38831" y1="55473" x2="38831" y2="55473"/>
                              <a14:backgroundMark x1="25261" y1="58998" x2="25261" y2="58998"/>
                              <a14:backgroundMark x1="20877" y1="65306" x2="20877" y2="65306"/>
                              <a14:backgroundMark x1="21503" y1="41373" x2="21503" y2="41373"/>
                              <a14:backgroundMark x1="13152" y1="51391" x2="13152" y2="51391"/>
                              <a14:backgroundMark x1="12109" y1="54360" x2="12109" y2="54360"/>
                              <a14:backgroundMark x1="67223" y1="82931" x2="67223" y2="82931"/>
                              <a14:backgroundMark x1="71608" y1="80891" x2="71608" y2="80891"/>
                              <a14:backgroundMark x1="70564" y1="72913" x2="70564" y2="72913"/>
                              <a14:backgroundMark x1="85177" y1="50835" x2="85177" y2="50835"/>
                              <a14:backgroundMark x1="85386" y1="54360" x2="85386" y2="54360"/>
                              <a14:backgroundMark x1="66597" y1="21336" x2="66597" y2="21336"/>
                              <a14:backgroundMark x1="29645" y1="23748" x2="29645" y2="23748"/>
                              <a14:backgroundMark x1="33612" y1="22263" x2="33612" y2="22263"/>
                              <a14:backgroundMark x1="29645" y1="78293" x2="29645" y2="78293"/>
                              <a14:backgroundMark x1="34864" y1="79963" x2="34864" y2="7996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214007">
                  <a:off x="2295906" y="2006346"/>
                  <a:ext cx="274955" cy="309880"/>
                </a:xfrm>
                <a:prstGeom prst="rect">
                  <a:avLst/>
                </a:prstGeom>
              </p:spPr>
            </p:pic>
            <p:pic>
              <p:nvPicPr>
                <p:cNvPr id="37" name="Картина 36">
                  <a:extLst>
                    <a:ext uri="{FF2B5EF4-FFF2-40B4-BE49-F238E27FC236}">
                      <a16:creationId xmlns:a16="http://schemas.microsoft.com/office/drawing/2014/main" id="{CEBB18C0-C516-41F0-9B69-B41B262EAE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3" cstate="print">
                  <a:extLst>
                    <a:ext uri="{BEBA8EAE-BF5A-486C-A8C5-ECC9F3942E4B}">
                      <a14:imgProps xmlns:a14="http://schemas.microsoft.com/office/drawing/2010/main">
                        <a14:imgLayer r:embed="rId24">
                          <a14:imgEffect>
                            <a14:saturation sat="33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482" t="40900" r="20122"/>
                <a:stretch/>
              </p:blipFill>
              <p:spPr bwMode="auto">
                <a:xfrm rot="20914872">
                  <a:off x="2088500" y="758310"/>
                  <a:ext cx="184785" cy="186690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66" name="Картина 65">
                  <a:extLst>
                    <a:ext uri="{FF2B5EF4-FFF2-40B4-BE49-F238E27FC236}">
                      <a16:creationId xmlns:a16="http://schemas.microsoft.com/office/drawing/2014/main" id="{58F10693-9B3D-4072-BA28-A3EA0D1679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7" cstate="print">
                  <a:extLst>
                    <a:ext uri="{BEBA8EAE-BF5A-486C-A8C5-ECC9F3942E4B}">
                      <a14:imgProps xmlns:a14="http://schemas.microsoft.com/office/drawing/2010/main">
                        <a14:imgLayer r:embed="rId28">
                          <a14:imgEffect>
                            <a14:saturation sat="33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482" t="40900" r="20122"/>
                <a:stretch/>
              </p:blipFill>
              <p:spPr bwMode="auto">
                <a:xfrm rot="20914872">
                  <a:off x="1564174" y="2760593"/>
                  <a:ext cx="623438" cy="628183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67" name="Картина 66">
                  <a:extLst>
                    <a:ext uri="{FF2B5EF4-FFF2-40B4-BE49-F238E27FC236}">
                      <a16:creationId xmlns:a16="http://schemas.microsoft.com/office/drawing/2014/main" id="{88FC77B5-582D-436F-9CF9-A3CFF517B5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 cstate="print">
                  <a:extLst>
                    <a:ext uri="{BEBA8EAE-BF5A-486C-A8C5-ECC9F3942E4B}">
                      <a14:imgProps xmlns:a14="http://schemas.microsoft.com/office/drawing/2010/main">
                        <a14:imgLayer r:embed="rId32">
                          <a14:imgEffect>
                            <a14:backgroundRemoval t="1496" b="96795" l="4636" r="89625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593999">
                  <a:off x="2881762" y="2998741"/>
                  <a:ext cx="404495" cy="41783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1" name="Групиране 40">
              <a:extLst>
                <a:ext uri="{FF2B5EF4-FFF2-40B4-BE49-F238E27FC236}">
                  <a16:creationId xmlns:a16="http://schemas.microsoft.com/office/drawing/2014/main" id="{50596AB1-FB98-4941-A538-DB6E46C7D2BC}"/>
                </a:ext>
              </a:extLst>
            </p:cNvPr>
            <p:cNvGrpSpPr/>
            <p:nvPr/>
          </p:nvGrpSpPr>
          <p:grpSpPr>
            <a:xfrm>
              <a:off x="-144218" y="3274336"/>
              <a:ext cx="3681095" cy="4693916"/>
              <a:chOff x="0" y="0"/>
              <a:chExt cx="3681095" cy="4694343"/>
            </a:xfrm>
          </p:grpSpPr>
          <p:pic>
            <p:nvPicPr>
              <p:cNvPr id="42" name="Картина 41">
                <a:extLst>
                  <a:ext uri="{FF2B5EF4-FFF2-40B4-BE49-F238E27FC236}">
                    <a16:creationId xmlns:a16="http://schemas.microsoft.com/office/drawing/2014/main" id="{D6E6393E-E14E-4C82-90F1-134EF9D00C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9" cstate="print">
                <a:extLst>
                  <a:ext uri="{BEBA8EAE-BF5A-486C-A8C5-ECC9F3942E4B}">
                    <a14:imgProps xmlns:a14="http://schemas.microsoft.com/office/drawing/2010/main">
                      <a14:imgLayer r:embed="rId40">
                        <a14:imgEffect>
                          <a14:backgroundRemoval t="3839" b="14764" l="40426" r="6737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772" t="2618" r="32972" b="84853"/>
              <a:stretch/>
            </p:blipFill>
            <p:spPr bwMode="auto">
              <a:xfrm rot="1213413">
                <a:off x="926523" y="1132609"/>
                <a:ext cx="401320" cy="37338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grpSp>
            <p:nvGrpSpPr>
              <p:cNvPr id="43" name="Групиране 42">
                <a:extLst>
                  <a:ext uri="{FF2B5EF4-FFF2-40B4-BE49-F238E27FC236}">
                    <a16:creationId xmlns:a16="http://schemas.microsoft.com/office/drawing/2014/main" id="{88353A8E-4D17-4FA7-9CF9-5F00CFBD4E80}"/>
                  </a:ext>
                </a:extLst>
              </p:cNvPr>
              <p:cNvGrpSpPr/>
              <p:nvPr/>
            </p:nvGrpSpPr>
            <p:grpSpPr>
              <a:xfrm>
                <a:off x="0" y="0"/>
                <a:ext cx="3681095" cy="4694343"/>
                <a:chOff x="0" y="-254423"/>
                <a:chExt cx="3681095" cy="4694343"/>
              </a:xfrm>
            </p:grpSpPr>
            <p:pic>
              <p:nvPicPr>
                <p:cNvPr id="44" name="Картина 43">
                  <a:extLst>
                    <a:ext uri="{FF2B5EF4-FFF2-40B4-BE49-F238E27FC236}">
                      <a16:creationId xmlns:a16="http://schemas.microsoft.com/office/drawing/2014/main" id="{8DF38CAB-DDE4-49C3-989B-B3656AFC1B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 cstate="print">
                  <a:clrChange>
                    <a:clrFrom>
                      <a:srgbClr val="F7F7F7"/>
                    </a:clrFrom>
                    <a:clrTo>
                      <a:srgbClr val="F7F7F7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2">
                          <a14:imgEffect>
                            <a14:backgroundRemoval t="10000" b="90000" l="10000" r="90000">
                              <a14:backgroundMark x1="56163" y1="44786" x2="56163" y2="44786"/>
                              <a14:backgroundMark x1="71977" y1="75157" x2="71977" y2="75157"/>
                              <a14:backgroundMark x1="62442" y1="77835" x2="62442" y2="77835"/>
                              <a14:backgroundMark x1="65814" y1="75043" x2="65814" y2="75043"/>
                              <a14:backgroundMark x1="62442" y1="72764" x2="62442" y2="72764"/>
                              <a14:backgroundMark x1="57209" y1="75897" x2="57209" y2="75897"/>
                              <a14:backgroundMark x1="70698" y1="77436" x2="70698" y2="77436"/>
                              <a14:backgroundMark x1="65814" y1="78689" x2="65814" y2="78689"/>
                              <a14:backgroundMark x1="70000" y1="80000" x2="70000" y2="80000"/>
                              <a14:backgroundMark x1="59884" y1="79316" x2="59884" y2="79316"/>
                              <a14:backgroundMark x1="47442" y1="76296" x2="47442" y2="76296"/>
                              <a14:backgroundMark x1="45349" y1="76068" x2="45349" y2="76068"/>
                              <a14:backgroundMark x1="62674" y1="71738" x2="62674" y2="7173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87801">
                  <a:off x="562356" y="440626"/>
                  <a:ext cx="1818005" cy="3710940"/>
                </a:xfrm>
                <a:prstGeom prst="rect">
                  <a:avLst/>
                </a:prstGeom>
              </p:spPr>
            </p:pic>
            <p:pic>
              <p:nvPicPr>
                <p:cNvPr id="45" name="Картина 44">
                  <a:extLst>
                    <a:ext uri="{FF2B5EF4-FFF2-40B4-BE49-F238E27FC236}">
                      <a16:creationId xmlns:a16="http://schemas.microsoft.com/office/drawing/2014/main" id="{95F3F402-2D69-414E-B680-7F82BF6408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9">
                  <a:extLst>
                    <a:ext uri="{BEBA8EAE-BF5A-486C-A8C5-ECC9F3942E4B}">
                      <a14:imgProps xmlns:a14="http://schemas.microsoft.com/office/drawing/2010/main">
                        <a14:imgLayer r:embed="rId40">
                          <a14:imgEffect>
                            <a14:backgroundRemoval t="3839" b="14764" l="40426" r="67376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772" t="2618" r="32972" b="84853"/>
                <a:stretch/>
              </p:blipFill>
              <p:spPr bwMode="auto">
                <a:xfrm>
                  <a:off x="252984" y="1135570"/>
                  <a:ext cx="591185" cy="550545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46" name="Картина 45">
                  <a:extLst>
                    <a:ext uri="{FF2B5EF4-FFF2-40B4-BE49-F238E27FC236}">
                      <a16:creationId xmlns:a16="http://schemas.microsoft.com/office/drawing/2014/main" id="{FE862AB3-FFC3-4785-8DF1-E6E99C89F7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3">
                  <a:extLst>
                    <a:ext uri="{BEBA8EAE-BF5A-486C-A8C5-ECC9F3942E4B}">
                      <a14:imgProps xmlns:a14="http://schemas.microsoft.com/office/drawing/2010/main">
                        <a14:imgLayer r:embed="rId40">
                          <a14:imgEffect>
                            <a14:backgroundRemoval t="77461" b="99606" l="31383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323" t="77962"/>
                <a:stretch/>
              </p:blipFill>
              <p:spPr bwMode="auto">
                <a:xfrm rot="3507771">
                  <a:off x="-756031" y="1240472"/>
                  <a:ext cx="4439920" cy="1958975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47" name="Картина 46">
                  <a:extLst>
                    <a:ext uri="{FF2B5EF4-FFF2-40B4-BE49-F238E27FC236}">
                      <a16:creationId xmlns:a16="http://schemas.microsoft.com/office/drawing/2014/main" id="{00C77F40-5D5D-49B0-91FF-DF8F87A4D7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4">
                  <a:extLst>
                    <a:ext uri="{BEBA8EAE-BF5A-486C-A8C5-ECC9F3942E4B}">
                      <a14:imgProps xmlns:a14="http://schemas.microsoft.com/office/drawing/2010/main">
                        <a14:imgLayer r:embed="rId40">
                          <a14:imgEffect>
                            <a14:backgroundRemoval t="51772" b="66634" l="5319" r="45922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11" t="52974" r="52510" b="32816"/>
                <a:stretch/>
              </p:blipFill>
              <p:spPr bwMode="auto">
                <a:xfrm rot="2551275">
                  <a:off x="1386840" y="1659826"/>
                  <a:ext cx="2294255" cy="1263015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48" name="Картина 47">
                  <a:extLst>
                    <a:ext uri="{FF2B5EF4-FFF2-40B4-BE49-F238E27FC236}">
                      <a16:creationId xmlns:a16="http://schemas.microsoft.com/office/drawing/2014/main" id="{F531B2AE-ACB1-4B37-9B2F-F6550D8698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5">
                  <a:extLst>
                    <a:ext uri="{BEBA8EAE-BF5A-486C-A8C5-ECC9F3942E4B}">
                      <a14:imgProps xmlns:a14="http://schemas.microsoft.com/office/drawing/2010/main">
                        <a14:imgLayer r:embed="rId40">
                          <a14:imgEffect>
                            <a14:backgroundRemoval t="1772" b="17224" l="10816" r="20213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798" t="1878" r="79518" b="82586"/>
                <a:stretch/>
              </p:blipFill>
              <p:spPr bwMode="auto">
                <a:xfrm rot="1162569">
                  <a:off x="0" y="2037778"/>
                  <a:ext cx="525780" cy="1378585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49" name="Картина 48">
                  <a:extLst>
                    <a:ext uri="{FF2B5EF4-FFF2-40B4-BE49-F238E27FC236}">
                      <a16:creationId xmlns:a16="http://schemas.microsoft.com/office/drawing/2014/main" id="{4A1085EE-36D2-4BB3-A97A-9FFBA3D11C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6" cstate="print">
                  <a:extLst>
                    <a:ext uri="{BEBA8EAE-BF5A-486C-A8C5-ECC9F3942E4B}">
                      <a14:imgProps xmlns:a14="http://schemas.microsoft.com/office/drawing/2010/main">
                        <a14:imgLayer r:embed="rId40">
                          <a14:imgEffect>
                            <a14:backgroundRemoval t="21260" b="35630" l="61525" r="96454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4832" t="21422" b="64182"/>
                <a:stretch/>
              </p:blipFill>
              <p:spPr bwMode="auto">
                <a:xfrm>
                  <a:off x="984504" y="379666"/>
                  <a:ext cx="660400" cy="487045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50" name="Картина 49">
                  <a:extLst>
                    <a:ext uri="{FF2B5EF4-FFF2-40B4-BE49-F238E27FC236}">
                      <a16:creationId xmlns:a16="http://schemas.microsoft.com/office/drawing/2014/main" id="{04F0EB8E-A28E-441F-BDB8-AB7D147644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9" cstate="print">
                  <a:extLst>
                    <a:ext uri="{BEBA8EAE-BF5A-486C-A8C5-ECC9F3942E4B}">
                      <a14:imgProps xmlns:a14="http://schemas.microsoft.com/office/drawing/2010/main">
                        <a14:imgLayer r:embed="rId40">
                          <a14:imgEffect>
                            <a14:backgroundRemoval t="3839" b="14764" l="40426" r="67376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772" t="2618" r="32972" b="84853"/>
                <a:stretch/>
              </p:blipFill>
              <p:spPr bwMode="auto">
                <a:xfrm rot="13626055">
                  <a:off x="797497" y="1539112"/>
                  <a:ext cx="390525" cy="363220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51" name="Картина 50">
                  <a:extLst>
                    <a:ext uri="{FF2B5EF4-FFF2-40B4-BE49-F238E27FC236}">
                      <a16:creationId xmlns:a16="http://schemas.microsoft.com/office/drawing/2014/main" id="{0B3EE317-310E-4105-8D3C-7430F1F90C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7" cstate="print">
                  <a:extLst>
                    <a:ext uri="{BEBA8EAE-BF5A-486C-A8C5-ECC9F3942E4B}">
                      <a14:imgProps xmlns:a14="http://schemas.microsoft.com/office/drawing/2010/main">
                        <a14:imgLayer r:embed="rId48">
                          <a14:imgEffect>
                            <a14:backgroundRemoval t="21260" b="35630" l="61525" r="96454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4832" t="21422" b="64182"/>
                <a:stretch/>
              </p:blipFill>
              <p:spPr bwMode="auto">
                <a:xfrm>
                  <a:off x="2264664" y="525970"/>
                  <a:ext cx="316865" cy="233680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52" name="Картина 51">
                  <a:extLst>
                    <a:ext uri="{FF2B5EF4-FFF2-40B4-BE49-F238E27FC236}">
                      <a16:creationId xmlns:a16="http://schemas.microsoft.com/office/drawing/2014/main" id="{5B32EFE5-70D3-41FA-90E5-159E581E23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6" cstate="print">
                  <a:extLst>
                    <a:ext uri="{BEBA8EAE-BF5A-486C-A8C5-ECC9F3942E4B}">
                      <a14:imgProps xmlns:a14="http://schemas.microsoft.com/office/drawing/2010/main">
                        <a14:imgLayer r:embed="rId40">
                          <a14:imgEffect>
                            <a14:backgroundRemoval t="21260" b="35630" l="61525" r="96454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4832" t="21422" b="64182"/>
                <a:stretch/>
              </p:blipFill>
              <p:spPr bwMode="auto">
                <a:xfrm>
                  <a:off x="2508504" y="1330642"/>
                  <a:ext cx="563245" cy="415290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53" name="Картина 52">
                  <a:extLst>
                    <a:ext uri="{FF2B5EF4-FFF2-40B4-BE49-F238E27FC236}">
                      <a16:creationId xmlns:a16="http://schemas.microsoft.com/office/drawing/2014/main" id="{4AC35BE1-A16A-4FA5-8B21-276B985205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9" cstate="print">
                  <a:extLst>
                    <a:ext uri="{BEBA8EAE-BF5A-486C-A8C5-ECC9F3942E4B}">
                      <a14:imgProps xmlns:a14="http://schemas.microsoft.com/office/drawing/2010/main">
                        <a14:imgLayer r:embed="rId50">
                          <a14:imgEffect>
                            <a14:backgroundRemoval t="21260" b="35630" l="61525" r="96454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4832" t="21422" b="64182"/>
                <a:stretch/>
              </p:blipFill>
              <p:spPr bwMode="auto">
                <a:xfrm>
                  <a:off x="289560" y="708850"/>
                  <a:ext cx="429260" cy="316865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54" name="Картина 53">
                  <a:extLst>
                    <a:ext uri="{FF2B5EF4-FFF2-40B4-BE49-F238E27FC236}">
                      <a16:creationId xmlns:a16="http://schemas.microsoft.com/office/drawing/2014/main" id="{04583CF7-3064-4B7A-811D-1E01C77854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6" cstate="print">
                  <a:extLst>
                    <a:ext uri="{BEBA8EAE-BF5A-486C-A8C5-ECC9F3942E4B}">
                      <a14:imgProps xmlns:a14="http://schemas.microsoft.com/office/drawing/2010/main">
                        <a14:imgLayer r:embed="rId40">
                          <a14:imgEffect>
                            <a14:backgroundRemoval t="21260" b="35630" l="61525" r="96454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4832" t="21422" b="64182"/>
                <a:stretch/>
              </p:blipFill>
              <p:spPr bwMode="auto">
                <a:xfrm>
                  <a:off x="452602" y="-254423"/>
                  <a:ext cx="859840" cy="634093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</p:grpSp>
        </p:grpSp>
        <p:grpSp>
          <p:nvGrpSpPr>
            <p:cNvPr id="55" name="Групиране 54">
              <a:extLst>
                <a:ext uri="{FF2B5EF4-FFF2-40B4-BE49-F238E27FC236}">
                  <a16:creationId xmlns:a16="http://schemas.microsoft.com/office/drawing/2014/main" id="{27613F86-18F6-407A-950F-29AB329D7C61}"/>
                </a:ext>
              </a:extLst>
            </p:cNvPr>
            <p:cNvGrpSpPr/>
            <p:nvPr/>
          </p:nvGrpSpPr>
          <p:grpSpPr>
            <a:xfrm rot="14361605">
              <a:off x="-309249" y="-1373685"/>
              <a:ext cx="4418624" cy="5310088"/>
              <a:chOff x="-1058158" y="1659988"/>
              <a:chExt cx="4352248" cy="5833265"/>
            </a:xfrm>
          </p:grpSpPr>
          <p:pic>
            <p:nvPicPr>
              <p:cNvPr id="56" name="Картина 55">
                <a:extLst>
                  <a:ext uri="{FF2B5EF4-FFF2-40B4-BE49-F238E27FC236}">
                    <a16:creationId xmlns:a16="http://schemas.microsoft.com/office/drawing/2014/main" id="{5ECB00BD-CCDD-49DC-B424-D02D39554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clrChange>
                  <a:clrFrom>
                    <a:srgbClr val="F5F5F5"/>
                  </a:clrFrom>
                  <a:clrTo>
                    <a:srgbClr val="F5F5F5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541" y="1659988"/>
                <a:ext cx="2110105" cy="1687195"/>
              </a:xfrm>
              <a:prstGeom prst="rect">
                <a:avLst/>
              </a:prstGeom>
            </p:spPr>
          </p:pic>
          <p:pic>
            <p:nvPicPr>
              <p:cNvPr id="57" name="Картина 56">
                <a:extLst>
                  <a:ext uri="{FF2B5EF4-FFF2-40B4-BE49-F238E27FC236}">
                    <a16:creationId xmlns:a16="http://schemas.microsoft.com/office/drawing/2014/main" id="{18BADDAF-768E-4FF2-9966-BDCE9219A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 cstate="print">
                <a:clrChange>
                  <a:clrFrom>
                    <a:srgbClr val="F5F5F5"/>
                  </a:clrFrom>
                  <a:clrTo>
                    <a:srgbClr val="F5F5F5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025376">
                <a:off x="1316623" y="4254182"/>
                <a:ext cx="1607820" cy="1285875"/>
              </a:xfrm>
              <a:prstGeom prst="rect">
                <a:avLst/>
              </a:prstGeom>
            </p:spPr>
          </p:pic>
          <p:pic>
            <p:nvPicPr>
              <p:cNvPr id="58" name="Картина 57">
                <a:extLst>
                  <a:ext uri="{FF2B5EF4-FFF2-40B4-BE49-F238E27FC236}">
                    <a16:creationId xmlns:a16="http://schemas.microsoft.com/office/drawing/2014/main" id="{1D63E5F0-9334-42DB-83B1-0A19DDB93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89653" y="3676757"/>
                <a:ext cx="995045" cy="1410970"/>
              </a:xfrm>
              <a:prstGeom prst="rect">
                <a:avLst/>
              </a:prstGeom>
            </p:spPr>
          </p:pic>
          <p:pic>
            <p:nvPicPr>
              <p:cNvPr id="59" name="Картина 58">
                <a:extLst>
                  <a:ext uri="{FF2B5EF4-FFF2-40B4-BE49-F238E27FC236}">
                    <a16:creationId xmlns:a16="http://schemas.microsoft.com/office/drawing/2014/main" id="{CBE088FE-21D9-4DC4-9230-4451ACB3D8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816378">
                <a:off x="2587970" y="2888688"/>
                <a:ext cx="706120" cy="1002029"/>
              </a:xfrm>
              <a:prstGeom prst="rect">
                <a:avLst/>
              </a:prstGeom>
            </p:spPr>
          </p:pic>
          <p:pic>
            <p:nvPicPr>
              <p:cNvPr id="60" name="Картина 59">
                <a:extLst>
                  <a:ext uri="{FF2B5EF4-FFF2-40B4-BE49-F238E27FC236}">
                    <a16:creationId xmlns:a16="http://schemas.microsoft.com/office/drawing/2014/main" id="{F448B488-0926-4364-9CB7-086B814446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 cstate="print">
                <a:clrChange>
                  <a:clrFrom>
                    <a:srgbClr val="F5F5F5"/>
                  </a:clrFrom>
                  <a:clrTo>
                    <a:srgbClr val="F5F5F5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579951">
                <a:off x="469579" y="6402323"/>
                <a:ext cx="1363980" cy="1090930"/>
              </a:xfrm>
              <a:prstGeom prst="rect">
                <a:avLst/>
              </a:prstGeom>
            </p:spPr>
          </p:pic>
          <p:pic>
            <p:nvPicPr>
              <p:cNvPr id="61" name="Картина 60">
                <a:extLst>
                  <a:ext uri="{FF2B5EF4-FFF2-40B4-BE49-F238E27FC236}">
                    <a16:creationId xmlns:a16="http://schemas.microsoft.com/office/drawing/2014/main" id="{EB7F46A9-3C22-413A-BF0B-7BB8CC614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852702">
                <a:off x="-164758" y="5450187"/>
                <a:ext cx="459740" cy="652145"/>
              </a:xfrm>
              <a:prstGeom prst="rect">
                <a:avLst/>
              </a:prstGeom>
            </p:spPr>
          </p:pic>
          <p:pic>
            <p:nvPicPr>
              <p:cNvPr id="62" name="Картина 61">
                <a:extLst>
                  <a:ext uri="{FF2B5EF4-FFF2-40B4-BE49-F238E27FC236}">
                    <a16:creationId xmlns:a16="http://schemas.microsoft.com/office/drawing/2014/main" id="{A0891BC1-0694-4B9C-A91B-8984DBB53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 cstate="print">
                <a:clrChange>
                  <a:clrFrom>
                    <a:srgbClr val="E4E4E4"/>
                  </a:clrFrom>
                  <a:clrTo>
                    <a:srgbClr val="E4E4E4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58">
                        <a14:imgEffect>
                          <a14:backgroundRemoval t="0" b="95294" l="0" r="89871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932445">
                <a:off x="576775" y="5106572"/>
                <a:ext cx="841375" cy="925195"/>
              </a:xfrm>
              <a:prstGeom prst="rect">
                <a:avLst/>
              </a:prstGeom>
            </p:spPr>
          </p:pic>
          <p:pic>
            <p:nvPicPr>
              <p:cNvPr id="63" name="Картина 62">
                <a:extLst>
                  <a:ext uri="{FF2B5EF4-FFF2-40B4-BE49-F238E27FC236}">
                    <a16:creationId xmlns:a16="http://schemas.microsoft.com/office/drawing/2014/main" id="{EDC8E241-B8FD-4827-9968-C02AD738C5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clrChange>
                  <a:clrFrom>
                    <a:srgbClr val="E4E4E4"/>
                  </a:clrFrom>
                  <a:clrTo>
                    <a:srgbClr val="E4E4E4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60">
                        <a14:imgEffect>
                          <a14:backgroundRemoval t="0" b="95294" l="0" r="89871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839016">
                <a:off x="-1199264" y="2320851"/>
                <a:ext cx="2427008" cy="2144796"/>
              </a:xfrm>
              <a:prstGeom prst="rect">
                <a:avLst/>
              </a:prstGeom>
            </p:spPr>
          </p:pic>
          <p:pic>
            <p:nvPicPr>
              <p:cNvPr id="64" name="Картина 63">
                <a:extLst>
                  <a:ext uri="{FF2B5EF4-FFF2-40B4-BE49-F238E27FC236}">
                    <a16:creationId xmlns:a16="http://schemas.microsoft.com/office/drawing/2014/main" id="{E9B186EC-C8CA-4E1D-B1C5-9667AC448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1" cstate="print">
                <a:clrChange>
                  <a:clrFrom>
                    <a:srgbClr val="E4E4E4"/>
                  </a:clrFrom>
                  <a:clrTo>
                    <a:srgbClr val="E4E4E4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62">
                        <a14:imgEffect>
                          <a14:backgroundRemoval t="0" b="95294" l="0" r="89871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56367">
                <a:off x="1674055" y="3108960"/>
                <a:ext cx="1122680" cy="12344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5468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иране 3">
            <a:extLst>
              <a:ext uri="{FF2B5EF4-FFF2-40B4-BE49-F238E27FC236}">
                <a16:creationId xmlns:a16="http://schemas.microsoft.com/office/drawing/2014/main" id="{832514ED-36E3-4483-9A76-E11D405FFD3A}"/>
              </a:ext>
            </a:extLst>
          </p:cNvPr>
          <p:cNvGrpSpPr/>
          <p:nvPr/>
        </p:nvGrpSpPr>
        <p:grpSpPr>
          <a:xfrm flipH="1">
            <a:off x="8217901" y="3121855"/>
            <a:ext cx="4091330" cy="4693916"/>
            <a:chOff x="0" y="0"/>
            <a:chExt cx="3681095" cy="4694343"/>
          </a:xfrm>
        </p:grpSpPr>
        <p:pic>
          <p:nvPicPr>
            <p:cNvPr id="5" name="Картина 4">
              <a:extLst>
                <a:ext uri="{FF2B5EF4-FFF2-40B4-BE49-F238E27FC236}">
                  <a16:creationId xmlns:a16="http://schemas.microsoft.com/office/drawing/2014/main" id="{04A6ADD8-A9C1-4BE8-918F-8A0695E06B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839" b="14764" l="40426" r="6737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72" t="2618" r="32972" b="84853"/>
            <a:stretch/>
          </p:blipFill>
          <p:spPr bwMode="auto">
            <a:xfrm rot="1213413">
              <a:off x="926523" y="1132609"/>
              <a:ext cx="401320" cy="3733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6" name="Групиране 5">
              <a:extLst>
                <a:ext uri="{FF2B5EF4-FFF2-40B4-BE49-F238E27FC236}">
                  <a16:creationId xmlns:a16="http://schemas.microsoft.com/office/drawing/2014/main" id="{97119E8F-076A-4EFA-8563-0D685F1DA201}"/>
                </a:ext>
              </a:extLst>
            </p:cNvPr>
            <p:cNvGrpSpPr/>
            <p:nvPr/>
          </p:nvGrpSpPr>
          <p:grpSpPr>
            <a:xfrm>
              <a:off x="0" y="0"/>
              <a:ext cx="3681095" cy="4694343"/>
              <a:chOff x="0" y="-254423"/>
              <a:chExt cx="3681095" cy="4694343"/>
            </a:xfrm>
          </p:grpSpPr>
          <p:pic>
            <p:nvPicPr>
              <p:cNvPr id="7" name="Картина 6">
                <a:extLst>
                  <a:ext uri="{FF2B5EF4-FFF2-40B4-BE49-F238E27FC236}">
                    <a16:creationId xmlns:a16="http://schemas.microsoft.com/office/drawing/2014/main" id="{46B3CDC1-080A-4946-9D54-C2AD195F85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7F7F7"/>
                  </a:clrFrom>
                  <a:clrTo>
                    <a:srgbClr val="F7F7F7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backgroundMark x1="56163" y1="44786" x2="56163" y2="44786"/>
                            <a14:backgroundMark x1="71977" y1="75157" x2="71977" y2="75157"/>
                            <a14:backgroundMark x1="62442" y1="77835" x2="62442" y2="77835"/>
                            <a14:backgroundMark x1="65814" y1="75043" x2="65814" y2="75043"/>
                            <a14:backgroundMark x1="62442" y1="72764" x2="62442" y2="72764"/>
                            <a14:backgroundMark x1="57209" y1="75897" x2="57209" y2="75897"/>
                            <a14:backgroundMark x1="70698" y1="77436" x2="70698" y2="77436"/>
                            <a14:backgroundMark x1="65814" y1="78689" x2="65814" y2="78689"/>
                            <a14:backgroundMark x1="70000" y1="80000" x2="70000" y2="80000"/>
                            <a14:backgroundMark x1="59884" y1="79316" x2="59884" y2="79316"/>
                            <a14:backgroundMark x1="47442" y1="76296" x2="47442" y2="76296"/>
                            <a14:backgroundMark x1="45349" y1="76068" x2="45349" y2="76068"/>
                            <a14:backgroundMark x1="62674" y1="71738" x2="62674" y2="7173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87801">
                <a:off x="562356" y="440626"/>
                <a:ext cx="1818005" cy="3710940"/>
              </a:xfrm>
              <a:prstGeom prst="rect">
                <a:avLst/>
              </a:prstGeom>
            </p:spPr>
          </p:pic>
          <p:pic>
            <p:nvPicPr>
              <p:cNvPr id="8" name="Картина 7">
                <a:extLst>
                  <a:ext uri="{FF2B5EF4-FFF2-40B4-BE49-F238E27FC236}">
                    <a16:creationId xmlns:a16="http://schemas.microsoft.com/office/drawing/2014/main" id="{1A2C5059-9CCB-4259-8ED7-D25BAEC972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839" b="14764" l="40426" r="6737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772" t="2618" r="32972" b="84853"/>
              <a:stretch/>
            </p:blipFill>
            <p:spPr bwMode="auto">
              <a:xfrm>
                <a:off x="252984" y="1135570"/>
                <a:ext cx="591185" cy="550545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9" name="Картина 8">
                <a:extLst>
                  <a:ext uri="{FF2B5EF4-FFF2-40B4-BE49-F238E27FC236}">
                    <a16:creationId xmlns:a16="http://schemas.microsoft.com/office/drawing/2014/main" id="{F611C9A7-3169-4499-96F6-5669C8C582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77461" b="99606" l="31383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323" t="77962"/>
              <a:stretch/>
            </p:blipFill>
            <p:spPr bwMode="auto">
              <a:xfrm rot="3507771">
                <a:off x="-756031" y="1240472"/>
                <a:ext cx="4439920" cy="1958975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0" name="Картина 9">
                <a:extLst>
                  <a:ext uri="{FF2B5EF4-FFF2-40B4-BE49-F238E27FC236}">
                    <a16:creationId xmlns:a16="http://schemas.microsoft.com/office/drawing/2014/main" id="{5D9F561B-F0A8-4A38-B119-C2E196D467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772" b="66634" l="5319" r="4592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11" t="52974" r="52510" b="32816"/>
              <a:stretch/>
            </p:blipFill>
            <p:spPr bwMode="auto">
              <a:xfrm rot="2551275">
                <a:off x="1386840" y="1659826"/>
                <a:ext cx="2294255" cy="1263015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1" name="Картина 10">
                <a:extLst>
                  <a:ext uri="{FF2B5EF4-FFF2-40B4-BE49-F238E27FC236}">
                    <a16:creationId xmlns:a16="http://schemas.microsoft.com/office/drawing/2014/main" id="{03F41AEC-C59C-4963-ABFB-E82BC0DF77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772" b="17224" l="10816" r="20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98" t="1878" r="79518" b="82586"/>
              <a:stretch/>
            </p:blipFill>
            <p:spPr bwMode="auto">
              <a:xfrm rot="1162569">
                <a:off x="0" y="2037778"/>
                <a:ext cx="525780" cy="1378585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2" name="Картина 11">
                <a:extLst>
                  <a:ext uri="{FF2B5EF4-FFF2-40B4-BE49-F238E27FC236}">
                    <a16:creationId xmlns:a16="http://schemas.microsoft.com/office/drawing/2014/main" id="{9BC4ACFB-24F7-43BC-8643-A6BB05BCA3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1260" b="35630" l="61525" r="9645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832" t="21422" b="64182"/>
              <a:stretch/>
            </p:blipFill>
            <p:spPr bwMode="auto">
              <a:xfrm>
                <a:off x="984504" y="379666"/>
                <a:ext cx="660400" cy="487045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3" name="Картина 12">
                <a:extLst>
                  <a:ext uri="{FF2B5EF4-FFF2-40B4-BE49-F238E27FC236}">
                    <a16:creationId xmlns:a16="http://schemas.microsoft.com/office/drawing/2014/main" id="{3BD0955E-29F3-4F66-8F99-6C8B4986DC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839" b="14764" l="40426" r="6737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772" t="2618" r="32972" b="84853"/>
              <a:stretch/>
            </p:blipFill>
            <p:spPr bwMode="auto">
              <a:xfrm rot="13626055">
                <a:off x="797497" y="1539112"/>
                <a:ext cx="390525" cy="36322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4" name="Картина 13">
                <a:extLst>
                  <a:ext uri="{FF2B5EF4-FFF2-40B4-BE49-F238E27FC236}">
                    <a16:creationId xmlns:a16="http://schemas.microsoft.com/office/drawing/2014/main" id="{8BF22910-C650-4615-B0C1-507CFD6B45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21260" b="35630" l="61525" r="9645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832" t="21422" b="64182"/>
              <a:stretch/>
            </p:blipFill>
            <p:spPr bwMode="auto">
              <a:xfrm>
                <a:off x="2264664" y="525970"/>
                <a:ext cx="316865" cy="23368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5" name="Картина 14">
                <a:extLst>
                  <a:ext uri="{FF2B5EF4-FFF2-40B4-BE49-F238E27FC236}">
                    <a16:creationId xmlns:a16="http://schemas.microsoft.com/office/drawing/2014/main" id="{99F527E6-A4EC-4E32-94BA-40BE8D43D2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1260" b="35630" l="61525" r="9645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832" t="21422" b="64182"/>
              <a:stretch/>
            </p:blipFill>
            <p:spPr bwMode="auto">
              <a:xfrm>
                <a:off x="2508504" y="1330642"/>
                <a:ext cx="563245" cy="41529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6" name="Картина 15">
                <a:extLst>
                  <a:ext uri="{FF2B5EF4-FFF2-40B4-BE49-F238E27FC236}">
                    <a16:creationId xmlns:a16="http://schemas.microsoft.com/office/drawing/2014/main" id="{F0EABBB9-27A3-4689-B0F7-C92C5A7059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21260" b="35630" l="61525" r="9645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832" t="21422" b="64182"/>
              <a:stretch/>
            </p:blipFill>
            <p:spPr bwMode="auto">
              <a:xfrm>
                <a:off x="289560" y="708850"/>
                <a:ext cx="429260" cy="316865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7" name="Картина 16">
                <a:extLst>
                  <a:ext uri="{FF2B5EF4-FFF2-40B4-BE49-F238E27FC236}">
                    <a16:creationId xmlns:a16="http://schemas.microsoft.com/office/drawing/2014/main" id="{D0907499-9480-4083-A6E7-99BA460AA9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1260" b="35630" l="61525" r="9645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832" t="21422" b="64182"/>
              <a:stretch/>
            </p:blipFill>
            <p:spPr bwMode="auto">
              <a:xfrm>
                <a:off x="452602" y="-254423"/>
                <a:ext cx="859840" cy="634093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1B7A76-62E0-44C6-93BD-FDA34136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000" dirty="0">
                <a:latin typeface="Georgia" panose="02040502050405020303" pitchFamily="18" charset="0"/>
              </a:rPr>
              <a:t>Нашия отбор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047A6AF-C8ED-4856-9A16-2E0B91844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200" dirty="0">
                <a:latin typeface="Georgia" panose="02040502050405020303" pitchFamily="18" charset="0"/>
              </a:rPr>
              <a:t>Мирена Джебарова - </a:t>
            </a:r>
            <a:r>
              <a:rPr lang="en-US" sz="3200" dirty="0">
                <a:latin typeface="Georgia" panose="02040502050405020303" pitchFamily="18" charset="0"/>
              </a:rPr>
              <a:t>Front End Developer</a:t>
            </a:r>
          </a:p>
          <a:p>
            <a:r>
              <a:rPr lang="bg-BG" sz="3200" dirty="0">
                <a:latin typeface="Georgia" panose="02040502050405020303" pitchFamily="18" charset="0"/>
              </a:rPr>
              <a:t>Мария Илчева – </a:t>
            </a:r>
            <a:r>
              <a:rPr lang="en-US" sz="3200" dirty="0">
                <a:latin typeface="Georgia" panose="02040502050405020303" pitchFamily="18" charset="0"/>
              </a:rPr>
              <a:t>Front End Developer</a:t>
            </a:r>
          </a:p>
          <a:p>
            <a:r>
              <a:rPr lang="bg-BG" sz="3200" dirty="0">
                <a:latin typeface="Georgia" panose="02040502050405020303" pitchFamily="18" charset="0"/>
              </a:rPr>
              <a:t>Ивайло Радев – </a:t>
            </a:r>
            <a:r>
              <a:rPr lang="en-US" sz="3200" dirty="0">
                <a:latin typeface="Georgia" panose="02040502050405020303" pitchFamily="18" charset="0"/>
              </a:rPr>
              <a:t>JS Developer</a:t>
            </a:r>
          </a:p>
          <a:p>
            <a:r>
              <a:rPr lang="bg-BG" sz="3200" dirty="0">
                <a:latin typeface="Georgia" panose="02040502050405020303" pitchFamily="18" charset="0"/>
              </a:rPr>
              <a:t>Калин Червенков – </a:t>
            </a:r>
            <a:r>
              <a:rPr lang="en-US" sz="3200" dirty="0">
                <a:latin typeface="Georgia" panose="02040502050405020303" pitchFamily="18" charset="0"/>
              </a:rPr>
              <a:t>Scrum Trainer</a:t>
            </a:r>
          </a:p>
          <a:p>
            <a:r>
              <a:rPr lang="bg-BG" sz="3200" dirty="0">
                <a:latin typeface="Georgia" panose="02040502050405020303" pitchFamily="18" charset="0"/>
              </a:rPr>
              <a:t>Йоанна Симеонова – </a:t>
            </a:r>
            <a:r>
              <a:rPr lang="en-US" sz="3200" dirty="0">
                <a:latin typeface="Georgia" panose="02040502050405020303" pitchFamily="18" charset="0"/>
              </a:rPr>
              <a:t>Code Check Developer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7049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иране 3">
            <a:extLst>
              <a:ext uri="{FF2B5EF4-FFF2-40B4-BE49-F238E27FC236}">
                <a16:creationId xmlns:a16="http://schemas.microsoft.com/office/drawing/2014/main" id="{A76D25AE-49DE-445A-BA43-3472CC071A3F}"/>
              </a:ext>
            </a:extLst>
          </p:cNvPr>
          <p:cNvGrpSpPr/>
          <p:nvPr/>
        </p:nvGrpSpPr>
        <p:grpSpPr>
          <a:xfrm>
            <a:off x="8609062" y="-1378976"/>
            <a:ext cx="3723615" cy="9010961"/>
            <a:chOff x="0" y="0"/>
            <a:chExt cx="2808947" cy="7581118"/>
          </a:xfrm>
        </p:grpSpPr>
        <p:pic>
          <p:nvPicPr>
            <p:cNvPr id="5" name="Картина 4">
              <a:extLst>
                <a:ext uri="{FF2B5EF4-FFF2-40B4-BE49-F238E27FC236}">
                  <a16:creationId xmlns:a16="http://schemas.microsoft.com/office/drawing/2014/main" id="{85A4EA82-DEEC-4E0C-AC4F-DBDCFAE63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5F5F5"/>
                </a:clrFrom>
                <a:clrTo>
                  <a:srgbClr val="F5F5F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41" y="1659988"/>
              <a:ext cx="2110105" cy="1687195"/>
            </a:xfrm>
            <a:prstGeom prst="rect">
              <a:avLst/>
            </a:prstGeom>
          </p:spPr>
        </p:pic>
        <p:pic>
          <p:nvPicPr>
            <p:cNvPr id="6" name="Картина 5">
              <a:extLst>
                <a:ext uri="{FF2B5EF4-FFF2-40B4-BE49-F238E27FC236}">
                  <a16:creationId xmlns:a16="http://schemas.microsoft.com/office/drawing/2014/main" id="{ADF7794A-B3C9-425A-B184-5111F3592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5F5F5"/>
                </a:clrFrom>
                <a:clrTo>
                  <a:srgbClr val="F5F5F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025376">
              <a:off x="1316623" y="4254182"/>
              <a:ext cx="1607820" cy="1285875"/>
            </a:xfrm>
            <a:prstGeom prst="rect">
              <a:avLst/>
            </a:prstGeom>
          </p:spPr>
        </p:pic>
        <p:pic>
          <p:nvPicPr>
            <p:cNvPr id="7" name="Картина 6">
              <a:extLst>
                <a:ext uri="{FF2B5EF4-FFF2-40B4-BE49-F238E27FC236}">
                  <a16:creationId xmlns:a16="http://schemas.microsoft.com/office/drawing/2014/main" id="{C98556E0-72FA-444D-905A-0C0FC0696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74955" y="3665268"/>
              <a:ext cx="995045" cy="1410970"/>
            </a:xfrm>
            <a:prstGeom prst="rect">
              <a:avLst/>
            </a:prstGeom>
          </p:spPr>
        </p:pic>
        <p:pic>
          <p:nvPicPr>
            <p:cNvPr id="8" name="Картина 7">
              <a:extLst>
                <a:ext uri="{FF2B5EF4-FFF2-40B4-BE49-F238E27FC236}">
                  <a16:creationId xmlns:a16="http://schemas.microsoft.com/office/drawing/2014/main" id="{AB677B04-1B50-4410-82A8-724A07962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816378">
              <a:off x="2102827" y="1364566"/>
              <a:ext cx="706120" cy="1002030"/>
            </a:xfrm>
            <a:prstGeom prst="rect">
              <a:avLst/>
            </a:prstGeom>
          </p:spPr>
        </p:pic>
        <p:pic>
          <p:nvPicPr>
            <p:cNvPr id="9" name="Картина 8">
              <a:extLst>
                <a:ext uri="{FF2B5EF4-FFF2-40B4-BE49-F238E27FC236}">
                  <a16:creationId xmlns:a16="http://schemas.microsoft.com/office/drawing/2014/main" id="{1686B6ED-A1A3-4A3F-9DCC-2A1767322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5F5F5"/>
                </a:clrFrom>
                <a:clrTo>
                  <a:srgbClr val="F5F5F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79951">
              <a:off x="576775" y="6490188"/>
              <a:ext cx="1363980" cy="1090930"/>
            </a:xfrm>
            <a:prstGeom prst="rect">
              <a:avLst/>
            </a:prstGeom>
          </p:spPr>
        </p:pic>
        <p:pic>
          <p:nvPicPr>
            <p:cNvPr id="10" name="Картина 9">
              <a:extLst>
                <a:ext uri="{FF2B5EF4-FFF2-40B4-BE49-F238E27FC236}">
                  <a16:creationId xmlns:a16="http://schemas.microsoft.com/office/drawing/2014/main" id="{2495826A-B7E5-48D2-BD65-82F69F1C9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52702">
              <a:off x="1989235" y="6034576"/>
              <a:ext cx="459740" cy="652145"/>
            </a:xfrm>
            <a:prstGeom prst="rect">
              <a:avLst/>
            </a:prstGeom>
          </p:spPr>
        </p:pic>
        <p:pic>
          <p:nvPicPr>
            <p:cNvPr id="11" name="Картина 10">
              <a:extLst>
                <a:ext uri="{FF2B5EF4-FFF2-40B4-BE49-F238E27FC236}">
                  <a16:creationId xmlns:a16="http://schemas.microsoft.com/office/drawing/2014/main" id="{BF0928EC-CC0E-40E8-A992-54394D685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E4E4E4"/>
                </a:clrFrom>
                <a:clrTo>
                  <a:srgbClr val="E4E4E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95294" l="0" r="8987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932445">
              <a:off x="576775" y="5106572"/>
              <a:ext cx="841375" cy="925195"/>
            </a:xfrm>
            <a:prstGeom prst="rect">
              <a:avLst/>
            </a:prstGeom>
          </p:spPr>
        </p:pic>
        <p:pic>
          <p:nvPicPr>
            <p:cNvPr id="12" name="Картина 11">
              <a:extLst>
                <a:ext uri="{FF2B5EF4-FFF2-40B4-BE49-F238E27FC236}">
                  <a16:creationId xmlns:a16="http://schemas.microsoft.com/office/drawing/2014/main" id="{00474729-D4DD-4EB6-869F-09F96B0DF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E4E4E4"/>
                </a:clrFrom>
                <a:clrTo>
                  <a:srgbClr val="E4E4E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95294" l="0" r="8987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43041">
              <a:off x="0" y="0"/>
              <a:ext cx="2176145" cy="2392045"/>
            </a:xfrm>
            <a:prstGeom prst="rect">
              <a:avLst/>
            </a:prstGeom>
          </p:spPr>
        </p:pic>
        <p:pic>
          <p:nvPicPr>
            <p:cNvPr id="13" name="Картина 12">
              <a:extLst>
                <a:ext uri="{FF2B5EF4-FFF2-40B4-BE49-F238E27FC236}">
                  <a16:creationId xmlns:a16="http://schemas.microsoft.com/office/drawing/2014/main" id="{4F0820F5-8DA6-4978-A1BD-39B263F70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clrChange>
                <a:clrFrom>
                  <a:srgbClr val="E4E4E4"/>
                </a:clrFrom>
                <a:clrTo>
                  <a:srgbClr val="E4E4E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0" b="95294" l="0" r="8987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6367">
              <a:off x="1674055" y="3108960"/>
              <a:ext cx="1122680" cy="1234440"/>
            </a:xfrm>
            <a:prstGeom prst="rect">
              <a:avLst/>
            </a:prstGeom>
          </p:spPr>
        </p:pic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DCC974B-3A66-4C01-8237-A7A8E5F6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000" dirty="0">
                <a:latin typeface="Georgia" panose="02040502050405020303" pitchFamily="18" charset="0"/>
              </a:rPr>
              <a:t>За играта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705B8E2-7783-4074-83BC-8325B842B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00523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bg-BG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Играта ни представлява морски шах, който има четири дизайна, направени като годишните сезони. Играе се от двама човека на едно устройство.</a:t>
            </a:r>
            <a:endParaRPr lang="bg-B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[screenshot of the site]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4288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68</Words>
  <Application>Microsoft Office PowerPoint</Application>
  <PresentationFormat>Широк екран</PresentationFormat>
  <Paragraphs>11</Paragraphs>
  <Slides>3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Georgia</vt:lpstr>
      <vt:lpstr>Impact</vt:lpstr>
      <vt:lpstr>Тема на Office</vt:lpstr>
      <vt:lpstr>Mission Season</vt:lpstr>
      <vt:lpstr>Нашия отбор</vt:lpstr>
      <vt:lpstr>За играта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Season</dc:title>
  <dc:creator>7</dc:creator>
  <cp:lastModifiedBy>7</cp:lastModifiedBy>
  <cp:revision>5</cp:revision>
  <dcterms:created xsi:type="dcterms:W3CDTF">2020-11-23T16:06:09Z</dcterms:created>
  <dcterms:modified xsi:type="dcterms:W3CDTF">2020-11-24T20:47:46Z</dcterms:modified>
</cp:coreProperties>
</file>