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450" r:id="rId2"/>
    <p:sldId id="453" r:id="rId3"/>
    <p:sldId id="457" r:id="rId4"/>
    <p:sldId id="451" r:id="rId5"/>
    <p:sldId id="466" r:id="rId6"/>
    <p:sldId id="4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388B77-B011-BA62-EC3E-0C1F0FDC8320}" v="4" dt="2022-02-14T16:59:53.444"/>
    <p1510:client id="{A4FE082D-223B-1DFA-04DB-5CF9F164628D}" v="8" dt="2022-02-15T08:47:34.694"/>
    <p1510:client id="{B5BD3C8E-18CE-40F3-8557-B21878D305BA}" v="16" dt="2022-02-14T17:04:33.032"/>
    <p1510:client id="{B8AAA44C-9E85-4D97-9CDE-67AA00C2DDF3}" v="180" dt="2022-02-14T17:00:14.300"/>
    <p1510:client id="{C7CC7C09-2FCD-C83C-65D2-5B53DE2B6152}" v="3" dt="2022-02-14T16:11:06.111"/>
    <p1510:client id="{FD8E5CA3-118D-4E4C-8904-9B45F21D31DF}" v="784" dt="2022-02-14T20:52:38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74563-2E32-4473-8948-7A709AF4EA85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9C459-09F5-43F7-9770-56820D746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48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88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9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25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403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113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68DD14-B881-4390-8F43-A3123952BC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87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icture Placeholder 233">
            <a:extLst>
              <a:ext uri="{FF2B5EF4-FFF2-40B4-BE49-F238E27FC236}">
                <a16:creationId xmlns:a16="http://schemas.microsoft.com/office/drawing/2014/main" id="{8B5443F3-54CE-4F0F-A17E-EA90C79752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548979" y="2577811"/>
            <a:ext cx="2312894" cy="2312894"/>
          </a:xfrm>
          <a:custGeom>
            <a:avLst/>
            <a:gdLst>
              <a:gd name="connsiteX0" fmla="*/ 1156447 w 2312894"/>
              <a:gd name="connsiteY0" fmla="*/ 0 h 2312894"/>
              <a:gd name="connsiteX1" fmla="*/ 2312894 w 2312894"/>
              <a:gd name="connsiteY1" fmla="*/ 1156447 h 2312894"/>
              <a:gd name="connsiteX2" fmla="*/ 1156447 w 2312894"/>
              <a:gd name="connsiteY2" fmla="*/ 2312894 h 2312894"/>
              <a:gd name="connsiteX3" fmla="*/ 0 w 2312894"/>
              <a:gd name="connsiteY3" fmla="*/ 1156447 h 2312894"/>
              <a:gd name="connsiteX4" fmla="*/ 1156447 w 2312894"/>
              <a:gd name="connsiteY4" fmla="*/ 0 h 231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894" h="2312894">
                <a:moveTo>
                  <a:pt x="1156447" y="0"/>
                </a:moveTo>
                <a:cubicBezTo>
                  <a:pt x="1795135" y="0"/>
                  <a:pt x="2312894" y="517759"/>
                  <a:pt x="2312894" y="1156447"/>
                </a:cubicBezTo>
                <a:cubicBezTo>
                  <a:pt x="2312894" y="1795135"/>
                  <a:pt x="1795135" y="2312894"/>
                  <a:pt x="1156447" y="2312894"/>
                </a:cubicBezTo>
                <a:cubicBezTo>
                  <a:pt x="517759" y="2312894"/>
                  <a:pt x="0" y="1795135"/>
                  <a:pt x="0" y="1156447"/>
                </a:cubicBezTo>
                <a:cubicBezTo>
                  <a:pt x="0" y="517759"/>
                  <a:pt x="517759" y="0"/>
                  <a:pt x="11564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ACBE465-9FFB-4DD9-8AE0-0963EF552B05}"/>
              </a:ext>
            </a:extLst>
          </p:cNvPr>
          <p:cNvGrpSpPr/>
          <p:nvPr userDrawn="1"/>
        </p:nvGrpSpPr>
        <p:grpSpPr>
          <a:xfrm>
            <a:off x="0" y="95890"/>
            <a:ext cx="3396461" cy="3205901"/>
            <a:chOff x="-5553075" y="2611438"/>
            <a:chExt cx="4329112" cy="4086225"/>
          </a:xfrm>
          <a:gradFill flip="none" rotWithShape="1">
            <a:gsLst>
              <a:gs pos="32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  <a:alpha val="40000"/>
                </a:schemeClr>
              </a:gs>
            </a:gsLst>
            <a:lin ang="13500000" scaled="1"/>
            <a:tileRect/>
          </a:gradFill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7EF46D98-F65C-4552-B3CC-05B3D8DC8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5461000"/>
              <a:ext cx="1071562" cy="1236663"/>
            </a:xfrm>
            <a:custGeom>
              <a:avLst/>
              <a:gdLst>
                <a:gd name="T0" fmla="*/ 337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7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7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D5BE57A0-50BE-4C84-A54E-34AC8A41F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5461000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4F7F7224-1BD7-47AA-BA51-1D6BB50932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4484688" y="5461000"/>
              <a:ext cx="1068387" cy="1236663"/>
            </a:xfrm>
            <a:custGeom>
              <a:avLst/>
              <a:gdLst>
                <a:gd name="T0" fmla="*/ 335 w 673"/>
                <a:gd name="T1" fmla="*/ 0 h 779"/>
                <a:gd name="T2" fmla="*/ 0 w 673"/>
                <a:gd name="T3" fmla="*/ 195 h 779"/>
                <a:gd name="T4" fmla="*/ 0 w 673"/>
                <a:gd name="T5" fmla="*/ 584 h 779"/>
                <a:gd name="T6" fmla="*/ 335 w 673"/>
                <a:gd name="T7" fmla="*/ 779 h 779"/>
                <a:gd name="T8" fmla="*/ 673 w 673"/>
                <a:gd name="T9" fmla="*/ 584 h 779"/>
                <a:gd name="T10" fmla="*/ 673 w 673"/>
                <a:gd name="T11" fmla="*/ 195 h 779"/>
                <a:gd name="T12" fmla="*/ 335 w 673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79">
                  <a:moveTo>
                    <a:pt x="335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5" y="779"/>
                  </a:lnTo>
                  <a:lnTo>
                    <a:pt x="673" y="584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80807EB3-35CC-4944-9F47-C1E018A8D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DF71A521-74FD-44E9-96D4-60699FCE39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5035550" y="4513263"/>
              <a:ext cx="1071562" cy="1233488"/>
            </a:xfrm>
            <a:custGeom>
              <a:avLst/>
              <a:gdLst>
                <a:gd name="T0" fmla="*/ 338 w 675"/>
                <a:gd name="T1" fmla="*/ 0 h 777"/>
                <a:gd name="T2" fmla="*/ 0 w 675"/>
                <a:gd name="T3" fmla="*/ 192 h 777"/>
                <a:gd name="T4" fmla="*/ 0 w 675"/>
                <a:gd name="T5" fmla="*/ 582 h 777"/>
                <a:gd name="T6" fmla="*/ 338 w 675"/>
                <a:gd name="T7" fmla="*/ 777 h 777"/>
                <a:gd name="T8" fmla="*/ 675 w 675"/>
                <a:gd name="T9" fmla="*/ 582 h 777"/>
                <a:gd name="T10" fmla="*/ 675 w 675"/>
                <a:gd name="T11" fmla="*/ 192 h 777"/>
                <a:gd name="T12" fmla="*/ 338 w 675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7">
                  <a:moveTo>
                    <a:pt x="338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8" y="777"/>
                  </a:lnTo>
                  <a:lnTo>
                    <a:pt x="675" y="582"/>
                  </a:lnTo>
                  <a:lnTo>
                    <a:pt x="675" y="192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759F113C-9DA6-42F4-8D68-D04165E1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3562350"/>
              <a:ext cx="1071562" cy="1238250"/>
            </a:xfrm>
            <a:custGeom>
              <a:avLst/>
              <a:gdLst>
                <a:gd name="T0" fmla="*/ 337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7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7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7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7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DB63A49E-E1F0-45ED-A45F-4D18221B1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3562350"/>
              <a:ext cx="1068387" cy="1238250"/>
            </a:xfrm>
            <a:custGeom>
              <a:avLst/>
              <a:gdLst>
                <a:gd name="T0" fmla="*/ 335 w 673"/>
                <a:gd name="T1" fmla="*/ 0 h 780"/>
                <a:gd name="T2" fmla="*/ 0 w 673"/>
                <a:gd name="T3" fmla="*/ 195 h 780"/>
                <a:gd name="T4" fmla="*/ 0 w 673"/>
                <a:gd name="T5" fmla="*/ 585 h 780"/>
                <a:gd name="T6" fmla="*/ 335 w 673"/>
                <a:gd name="T7" fmla="*/ 780 h 780"/>
                <a:gd name="T8" fmla="*/ 673 w 673"/>
                <a:gd name="T9" fmla="*/ 585 h 780"/>
                <a:gd name="T10" fmla="*/ 673 w 673"/>
                <a:gd name="T11" fmla="*/ 195 h 780"/>
                <a:gd name="T12" fmla="*/ 335 w 673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80">
                  <a:moveTo>
                    <a:pt x="335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5" y="780"/>
                  </a:lnTo>
                  <a:lnTo>
                    <a:pt x="673" y="585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B4D1FE94-D0F6-4FFF-A70E-A9B2EA090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43213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31910B20-0D33-472D-8495-4B46A0D10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2611438"/>
              <a:ext cx="1066800" cy="1236663"/>
            </a:xfrm>
            <a:custGeom>
              <a:avLst/>
              <a:gdLst>
                <a:gd name="T0" fmla="*/ 337 w 672"/>
                <a:gd name="T1" fmla="*/ 0 h 779"/>
                <a:gd name="T2" fmla="*/ 0 w 672"/>
                <a:gd name="T3" fmla="*/ 195 h 779"/>
                <a:gd name="T4" fmla="*/ 0 w 672"/>
                <a:gd name="T5" fmla="*/ 584 h 779"/>
                <a:gd name="T6" fmla="*/ 337 w 672"/>
                <a:gd name="T7" fmla="*/ 779 h 779"/>
                <a:gd name="T8" fmla="*/ 672 w 672"/>
                <a:gd name="T9" fmla="*/ 584 h 779"/>
                <a:gd name="T10" fmla="*/ 672 w 672"/>
                <a:gd name="T11" fmla="*/ 195 h 779"/>
                <a:gd name="T12" fmla="*/ 337 w 672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2" y="584"/>
                  </a:lnTo>
                  <a:lnTo>
                    <a:pt x="672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0E517287-2312-483E-B2D9-4A6210B64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1">
              <a:extLst>
                <a:ext uri="{FF2B5EF4-FFF2-40B4-BE49-F238E27FC236}">
                  <a16:creationId xmlns:a16="http://schemas.microsoft.com/office/drawing/2014/main" id="{377C163D-DFBF-47A1-8129-E2CE4FA2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5461000"/>
              <a:ext cx="1041400" cy="1236663"/>
            </a:xfrm>
            <a:custGeom>
              <a:avLst/>
              <a:gdLst>
                <a:gd name="T0" fmla="*/ 319 w 656"/>
                <a:gd name="T1" fmla="*/ 779 h 779"/>
                <a:gd name="T2" fmla="*/ 656 w 656"/>
                <a:gd name="T3" fmla="*/ 584 h 779"/>
                <a:gd name="T4" fmla="*/ 656 w 656"/>
                <a:gd name="T5" fmla="*/ 195 h 779"/>
                <a:gd name="T6" fmla="*/ 319 w 656"/>
                <a:gd name="T7" fmla="*/ 0 h 779"/>
                <a:gd name="T8" fmla="*/ 0 w 656"/>
                <a:gd name="T9" fmla="*/ 183 h 779"/>
                <a:gd name="T10" fmla="*/ 0 w 656"/>
                <a:gd name="T11" fmla="*/ 594 h 779"/>
                <a:gd name="T12" fmla="*/ 319 w 656"/>
                <a:gd name="T13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79">
                  <a:moveTo>
                    <a:pt x="319" y="779"/>
                  </a:moveTo>
                  <a:lnTo>
                    <a:pt x="656" y="584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2">
              <a:extLst>
                <a:ext uri="{FF2B5EF4-FFF2-40B4-BE49-F238E27FC236}">
                  <a16:creationId xmlns:a16="http://schemas.microsoft.com/office/drawing/2014/main" id="{2C68F817-5B08-4E62-B54A-A623E8308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453548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8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8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A90DB93E-276D-4E89-8DC8-72F35CCA1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3562350"/>
              <a:ext cx="1041400" cy="1238250"/>
            </a:xfrm>
            <a:custGeom>
              <a:avLst/>
              <a:gdLst>
                <a:gd name="T0" fmla="*/ 319 w 656"/>
                <a:gd name="T1" fmla="*/ 780 h 780"/>
                <a:gd name="T2" fmla="*/ 656 w 656"/>
                <a:gd name="T3" fmla="*/ 585 h 780"/>
                <a:gd name="T4" fmla="*/ 656 w 656"/>
                <a:gd name="T5" fmla="*/ 195 h 780"/>
                <a:gd name="T6" fmla="*/ 319 w 656"/>
                <a:gd name="T7" fmla="*/ 0 h 780"/>
                <a:gd name="T8" fmla="*/ 0 w 656"/>
                <a:gd name="T9" fmla="*/ 183 h 780"/>
                <a:gd name="T10" fmla="*/ 0 w 656"/>
                <a:gd name="T11" fmla="*/ 594 h 780"/>
                <a:gd name="T12" fmla="*/ 319 w 656"/>
                <a:gd name="T1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80">
                  <a:moveTo>
                    <a:pt x="319" y="780"/>
                  </a:moveTo>
                  <a:lnTo>
                    <a:pt x="656" y="585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638E4739-CF9C-45BC-B681-24A81854D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263683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9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9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48">
            <a:extLst>
              <a:ext uri="{FF2B5EF4-FFF2-40B4-BE49-F238E27FC236}">
                <a16:creationId xmlns:a16="http://schemas.microsoft.com/office/drawing/2014/main" id="{38BE1B81-5CE9-455C-9A78-C5F4ECBF54A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52181" y="3969"/>
            <a:ext cx="823989" cy="3464297"/>
            <a:chOff x="1736" y="0"/>
            <a:chExt cx="651" cy="2737"/>
          </a:xfrm>
          <a:solidFill>
            <a:schemeClr val="bg1">
              <a:lumMod val="85000"/>
            </a:schemeClr>
          </a:solidFill>
        </p:grpSpPr>
        <p:sp>
          <p:nvSpPr>
            <p:cNvPr id="29" name="Oval 48">
              <a:extLst>
                <a:ext uri="{FF2B5EF4-FFF2-40B4-BE49-F238E27FC236}">
                  <a16:creationId xmlns:a16="http://schemas.microsoft.com/office/drawing/2014/main" id="{11BCC5EF-F75A-4E73-B6BF-6EEEB5557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49">
              <a:extLst>
                <a:ext uri="{FF2B5EF4-FFF2-40B4-BE49-F238E27FC236}">
                  <a16:creationId xmlns:a16="http://schemas.microsoft.com/office/drawing/2014/main" id="{0D0005D2-0691-4352-B048-1A1AAEE5D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50">
              <a:extLst>
                <a:ext uri="{FF2B5EF4-FFF2-40B4-BE49-F238E27FC236}">
                  <a16:creationId xmlns:a16="http://schemas.microsoft.com/office/drawing/2014/main" id="{EA80FC52-846D-4D71-8543-F73718074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51">
              <a:extLst>
                <a:ext uri="{FF2B5EF4-FFF2-40B4-BE49-F238E27FC236}">
                  <a16:creationId xmlns:a16="http://schemas.microsoft.com/office/drawing/2014/main" id="{62A5699C-0541-4B3D-B82F-4BB03B77B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52">
              <a:extLst>
                <a:ext uri="{FF2B5EF4-FFF2-40B4-BE49-F238E27FC236}">
                  <a16:creationId xmlns:a16="http://schemas.microsoft.com/office/drawing/2014/main" id="{11B21AF4-8C03-4ECC-9BB4-EDC544ADE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209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53">
              <a:extLst>
                <a:ext uri="{FF2B5EF4-FFF2-40B4-BE49-F238E27FC236}">
                  <a16:creationId xmlns:a16="http://schemas.microsoft.com/office/drawing/2014/main" id="{CFE97DAC-42B0-4718-8F69-5AE8DA819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105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54">
              <a:extLst>
                <a:ext uri="{FF2B5EF4-FFF2-40B4-BE49-F238E27FC236}">
                  <a16:creationId xmlns:a16="http://schemas.microsoft.com/office/drawing/2014/main" id="{FD886D86-EA90-492E-B634-0CB911C66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000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55">
              <a:extLst>
                <a:ext uri="{FF2B5EF4-FFF2-40B4-BE49-F238E27FC236}">
                  <a16:creationId xmlns:a16="http://schemas.microsoft.com/office/drawing/2014/main" id="{1EC35D69-AC2A-4674-906F-299FDD15C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56">
              <a:extLst>
                <a:ext uri="{FF2B5EF4-FFF2-40B4-BE49-F238E27FC236}">
                  <a16:creationId xmlns:a16="http://schemas.microsoft.com/office/drawing/2014/main" id="{A4E65DBC-BA0C-4700-B679-65BC529CC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57">
              <a:extLst>
                <a:ext uri="{FF2B5EF4-FFF2-40B4-BE49-F238E27FC236}">
                  <a16:creationId xmlns:a16="http://schemas.microsoft.com/office/drawing/2014/main" id="{42A48768-0483-4B52-9633-B66CBE3E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683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58">
              <a:extLst>
                <a:ext uri="{FF2B5EF4-FFF2-40B4-BE49-F238E27FC236}">
                  <a16:creationId xmlns:a16="http://schemas.microsoft.com/office/drawing/2014/main" id="{DC606034-ACC3-46B1-9532-6ADF72EEC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59">
              <a:extLst>
                <a:ext uri="{FF2B5EF4-FFF2-40B4-BE49-F238E27FC236}">
                  <a16:creationId xmlns:a16="http://schemas.microsoft.com/office/drawing/2014/main" id="{3142082C-DB9E-469C-B552-9C2084E4D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473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60">
              <a:extLst>
                <a:ext uri="{FF2B5EF4-FFF2-40B4-BE49-F238E27FC236}">
                  <a16:creationId xmlns:a16="http://schemas.microsoft.com/office/drawing/2014/main" id="{42027DCE-9E5C-446A-9DF6-FB2C43267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367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61">
              <a:extLst>
                <a:ext uri="{FF2B5EF4-FFF2-40B4-BE49-F238E27FC236}">
                  <a16:creationId xmlns:a16="http://schemas.microsoft.com/office/drawing/2014/main" id="{AC0BA4BD-0F9D-433C-91E1-B0ED0E11C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262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62">
              <a:extLst>
                <a:ext uri="{FF2B5EF4-FFF2-40B4-BE49-F238E27FC236}">
                  <a16:creationId xmlns:a16="http://schemas.microsoft.com/office/drawing/2014/main" id="{09257667-7052-41E1-B89A-3F112E1AC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156"/>
              <a:ext cx="16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63">
              <a:extLst>
                <a:ext uri="{FF2B5EF4-FFF2-40B4-BE49-F238E27FC236}">
                  <a16:creationId xmlns:a16="http://schemas.microsoft.com/office/drawing/2014/main" id="{5FAD726C-25E0-4689-AABD-DC76C8708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051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64">
              <a:extLst>
                <a:ext uri="{FF2B5EF4-FFF2-40B4-BE49-F238E27FC236}">
                  <a16:creationId xmlns:a16="http://schemas.microsoft.com/office/drawing/2014/main" id="{028A6FF0-1900-464A-9EA1-2A2CAE784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947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65">
              <a:extLst>
                <a:ext uri="{FF2B5EF4-FFF2-40B4-BE49-F238E27FC236}">
                  <a16:creationId xmlns:a16="http://schemas.microsoft.com/office/drawing/2014/main" id="{BFD76359-8F9F-4256-8B81-C629E27C0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66">
              <a:extLst>
                <a:ext uri="{FF2B5EF4-FFF2-40B4-BE49-F238E27FC236}">
                  <a16:creationId xmlns:a16="http://schemas.microsoft.com/office/drawing/2014/main" id="{9D55DCF3-3B3F-432E-BD9E-522EC50C1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736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67">
              <a:extLst>
                <a:ext uri="{FF2B5EF4-FFF2-40B4-BE49-F238E27FC236}">
                  <a16:creationId xmlns:a16="http://schemas.microsoft.com/office/drawing/2014/main" id="{6681602D-8C55-4827-9125-F5063323D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63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68">
              <a:extLst>
                <a:ext uri="{FF2B5EF4-FFF2-40B4-BE49-F238E27FC236}">
                  <a16:creationId xmlns:a16="http://schemas.microsoft.com/office/drawing/2014/main" id="{CE117AF0-F377-4AC8-93DE-BE60BA7E6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69">
              <a:extLst>
                <a:ext uri="{FF2B5EF4-FFF2-40B4-BE49-F238E27FC236}">
                  <a16:creationId xmlns:a16="http://schemas.microsoft.com/office/drawing/2014/main" id="{06EBFDED-2BB7-49B3-9EB7-5BEF70258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22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70">
              <a:extLst>
                <a:ext uri="{FF2B5EF4-FFF2-40B4-BE49-F238E27FC236}">
                  <a16:creationId xmlns:a16="http://schemas.microsoft.com/office/drawing/2014/main" id="{4C4C9F7D-6D2D-4007-AE8D-8E355DFBF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E06DAB90-6265-4718-87EB-03BB8FA8A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72">
              <a:extLst>
                <a:ext uri="{FF2B5EF4-FFF2-40B4-BE49-F238E27FC236}">
                  <a16:creationId xmlns:a16="http://schemas.microsoft.com/office/drawing/2014/main" id="{680E9FB2-4088-4EF9-8AB2-2F7DB851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08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73">
              <a:extLst>
                <a:ext uri="{FF2B5EF4-FFF2-40B4-BE49-F238E27FC236}">
                  <a16:creationId xmlns:a16="http://schemas.microsoft.com/office/drawing/2014/main" id="{2573FFBA-5D7A-4967-86A4-332ED1AB0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74">
              <a:extLst>
                <a:ext uri="{FF2B5EF4-FFF2-40B4-BE49-F238E27FC236}">
                  <a16:creationId xmlns:a16="http://schemas.microsoft.com/office/drawing/2014/main" id="{B208C24B-EF6D-47D4-9B36-E27FEC568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6A25162A-AC06-4D99-9981-49A7D5D75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BA313E4E-AB8B-4790-B28B-F62507AD4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4838E41A-21FB-4672-BF92-61045E5B7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78">
              <a:extLst>
                <a:ext uri="{FF2B5EF4-FFF2-40B4-BE49-F238E27FC236}">
                  <a16:creationId xmlns:a16="http://schemas.microsoft.com/office/drawing/2014/main" id="{604694D3-C187-4813-B4E6-6C5260D7B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314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79">
              <a:extLst>
                <a:ext uri="{FF2B5EF4-FFF2-40B4-BE49-F238E27FC236}">
                  <a16:creationId xmlns:a16="http://schemas.microsoft.com/office/drawing/2014/main" id="{240D3759-8077-4874-9443-1085548E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80">
              <a:extLst>
                <a:ext uri="{FF2B5EF4-FFF2-40B4-BE49-F238E27FC236}">
                  <a16:creationId xmlns:a16="http://schemas.microsoft.com/office/drawing/2014/main" id="{8351476A-FCAC-4D54-AAA7-F9B183B27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81">
              <a:extLst>
                <a:ext uri="{FF2B5EF4-FFF2-40B4-BE49-F238E27FC236}">
                  <a16:creationId xmlns:a16="http://schemas.microsoft.com/office/drawing/2014/main" id="{AC698A8D-CFCF-4E01-A5F6-9D88DB66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82">
              <a:extLst>
                <a:ext uri="{FF2B5EF4-FFF2-40B4-BE49-F238E27FC236}">
                  <a16:creationId xmlns:a16="http://schemas.microsoft.com/office/drawing/2014/main" id="{CADE149D-D810-4AF0-A9CB-EAA34C461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892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83">
              <a:extLst>
                <a:ext uri="{FF2B5EF4-FFF2-40B4-BE49-F238E27FC236}">
                  <a16:creationId xmlns:a16="http://schemas.microsoft.com/office/drawing/2014/main" id="{E61E1F6D-D239-4AC8-83D6-06AD1067B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787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84">
              <a:extLst>
                <a:ext uri="{FF2B5EF4-FFF2-40B4-BE49-F238E27FC236}">
                  <a16:creationId xmlns:a16="http://schemas.microsoft.com/office/drawing/2014/main" id="{BC1CDA6B-3679-4FBD-8D6E-045626C06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85">
              <a:extLst>
                <a:ext uri="{FF2B5EF4-FFF2-40B4-BE49-F238E27FC236}">
                  <a16:creationId xmlns:a16="http://schemas.microsoft.com/office/drawing/2014/main" id="{842C8036-F9AB-4F0C-9B65-9E055450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86">
              <a:extLst>
                <a:ext uri="{FF2B5EF4-FFF2-40B4-BE49-F238E27FC236}">
                  <a16:creationId xmlns:a16="http://schemas.microsoft.com/office/drawing/2014/main" id="{1D5D561C-6929-4582-ACBB-3D84CA7ED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87">
              <a:extLst>
                <a:ext uri="{FF2B5EF4-FFF2-40B4-BE49-F238E27FC236}">
                  <a16:creationId xmlns:a16="http://schemas.microsoft.com/office/drawing/2014/main" id="{0C6FDA67-2664-4D07-9B88-FB00D1E46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88">
              <a:extLst>
                <a:ext uri="{FF2B5EF4-FFF2-40B4-BE49-F238E27FC236}">
                  <a16:creationId xmlns:a16="http://schemas.microsoft.com/office/drawing/2014/main" id="{6C78DD0F-6236-4F99-800C-C2B54537E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89">
              <a:extLst>
                <a:ext uri="{FF2B5EF4-FFF2-40B4-BE49-F238E27FC236}">
                  <a16:creationId xmlns:a16="http://schemas.microsoft.com/office/drawing/2014/main" id="{DDE0D06E-33BA-4670-819A-E7CB16B3E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90">
              <a:extLst>
                <a:ext uri="{FF2B5EF4-FFF2-40B4-BE49-F238E27FC236}">
                  <a16:creationId xmlns:a16="http://schemas.microsoft.com/office/drawing/2014/main" id="{C78C30CD-ECD5-4474-B34F-20E753D7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91">
              <a:extLst>
                <a:ext uri="{FF2B5EF4-FFF2-40B4-BE49-F238E27FC236}">
                  <a16:creationId xmlns:a16="http://schemas.microsoft.com/office/drawing/2014/main" id="{F12A6656-1749-43B6-B881-46C34EBDC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92">
              <a:extLst>
                <a:ext uri="{FF2B5EF4-FFF2-40B4-BE49-F238E27FC236}">
                  <a16:creationId xmlns:a16="http://schemas.microsoft.com/office/drawing/2014/main" id="{6276C6F1-B0A7-41DB-A6C9-BD4337B5D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838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93">
              <a:extLst>
                <a:ext uri="{FF2B5EF4-FFF2-40B4-BE49-F238E27FC236}">
                  <a16:creationId xmlns:a16="http://schemas.microsoft.com/office/drawing/2014/main" id="{9C3D1F98-72B3-4030-B587-B08085732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73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94">
              <a:extLst>
                <a:ext uri="{FF2B5EF4-FFF2-40B4-BE49-F238E27FC236}">
                  <a16:creationId xmlns:a16="http://schemas.microsoft.com/office/drawing/2014/main" id="{5E4D1515-58E5-4C41-8460-4A5FF674E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627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95">
              <a:extLst>
                <a:ext uri="{FF2B5EF4-FFF2-40B4-BE49-F238E27FC236}">
                  <a16:creationId xmlns:a16="http://schemas.microsoft.com/office/drawing/2014/main" id="{E64FBB7F-74E9-4D11-9420-CF073438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523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96">
              <a:extLst>
                <a:ext uri="{FF2B5EF4-FFF2-40B4-BE49-F238E27FC236}">
                  <a16:creationId xmlns:a16="http://schemas.microsoft.com/office/drawing/2014/main" id="{8E084690-E94D-43ED-96B8-7FE9FACE9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418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97">
              <a:extLst>
                <a:ext uri="{FF2B5EF4-FFF2-40B4-BE49-F238E27FC236}">
                  <a16:creationId xmlns:a16="http://schemas.microsoft.com/office/drawing/2014/main" id="{8FB415A9-6544-4014-B9F2-02C4BE461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31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98">
              <a:extLst>
                <a:ext uri="{FF2B5EF4-FFF2-40B4-BE49-F238E27FC236}">
                  <a16:creationId xmlns:a16="http://schemas.microsoft.com/office/drawing/2014/main" id="{CE9DBF2E-AC7B-4BBE-AFB0-9135CDC90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209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99">
              <a:extLst>
                <a:ext uri="{FF2B5EF4-FFF2-40B4-BE49-F238E27FC236}">
                  <a16:creationId xmlns:a16="http://schemas.microsoft.com/office/drawing/2014/main" id="{C1A671C2-ABFF-409E-B4E0-17BD00C78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100">
              <a:extLst>
                <a:ext uri="{FF2B5EF4-FFF2-40B4-BE49-F238E27FC236}">
                  <a16:creationId xmlns:a16="http://schemas.microsoft.com/office/drawing/2014/main" id="{892A8FA6-526B-4A87-878A-D45A24E66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0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101">
              <a:extLst>
                <a:ext uri="{FF2B5EF4-FFF2-40B4-BE49-F238E27FC236}">
                  <a16:creationId xmlns:a16="http://schemas.microsoft.com/office/drawing/2014/main" id="{7E883842-D76C-4495-B0BB-3AF0D4390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102">
              <a:extLst>
                <a:ext uri="{FF2B5EF4-FFF2-40B4-BE49-F238E27FC236}">
                  <a16:creationId xmlns:a16="http://schemas.microsoft.com/office/drawing/2014/main" id="{B0404DA9-4DC7-4E4A-8705-CA1038E1A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103">
              <a:extLst>
                <a:ext uri="{FF2B5EF4-FFF2-40B4-BE49-F238E27FC236}">
                  <a16:creationId xmlns:a16="http://schemas.microsoft.com/office/drawing/2014/main" id="{A2998A7D-19FC-4844-9C0A-04F05667A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525"/>
              <a:ext cx="2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104">
              <a:extLst>
                <a:ext uri="{FF2B5EF4-FFF2-40B4-BE49-F238E27FC236}">
                  <a16:creationId xmlns:a16="http://schemas.microsoft.com/office/drawing/2014/main" id="{8C8744C4-6E43-4FAF-A02A-0DAA6A6A0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105">
              <a:extLst>
                <a:ext uri="{FF2B5EF4-FFF2-40B4-BE49-F238E27FC236}">
                  <a16:creationId xmlns:a16="http://schemas.microsoft.com/office/drawing/2014/main" id="{3522C2A9-25AD-450A-B509-6660954E2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106">
              <a:extLst>
                <a:ext uri="{FF2B5EF4-FFF2-40B4-BE49-F238E27FC236}">
                  <a16:creationId xmlns:a16="http://schemas.microsoft.com/office/drawing/2014/main" id="{16AE47C8-F7B6-48EC-B340-3890C3F6F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107">
              <a:extLst>
                <a:ext uri="{FF2B5EF4-FFF2-40B4-BE49-F238E27FC236}">
                  <a16:creationId xmlns:a16="http://schemas.microsoft.com/office/drawing/2014/main" id="{25EC5E91-2D7E-4AA0-A567-4090BB31B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108">
              <a:extLst>
                <a:ext uri="{FF2B5EF4-FFF2-40B4-BE49-F238E27FC236}">
                  <a16:creationId xmlns:a16="http://schemas.microsoft.com/office/drawing/2014/main" id="{9E6496B1-2D0D-4965-A15F-D29996C7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109">
              <a:extLst>
                <a:ext uri="{FF2B5EF4-FFF2-40B4-BE49-F238E27FC236}">
                  <a16:creationId xmlns:a16="http://schemas.microsoft.com/office/drawing/2014/main" id="{2858D505-BC0F-4542-9CAF-73B9BC7A9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110">
              <a:extLst>
                <a:ext uri="{FF2B5EF4-FFF2-40B4-BE49-F238E27FC236}">
                  <a16:creationId xmlns:a16="http://schemas.microsoft.com/office/drawing/2014/main" id="{CCA5852C-EA75-494A-906D-4444EBC8F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111">
              <a:extLst>
                <a:ext uri="{FF2B5EF4-FFF2-40B4-BE49-F238E27FC236}">
                  <a16:creationId xmlns:a16="http://schemas.microsoft.com/office/drawing/2014/main" id="{6B65DECE-0D4D-4C78-AF18-01C3AE5CC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112">
              <a:extLst>
                <a:ext uri="{FF2B5EF4-FFF2-40B4-BE49-F238E27FC236}">
                  <a16:creationId xmlns:a16="http://schemas.microsoft.com/office/drawing/2014/main" id="{366BDFF4-C556-448D-AACD-C7F23E533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113">
              <a:extLst>
                <a:ext uri="{FF2B5EF4-FFF2-40B4-BE49-F238E27FC236}">
                  <a16:creationId xmlns:a16="http://schemas.microsoft.com/office/drawing/2014/main" id="{35820F35-FEA1-44C8-B245-887CAB4B5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114">
              <a:extLst>
                <a:ext uri="{FF2B5EF4-FFF2-40B4-BE49-F238E27FC236}">
                  <a16:creationId xmlns:a16="http://schemas.microsoft.com/office/drawing/2014/main" id="{9DA58DB9-67FB-4DCD-8342-B2D24A1B5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115">
              <a:extLst>
                <a:ext uri="{FF2B5EF4-FFF2-40B4-BE49-F238E27FC236}">
                  <a16:creationId xmlns:a16="http://schemas.microsoft.com/office/drawing/2014/main" id="{A4F5AFCA-C3CB-465E-B1B4-D1720F3AC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116">
              <a:extLst>
                <a:ext uri="{FF2B5EF4-FFF2-40B4-BE49-F238E27FC236}">
                  <a16:creationId xmlns:a16="http://schemas.microsoft.com/office/drawing/2014/main" id="{A4376584-97E0-4A67-BAA0-5099E0648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117">
              <a:extLst>
                <a:ext uri="{FF2B5EF4-FFF2-40B4-BE49-F238E27FC236}">
                  <a16:creationId xmlns:a16="http://schemas.microsoft.com/office/drawing/2014/main" id="{0291C11F-3ABD-4338-9316-408237F2F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118">
              <a:extLst>
                <a:ext uri="{FF2B5EF4-FFF2-40B4-BE49-F238E27FC236}">
                  <a16:creationId xmlns:a16="http://schemas.microsoft.com/office/drawing/2014/main" id="{058E2D17-7F96-498B-8F64-B603A1F4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119">
              <a:extLst>
                <a:ext uri="{FF2B5EF4-FFF2-40B4-BE49-F238E27FC236}">
                  <a16:creationId xmlns:a16="http://schemas.microsoft.com/office/drawing/2014/main" id="{35285BA7-8014-4BF8-85D3-EAC429887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838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120">
              <a:extLst>
                <a:ext uri="{FF2B5EF4-FFF2-40B4-BE49-F238E27FC236}">
                  <a16:creationId xmlns:a16="http://schemas.microsoft.com/office/drawing/2014/main" id="{D7843A59-AE6A-498B-95AE-E4AF5CD1D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73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121">
              <a:extLst>
                <a:ext uri="{FF2B5EF4-FFF2-40B4-BE49-F238E27FC236}">
                  <a16:creationId xmlns:a16="http://schemas.microsoft.com/office/drawing/2014/main" id="{0B08F582-3552-4552-9DBF-36DC68A0C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627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122">
              <a:extLst>
                <a:ext uri="{FF2B5EF4-FFF2-40B4-BE49-F238E27FC236}">
                  <a16:creationId xmlns:a16="http://schemas.microsoft.com/office/drawing/2014/main" id="{9AA9D0A9-1949-45AE-B306-44D50E7F0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523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123">
              <a:extLst>
                <a:ext uri="{FF2B5EF4-FFF2-40B4-BE49-F238E27FC236}">
                  <a16:creationId xmlns:a16="http://schemas.microsoft.com/office/drawing/2014/main" id="{FBC4E707-E9C6-48AD-9E86-996E0CEF3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418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124">
              <a:extLst>
                <a:ext uri="{FF2B5EF4-FFF2-40B4-BE49-F238E27FC236}">
                  <a16:creationId xmlns:a16="http://schemas.microsoft.com/office/drawing/2014/main" id="{6E00EBD3-F5F9-4B92-AB1C-5E0A96632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1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125">
              <a:extLst>
                <a:ext uri="{FF2B5EF4-FFF2-40B4-BE49-F238E27FC236}">
                  <a16:creationId xmlns:a16="http://schemas.microsoft.com/office/drawing/2014/main" id="{70539A5C-6D74-48B8-9DD3-512E8F58F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209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126">
              <a:extLst>
                <a:ext uri="{FF2B5EF4-FFF2-40B4-BE49-F238E27FC236}">
                  <a16:creationId xmlns:a16="http://schemas.microsoft.com/office/drawing/2014/main" id="{9B9280E8-AE9B-4224-A4A4-8ACB83FDD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104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127">
              <a:extLst>
                <a:ext uri="{FF2B5EF4-FFF2-40B4-BE49-F238E27FC236}">
                  <a16:creationId xmlns:a16="http://schemas.microsoft.com/office/drawing/2014/main" id="{4CFDAA79-9E3C-4CF9-AE93-D1020B100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0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128">
              <a:extLst>
                <a:ext uri="{FF2B5EF4-FFF2-40B4-BE49-F238E27FC236}">
                  <a16:creationId xmlns:a16="http://schemas.microsoft.com/office/drawing/2014/main" id="{7FE8BAF5-62F6-4145-9FCF-1DE509798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129">
              <a:extLst>
                <a:ext uri="{FF2B5EF4-FFF2-40B4-BE49-F238E27FC236}">
                  <a16:creationId xmlns:a16="http://schemas.microsoft.com/office/drawing/2014/main" id="{89B69392-8BCC-41A5-B410-02A415DBD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631"/>
              <a:ext cx="5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130">
              <a:extLst>
                <a:ext uri="{FF2B5EF4-FFF2-40B4-BE49-F238E27FC236}">
                  <a16:creationId xmlns:a16="http://schemas.microsoft.com/office/drawing/2014/main" id="{F942ADB3-322B-42FF-BDD6-183CCFF69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525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131">
              <a:extLst>
                <a:ext uri="{FF2B5EF4-FFF2-40B4-BE49-F238E27FC236}">
                  <a16:creationId xmlns:a16="http://schemas.microsoft.com/office/drawing/2014/main" id="{D0546B3A-BED7-45B9-A55C-141B9866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420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132">
              <a:extLst>
                <a:ext uri="{FF2B5EF4-FFF2-40B4-BE49-F238E27FC236}">
                  <a16:creationId xmlns:a16="http://schemas.microsoft.com/office/drawing/2014/main" id="{4C3B7F19-99CF-4AAA-BE4B-4683781A2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314"/>
              <a:ext cx="9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133">
              <a:extLst>
                <a:ext uri="{FF2B5EF4-FFF2-40B4-BE49-F238E27FC236}">
                  <a16:creationId xmlns:a16="http://schemas.microsoft.com/office/drawing/2014/main" id="{FB213186-3E30-4C90-8830-423015C1B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209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134">
              <a:extLst>
                <a:ext uri="{FF2B5EF4-FFF2-40B4-BE49-F238E27FC236}">
                  <a16:creationId xmlns:a16="http://schemas.microsoft.com/office/drawing/2014/main" id="{A5AA279C-A9A8-4241-9D39-9E66B7114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2103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Oval 135">
              <a:extLst>
                <a:ext uri="{FF2B5EF4-FFF2-40B4-BE49-F238E27FC236}">
                  <a16:creationId xmlns:a16="http://schemas.microsoft.com/office/drawing/2014/main" id="{93035D9D-5800-44CC-AF6E-B94BACEB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998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136">
              <a:extLst>
                <a:ext uri="{FF2B5EF4-FFF2-40B4-BE49-F238E27FC236}">
                  <a16:creationId xmlns:a16="http://schemas.microsoft.com/office/drawing/2014/main" id="{4AB0DE80-92E6-44BC-9089-4E0EBB9E6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892"/>
              <a:ext cx="13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137">
              <a:extLst>
                <a:ext uri="{FF2B5EF4-FFF2-40B4-BE49-F238E27FC236}">
                  <a16:creationId xmlns:a16="http://schemas.microsoft.com/office/drawing/2014/main" id="{909BB2F0-C92D-48C7-9C7D-0A8B526E7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787"/>
              <a:ext cx="17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138">
              <a:extLst>
                <a:ext uri="{FF2B5EF4-FFF2-40B4-BE49-F238E27FC236}">
                  <a16:creationId xmlns:a16="http://schemas.microsoft.com/office/drawing/2014/main" id="{08C21A69-40F3-4EE0-B00C-0F3A21BCE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681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139">
              <a:extLst>
                <a:ext uri="{FF2B5EF4-FFF2-40B4-BE49-F238E27FC236}">
                  <a16:creationId xmlns:a16="http://schemas.microsoft.com/office/drawing/2014/main" id="{5395E440-7945-40BE-A98B-01C9B207D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576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140">
              <a:extLst>
                <a:ext uri="{FF2B5EF4-FFF2-40B4-BE49-F238E27FC236}">
                  <a16:creationId xmlns:a16="http://schemas.microsoft.com/office/drawing/2014/main" id="{A8450EA9-D285-44CE-9B2B-CB271827B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471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141">
              <a:extLst>
                <a:ext uri="{FF2B5EF4-FFF2-40B4-BE49-F238E27FC236}">
                  <a16:creationId xmlns:a16="http://schemas.microsoft.com/office/drawing/2014/main" id="{C105267F-AF4F-4D2A-983B-60EA1CACE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363"/>
              <a:ext cx="21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142">
              <a:extLst>
                <a:ext uri="{FF2B5EF4-FFF2-40B4-BE49-F238E27FC236}">
                  <a16:creationId xmlns:a16="http://schemas.microsoft.com/office/drawing/2014/main" id="{2676BE37-B439-40D3-9628-DED1A5D19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258"/>
              <a:ext cx="25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143">
              <a:extLst>
                <a:ext uri="{FF2B5EF4-FFF2-40B4-BE49-F238E27FC236}">
                  <a16:creationId xmlns:a16="http://schemas.microsoft.com/office/drawing/2014/main" id="{929B66D5-381D-43BA-87F9-DFE25AFA9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152"/>
              <a:ext cx="25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144">
              <a:extLst>
                <a:ext uri="{FF2B5EF4-FFF2-40B4-BE49-F238E27FC236}">
                  <a16:creationId xmlns:a16="http://schemas.microsoft.com/office/drawing/2014/main" id="{CB411E4D-4D39-4B8C-B468-644A8E4D1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7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145">
              <a:extLst>
                <a:ext uri="{FF2B5EF4-FFF2-40B4-BE49-F238E27FC236}">
                  <a16:creationId xmlns:a16="http://schemas.microsoft.com/office/drawing/2014/main" id="{A29D9A9B-74F8-4FBF-ADA3-59CD44895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146">
              <a:extLst>
                <a:ext uri="{FF2B5EF4-FFF2-40B4-BE49-F238E27FC236}">
                  <a16:creationId xmlns:a16="http://schemas.microsoft.com/office/drawing/2014/main" id="{C9185F6F-49F4-4E30-93D4-44F73A6EB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838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147">
              <a:extLst>
                <a:ext uri="{FF2B5EF4-FFF2-40B4-BE49-F238E27FC236}">
                  <a16:creationId xmlns:a16="http://schemas.microsoft.com/office/drawing/2014/main" id="{4C724F3C-D06E-4726-B20A-AA733B89F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73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148">
              <a:extLst>
                <a:ext uri="{FF2B5EF4-FFF2-40B4-BE49-F238E27FC236}">
                  <a16:creationId xmlns:a16="http://schemas.microsoft.com/office/drawing/2014/main" id="{C7D63F57-BCAE-48F9-ABEB-BF2FE8C95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627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149">
              <a:extLst>
                <a:ext uri="{FF2B5EF4-FFF2-40B4-BE49-F238E27FC236}">
                  <a16:creationId xmlns:a16="http://schemas.microsoft.com/office/drawing/2014/main" id="{8B300587-DD8F-41CB-80C4-31759F35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523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150">
              <a:extLst>
                <a:ext uri="{FF2B5EF4-FFF2-40B4-BE49-F238E27FC236}">
                  <a16:creationId xmlns:a16="http://schemas.microsoft.com/office/drawing/2014/main" id="{A60AFD26-B158-4009-849E-AFF6DFF39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418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151">
              <a:extLst>
                <a:ext uri="{FF2B5EF4-FFF2-40B4-BE49-F238E27FC236}">
                  <a16:creationId xmlns:a16="http://schemas.microsoft.com/office/drawing/2014/main" id="{BC323070-E615-4A7E-9D15-D849917CE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1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152">
              <a:extLst>
                <a:ext uri="{FF2B5EF4-FFF2-40B4-BE49-F238E27FC236}">
                  <a16:creationId xmlns:a16="http://schemas.microsoft.com/office/drawing/2014/main" id="{D03AE207-BAC7-4EC8-8096-A669EB503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09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153">
              <a:extLst>
                <a:ext uri="{FF2B5EF4-FFF2-40B4-BE49-F238E27FC236}">
                  <a16:creationId xmlns:a16="http://schemas.microsoft.com/office/drawing/2014/main" id="{78D75E58-0CE8-4622-988F-DDF48558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154">
              <a:extLst>
                <a:ext uri="{FF2B5EF4-FFF2-40B4-BE49-F238E27FC236}">
                  <a16:creationId xmlns:a16="http://schemas.microsoft.com/office/drawing/2014/main" id="{BC4719BA-951E-4A20-9286-3730DD9BB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0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155">
              <a:extLst>
                <a:ext uri="{FF2B5EF4-FFF2-40B4-BE49-F238E27FC236}">
                  <a16:creationId xmlns:a16="http://schemas.microsoft.com/office/drawing/2014/main" id="{6DF501C1-5E0E-4C42-8A0F-55781C9B7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156">
              <a:extLst>
                <a:ext uri="{FF2B5EF4-FFF2-40B4-BE49-F238E27FC236}">
                  <a16:creationId xmlns:a16="http://schemas.microsoft.com/office/drawing/2014/main" id="{3C80AC40-8D74-4EE6-8426-CAB4431BA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157">
              <a:extLst>
                <a:ext uri="{FF2B5EF4-FFF2-40B4-BE49-F238E27FC236}">
                  <a16:creationId xmlns:a16="http://schemas.microsoft.com/office/drawing/2014/main" id="{6D5E3007-8137-4D68-9876-7551AF7ED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158">
              <a:extLst>
                <a:ext uri="{FF2B5EF4-FFF2-40B4-BE49-F238E27FC236}">
                  <a16:creationId xmlns:a16="http://schemas.microsoft.com/office/drawing/2014/main" id="{EA60899C-25A8-4611-AE0D-E452F47C9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159">
              <a:extLst>
                <a:ext uri="{FF2B5EF4-FFF2-40B4-BE49-F238E27FC236}">
                  <a16:creationId xmlns:a16="http://schemas.microsoft.com/office/drawing/2014/main" id="{3DAF8A12-6C86-4E06-8284-88AE978AD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160">
              <a:extLst>
                <a:ext uri="{FF2B5EF4-FFF2-40B4-BE49-F238E27FC236}">
                  <a16:creationId xmlns:a16="http://schemas.microsoft.com/office/drawing/2014/main" id="{5E1FBF09-7153-4F1C-8E68-E1C6FEDC3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Oval 161">
              <a:extLst>
                <a:ext uri="{FF2B5EF4-FFF2-40B4-BE49-F238E27FC236}">
                  <a16:creationId xmlns:a16="http://schemas.microsoft.com/office/drawing/2014/main" id="{89C45662-A804-46FF-9D56-B70AAD3CA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162">
              <a:extLst>
                <a:ext uri="{FF2B5EF4-FFF2-40B4-BE49-F238E27FC236}">
                  <a16:creationId xmlns:a16="http://schemas.microsoft.com/office/drawing/2014/main" id="{51EC8995-2522-4BFD-847C-21EAE7D91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Oval 163">
              <a:extLst>
                <a:ext uri="{FF2B5EF4-FFF2-40B4-BE49-F238E27FC236}">
                  <a16:creationId xmlns:a16="http://schemas.microsoft.com/office/drawing/2014/main" id="{4B0124E6-56F6-4740-B889-0FFBC3E0A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Oval 164">
              <a:extLst>
                <a:ext uri="{FF2B5EF4-FFF2-40B4-BE49-F238E27FC236}">
                  <a16:creationId xmlns:a16="http://schemas.microsoft.com/office/drawing/2014/main" id="{610DD7F1-6CF1-4BBF-9AEB-A1C46913C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165">
              <a:extLst>
                <a:ext uri="{FF2B5EF4-FFF2-40B4-BE49-F238E27FC236}">
                  <a16:creationId xmlns:a16="http://schemas.microsoft.com/office/drawing/2014/main" id="{9C088846-C072-42AA-85B4-3FAA45D7D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166">
              <a:extLst>
                <a:ext uri="{FF2B5EF4-FFF2-40B4-BE49-F238E27FC236}">
                  <a16:creationId xmlns:a16="http://schemas.microsoft.com/office/drawing/2014/main" id="{121C5525-52B3-430D-A0CB-9A64CAF46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Oval 167">
              <a:extLst>
                <a:ext uri="{FF2B5EF4-FFF2-40B4-BE49-F238E27FC236}">
                  <a16:creationId xmlns:a16="http://schemas.microsoft.com/office/drawing/2014/main" id="{1327A370-6CE1-40BF-B447-B8CDD1FBE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168">
              <a:extLst>
                <a:ext uri="{FF2B5EF4-FFF2-40B4-BE49-F238E27FC236}">
                  <a16:creationId xmlns:a16="http://schemas.microsoft.com/office/drawing/2014/main" id="{916E06C2-9EDC-4A95-A29F-8F67FF8F1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169">
              <a:extLst>
                <a:ext uri="{FF2B5EF4-FFF2-40B4-BE49-F238E27FC236}">
                  <a16:creationId xmlns:a16="http://schemas.microsoft.com/office/drawing/2014/main" id="{19014BBA-9472-4F2A-BB51-04F3FD4FD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170">
              <a:extLst>
                <a:ext uri="{FF2B5EF4-FFF2-40B4-BE49-F238E27FC236}">
                  <a16:creationId xmlns:a16="http://schemas.microsoft.com/office/drawing/2014/main" id="{15A7F51E-73F7-41AC-A7D6-5B135F993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Oval 171">
              <a:extLst>
                <a:ext uri="{FF2B5EF4-FFF2-40B4-BE49-F238E27FC236}">
                  <a16:creationId xmlns:a16="http://schemas.microsoft.com/office/drawing/2014/main" id="{0B2E6940-10DC-4465-B91B-BBFBCA508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Oval 172">
              <a:extLst>
                <a:ext uri="{FF2B5EF4-FFF2-40B4-BE49-F238E27FC236}">
                  <a16:creationId xmlns:a16="http://schemas.microsoft.com/office/drawing/2014/main" id="{57CF51B3-86D8-4476-9F1E-0D6D28465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Oval 173">
              <a:extLst>
                <a:ext uri="{FF2B5EF4-FFF2-40B4-BE49-F238E27FC236}">
                  <a16:creationId xmlns:a16="http://schemas.microsoft.com/office/drawing/2014/main" id="{BFCE5C9D-245C-460E-938A-577CDEA3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Oval 174">
              <a:extLst>
                <a:ext uri="{FF2B5EF4-FFF2-40B4-BE49-F238E27FC236}">
                  <a16:creationId xmlns:a16="http://schemas.microsoft.com/office/drawing/2014/main" id="{16FD6DD3-C72C-42CF-8A4F-C39F45A26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Oval 175">
              <a:extLst>
                <a:ext uri="{FF2B5EF4-FFF2-40B4-BE49-F238E27FC236}">
                  <a16:creationId xmlns:a16="http://schemas.microsoft.com/office/drawing/2014/main" id="{F4BDAC68-F6B2-47D1-9F84-D40CEC999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Oval 176">
              <a:extLst>
                <a:ext uri="{FF2B5EF4-FFF2-40B4-BE49-F238E27FC236}">
                  <a16:creationId xmlns:a16="http://schemas.microsoft.com/office/drawing/2014/main" id="{D5F09ABF-BE75-412C-8A14-736E37B46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Oval 177">
              <a:extLst>
                <a:ext uri="{FF2B5EF4-FFF2-40B4-BE49-F238E27FC236}">
                  <a16:creationId xmlns:a16="http://schemas.microsoft.com/office/drawing/2014/main" id="{A4B58EE2-18A9-4553-B8F2-43AB72A64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Oval 178">
              <a:extLst>
                <a:ext uri="{FF2B5EF4-FFF2-40B4-BE49-F238E27FC236}">
                  <a16:creationId xmlns:a16="http://schemas.microsoft.com/office/drawing/2014/main" id="{9CE3BB0B-6D1D-477A-AD49-48BD0DFFD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Oval 179">
              <a:extLst>
                <a:ext uri="{FF2B5EF4-FFF2-40B4-BE49-F238E27FC236}">
                  <a16:creationId xmlns:a16="http://schemas.microsoft.com/office/drawing/2014/main" id="{FA7155F9-B839-4F87-95B7-5FBE85220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Oval 180">
              <a:extLst>
                <a:ext uri="{FF2B5EF4-FFF2-40B4-BE49-F238E27FC236}">
                  <a16:creationId xmlns:a16="http://schemas.microsoft.com/office/drawing/2014/main" id="{38DF727B-9256-431C-9D38-349DDE2D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Oval 181">
              <a:extLst>
                <a:ext uri="{FF2B5EF4-FFF2-40B4-BE49-F238E27FC236}">
                  <a16:creationId xmlns:a16="http://schemas.microsoft.com/office/drawing/2014/main" id="{932C0915-A00F-4BEE-AFC3-DCCEF2445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Oval 182">
              <a:extLst>
                <a:ext uri="{FF2B5EF4-FFF2-40B4-BE49-F238E27FC236}">
                  <a16:creationId xmlns:a16="http://schemas.microsoft.com/office/drawing/2014/main" id="{3830AA86-63A1-4497-A733-1387B42C7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Oval 183">
              <a:extLst>
                <a:ext uri="{FF2B5EF4-FFF2-40B4-BE49-F238E27FC236}">
                  <a16:creationId xmlns:a16="http://schemas.microsoft.com/office/drawing/2014/main" id="{EE64EDF5-C62D-482A-93F7-335C66C44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Oval 184">
              <a:extLst>
                <a:ext uri="{FF2B5EF4-FFF2-40B4-BE49-F238E27FC236}">
                  <a16:creationId xmlns:a16="http://schemas.microsoft.com/office/drawing/2014/main" id="{2058109E-1D4C-4EB8-B792-B7C96F1CD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Oval 185">
              <a:extLst>
                <a:ext uri="{FF2B5EF4-FFF2-40B4-BE49-F238E27FC236}">
                  <a16:creationId xmlns:a16="http://schemas.microsoft.com/office/drawing/2014/main" id="{40BBFDCB-00F0-4D5B-88EB-D6CE09D54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Oval 186">
              <a:extLst>
                <a:ext uri="{FF2B5EF4-FFF2-40B4-BE49-F238E27FC236}">
                  <a16:creationId xmlns:a16="http://schemas.microsoft.com/office/drawing/2014/main" id="{711299C7-A346-4FC5-93D9-0C6A4D2D6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Oval 187">
              <a:extLst>
                <a:ext uri="{FF2B5EF4-FFF2-40B4-BE49-F238E27FC236}">
                  <a16:creationId xmlns:a16="http://schemas.microsoft.com/office/drawing/2014/main" id="{D8366FE8-7DFA-4C4D-8A6F-29E4CABA0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Oval 188">
              <a:extLst>
                <a:ext uri="{FF2B5EF4-FFF2-40B4-BE49-F238E27FC236}">
                  <a16:creationId xmlns:a16="http://schemas.microsoft.com/office/drawing/2014/main" id="{0EEEA118-CE63-4BBB-90CF-A26333DC5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Oval 189">
              <a:extLst>
                <a:ext uri="{FF2B5EF4-FFF2-40B4-BE49-F238E27FC236}">
                  <a16:creationId xmlns:a16="http://schemas.microsoft.com/office/drawing/2014/main" id="{637F60AE-73D1-4CDA-A937-6409C8A60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Oval 190">
              <a:extLst>
                <a:ext uri="{FF2B5EF4-FFF2-40B4-BE49-F238E27FC236}">
                  <a16:creationId xmlns:a16="http://schemas.microsoft.com/office/drawing/2014/main" id="{84392C82-5710-493B-8334-D746C30CA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Oval 191">
              <a:extLst>
                <a:ext uri="{FF2B5EF4-FFF2-40B4-BE49-F238E27FC236}">
                  <a16:creationId xmlns:a16="http://schemas.microsoft.com/office/drawing/2014/main" id="{C1A7B6A1-2BD7-43AA-9882-733FA9620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Oval 192">
              <a:extLst>
                <a:ext uri="{FF2B5EF4-FFF2-40B4-BE49-F238E27FC236}">
                  <a16:creationId xmlns:a16="http://schemas.microsoft.com/office/drawing/2014/main" id="{71D0A428-F5B0-456E-919D-781783735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Oval 193">
              <a:extLst>
                <a:ext uri="{FF2B5EF4-FFF2-40B4-BE49-F238E27FC236}">
                  <a16:creationId xmlns:a16="http://schemas.microsoft.com/office/drawing/2014/main" id="{29AD57E0-7AAC-4979-8744-5B8E1323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Oval 194">
              <a:extLst>
                <a:ext uri="{FF2B5EF4-FFF2-40B4-BE49-F238E27FC236}">
                  <a16:creationId xmlns:a16="http://schemas.microsoft.com/office/drawing/2014/main" id="{62F9D05D-6D07-42D9-9FDC-FB701DC78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Oval 195">
              <a:extLst>
                <a:ext uri="{FF2B5EF4-FFF2-40B4-BE49-F238E27FC236}">
                  <a16:creationId xmlns:a16="http://schemas.microsoft.com/office/drawing/2014/main" id="{38E86128-6A47-4D9D-A46D-3A80FA7D5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196">
              <a:extLst>
                <a:ext uri="{FF2B5EF4-FFF2-40B4-BE49-F238E27FC236}">
                  <a16:creationId xmlns:a16="http://schemas.microsoft.com/office/drawing/2014/main" id="{1804149E-EBE0-47C8-AF29-AA8F81D21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Oval 197">
              <a:extLst>
                <a:ext uri="{FF2B5EF4-FFF2-40B4-BE49-F238E27FC236}">
                  <a16:creationId xmlns:a16="http://schemas.microsoft.com/office/drawing/2014/main" id="{80840F35-74AF-4820-894D-991B87A9D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Oval 198">
              <a:extLst>
                <a:ext uri="{FF2B5EF4-FFF2-40B4-BE49-F238E27FC236}">
                  <a16:creationId xmlns:a16="http://schemas.microsoft.com/office/drawing/2014/main" id="{F1A719D6-1133-4F9D-B56C-F78346151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199">
              <a:extLst>
                <a:ext uri="{FF2B5EF4-FFF2-40B4-BE49-F238E27FC236}">
                  <a16:creationId xmlns:a16="http://schemas.microsoft.com/office/drawing/2014/main" id="{2E02266C-B725-4A62-8994-2C7C8195B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200">
              <a:extLst>
                <a:ext uri="{FF2B5EF4-FFF2-40B4-BE49-F238E27FC236}">
                  <a16:creationId xmlns:a16="http://schemas.microsoft.com/office/drawing/2014/main" id="{E31B604B-364A-45F5-B39B-2741C9C8B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201">
              <a:extLst>
                <a:ext uri="{FF2B5EF4-FFF2-40B4-BE49-F238E27FC236}">
                  <a16:creationId xmlns:a16="http://schemas.microsoft.com/office/drawing/2014/main" id="{BD93346F-13FE-4879-96A4-E6D4C5FD9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202">
              <a:extLst>
                <a:ext uri="{FF2B5EF4-FFF2-40B4-BE49-F238E27FC236}">
                  <a16:creationId xmlns:a16="http://schemas.microsoft.com/office/drawing/2014/main" id="{CA8B1574-B7C3-4E5B-8EA7-EA4FF3E16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203">
              <a:extLst>
                <a:ext uri="{FF2B5EF4-FFF2-40B4-BE49-F238E27FC236}">
                  <a16:creationId xmlns:a16="http://schemas.microsoft.com/office/drawing/2014/main" id="{DCC9E986-6074-40AE-9068-2F75314C9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204">
              <a:extLst>
                <a:ext uri="{FF2B5EF4-FFF2-40B4-BE49-F238E27FC236}">
                  <a16:creationId xmlns:a16="http://schemas.microsoft.com/office/drawing/2014/main" id="{468001D6-EDA5-423B-B20A-7FA0F1CA3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205">
              <a:extLst>
                <a:ext uri="{FF2B5EF4-FFF2-40B4-BE49-F238E27FC236}">
                  <a16:creationId xmlns:a16="http://schemas.microsoft.com/office/drawing/2014/main" id="{949EEEF7-68C8-46B0-B9D6-3DCEA14D8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Oval 206">
              <a:extLst>
                <a:ext uri="{FF2B5EF4-FFF2-40B4-BE49-F238E27FC236}">
                  <a16:creationId xmlns:a16="http://schemas.microsoft.com/office/drawing/2014/main" id="{CDD26331-23FC-4DD7-87E5-8F2FC4736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Oval 207">
              <a:extLst>
                <a:ext uri="{FF2B5EF4-FFF2-40B4-BE49-F238E27FC236}">
                  <a16:creationId xmlns:a16="http://schemas.microsoft.com/office/drawing/2014/main" id="{BA6A4865-1A3F-4B55-973D-B327A4E92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Oval 208">
              <a:extLst>
                <a:ext uri="{FF2B5EF4-FFF2-40B4-BE49-F238E27FC236}">
                  <a16:creationId xmlns:a16="http://schemas.microsoft.com/office/drawing/2014/main" id="{9C2D34CF-0D5E-42CB-BB3C-0D4BBF5C9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Oval 209">
              <a:extLst>
                <a:ext uri="{FF2B5EF4-FFF2-40B4-BE49-F238E27FC236}">
                  <a16:creationId xmlns:a16="http://schemas.microsoft.com/office/drawing/2014/main" id="{4FA0045C-399F-4799-AB9A-6E3FC8656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210">
              <a:extLst>
                <a:ext uri="{FF2B5EF4-FFF2-40B4-BE49-F238E27FC236}">
                  <a16:creationId xmlns:a16="http://schemas.microsoft.com/office/drawing/2014/main" id="{5645F95E-353A-42F7-B039-7A6C10E92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Oval 211">
              <a:extLst>
                <a:ext uri="{FF2B5EF4-FFF2-40B4-BE49-F238E27FC236}">
                  <a16:creationId xmlns:a16="http://schemas.microsoft.com/office/drawing/2014/main" id="{573CA85A-C69B-4B1E-90DD-9DF1FC42F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Oval 212">
              <a:extLst>
                <a:ext uri="{FF2B5EF4-FFF2-40B4-BE49-F238E27FC236}">
                  <a16:creationId xmlns:a16="http://schemas.microsoft.com/office/drawing/2014/main" id="{0D0EF2F6-67A6-43B9-9BB9-5026074C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Oval 213">
              <a:extLst>
                <a:ext uri="{FF2B5EF4-FFF2-40B4-BE49-F238E27FC236}">
                  <a16:creationId xmlns:a16="http://schemas.microsoft.com/office/drawing/2014/main" id="{F0A77C09-B62B-4650-9407-DD2807FCA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211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Oval 214">
              <a:extLst>
                <a:ext uri="{FF2B5EF4-FFF2-40B4-BE49-F238E27FC236}">
                  <a16:creationId xmlns:a16="http://schemas.microsoft.com/office/drawing/2014/main" id="{1B78E498-BD00-4AD2-BDC3-8D79297E9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105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Oval 215">
              <a:extLst>
                <a:ext uri="{FF2B5EF4-FFF2-40B4-BE49-F238E27FC236}">
                  <a16:creationId xmlns:a16="http://schemas.microsoft.com/office/drawing/2014/main" id="{694F895A-2A7E-4AF4-9FAA-E4D1486B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000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Oval 216">
              <a:extLst>
                <a:ext uri="{FF2B5EF4-FFF2-40B4-BE49-F238E27FC236}">
                  <a16:creationId xmlns:a16="http://schemas.microsoft.com/office/drawing/2014/main" id="{D6C794DB-B1F5-4780-A7A2-F670B74CB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Oval 217">
              <a:extLst>
                <a:ext uri="{FF2B5EF4-FFF2-40B4-BE49-F238E27FC236}">
                  <a16:creationId xmlns:a16="http://schemas.microsoft.com/office/drawing/2014/main" id="{1BFEE2C0-758D-4FC6-BDB8-EE9C1C0EC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Oval 218">
              <a:extLst>
                <a:ext uri="{FF2B5EF4-FFF2-40B4-BE49-F238E27FC236}">
                  <a16:creationId xmlns:a16="http://schemas.microsoft.com/office/drawing/2014/main" id="{D5EFF833-86A3-422B-98A8-B913DC70B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683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Oval 219">
              <a:extLst>
                <a:ext uri="{FF2B5EF4-FFF2-40B4-BE49-F238E27FC236}">
                  <a16:creationId xmlns:a16="http://schemas.microsoft.com/office/drawing/2014/main" id="{9B9C7706-2A3A-4F4C-8F6D-4A12C8B1E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220">
              <a:extLst>
                <a:ext uri="{FF2B5EF4-FFF2-40B4-BE49-F238E27FC236}">
                  <a16:creationId xmlns:a16="http://schemas.microsoft.com/office/drawing/2014/main" id="{B3A23B4B-95E0-432D-8239-4D8D099C4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473"/>
              <a:ext cx="12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221">
              <a:extLst>
                <a:ext uri="{FF2B5EF4-FFF2-40B4-BE49-F238E27FC236}">
                  <a16:creationId xmlns:a16="http://schemas.microsoft.com/office/drawing/2014/main" id="{EDFE4DBF-96FB-4219-AA6A-D668D34F6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36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222">
              <a:extLst>
                <a:ext uri="{FF2B5EF4-FFF2-40B4-BE49-F238E27FC236}">
                  <a16:creationId xmlns:a16="http://schemas.microsoft.com/office/drawing/2014/main" id="{27521637-E7EE-474B-B89D-C3603CD8B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223">
              <a:extLst>
                <a:ext uri="{FF2B5EF4-FFF2-40B4-BE49-F238E27FC236}">
                  <a16:creationId xmlns:a16="http://schemas.microsoft.com/office/drawing/2014/main" id="{629D20D5-7600-4F8C-9AA9-6FE64AF7B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224">
              <a:extLst>
                <a:ext uri="{FF2B5EF4-FFF2-40B4-BE49-F238E27FC236}">
                  <a16:creationId xmlns:a16="http://schemas.microsoft.com/office/drawing/2014/main" id="{D4BF12D0-D0DE-40B8-B90A-15DCE976D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Oval 225">
              <a:extLst>
                <a:ext uri="{FF2B5EF4-FFF2-40B4-BE49-F238E27FC236}">
                  <a16:creationId xmlns:a16="http://schemas.microsoft.com/office/drawing/2014/main" id="{93B98AC0-0BB4-47B2-A925-3433FBB43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Oval 226">
              <a:extLst>
                <a:ext uri="{FF2B5EF4-FFF2-40B4-BE49-F238E27FC236}">
                  <a16:creationId xmlns:a16="http://schemas.microsoft.com/office/drawing/2014/main" id="{5B7DA41B-6886-480F-A9ED-95CF9C39A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Oval 227">
              <a:extLst>
                <a:ext uri="{FF2B5EF4-FFF2-40B4-BE49-F238E27FC236}">
                  <a16:creationId xmlns:a16="http://schemas.microsoft.com/office/drawing/2014/main" id="{03C384EA-47FC-47A8-BEBC-5D17C3AB1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Oval 228">
              <a:extLst>
                <a:ext uri="{FF2B5EF4-FFF2-40B4-BE49-F238E27FC236}">
                  <a16:creationId xmlns:a16="http://schemas.microsoft.com/office/drawing/2014/main" id="{1B6A23A6-8D81-4CC9-9924-67401EAC1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Oval 229">
              <a:extLst>
                <a:ext uri="{FF2B5EF4-FFF2-40B4-BE49-F238E27FC236}">
                  <a16:creationId xmlns:a16="http://schemas.microsoft.com/office/drawing/2014/main" id="{0AD833A3-96F9-4E45-95E7-B6A8508F6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Oval 230">
              <a:extLst>
                <a:ext uri="{FF2B5EF4-FFF2-40B4-BE49-F238E27FC236}">
                  <a16:creationId xmlns:a16="http://schemas.microsoft.com/office/drawing/2014/main" id="{563A321F-230B-442F-86A2-6BAF37C97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Oval 231">
              <a:extLst>
                <a:ext uri="{FF2B5EF4-FFF2-40B4-BE49-F238E27FC236}">
                  <a16:creationId xmlns:a16="http://schemas.microsoft.com/office/drawing/2014/main" id="{B6EBBB10-383E-4E11-9A77-4A32F342F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Oval 232">
              <a:extLst>
                <a:ext uri="{FF2B5EF4-FFF2-40B4-BE49-F238E27FC236}">
                  <a16:creationId xmlns:a16="http://schemas.microsoft.com/office/drawing/2014/main" id="{7AEB620D-ABA1-4E1A-8987-59B31655E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Oval 233">
              <a:extLst>
                <a:ext uri="{FF2B5EF4-FFF2-40B4-BE49-F238E27FC236}">
                  <a16:creationId xmlns:a16="http://schemas.microsoft.com/office/drawing/2014/main" id="{26B03ED1-0F5A-481F-9130-B9D9442A1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Oval 234">
              <a:extLst>
                <a:ext uri="{FF2B5EF4-FFF2-40B4-BE49-F238E27FC236}">
                  <a16:creationId xmlns:a16="http://schemas.microsoft.com/office/drawing/2014/main" id="{AAB04603-E942-4B79-9B3F-146C1D793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Oval 235">
              <a:extLst>
                <a:ext uri="{FF2B5EF4-FFF2-40B4-BE49-F238E27FC236}">
                  <a16:creationId xmlns:a16="http://schemas.microsoft.com/office/drawing/2014/main" id="{D85C40DD-58AE-4735-A084-A857721DE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236">
              <a:extLst>
                <a:ext uri="{FF2B5EF4-FFF2-40B4-BE49-F238E27FC236}">
                  <a16:creationId xmlns:a16="http://schemas.microsoft.com/office/drawing/2014/main" id="{60D0609C-17EF-44EF-B161-94FAF00D7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237">
              <a:extLst>
                <a:ext uri="{FF2B5EF4-FFF2-40B4-BE49-F238E27FC236}">
                  <a16:creationId xmlns:a16="http://schemas.microsoft.com/office/drawing/2014/main" id="{FFE30D96-5A39-4218-A5DA-DBE78D4E5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238">
              <a:extLst>
                <a:ext uri="{FF2B5EF4-FFF2-40B4-BE49-F238E27FC236}">
                  <a16:creationId xmlns:a16="http://schemas.microsoft.com/office/drawing/2014/main" id="{45F1453A-B69F-404F-AFC4-951F819C9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239">
              <a:extLst>
                <a:ext uri="{FF2B5EF4-FFF2-40B4-BE49-F238E27FC236}">
                  <a16:creationId xmlns:a16="http://schemas.microsoft.com/office/drawing/2014/main" id="{C43BFE23-6F14-4906-A4D4-D05C4ECB0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240">
              <a:extLst>
                <a:ext uri="{FF2B5EF4-FFF2-40B4-BE49-F238E27FC236}">
                  <a16:creationId xmlns:a16="http://schemas.microsoft.com/office/drawing/2014/main" id="{CC3362DC-C882-4AFF-8516-64B050589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241">
              <a:extLst>
                <a:ext uri="{FF2B5EF4-FFF2-40B4-BE49-F238E27FC236}">
                  <a16:creationId xmlns:a16="http://schemas.microsoft.com/office/drawing/2014/main" id="{84937CA7-8190-4519-976D-4AD8EEB08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Oval 242">
              <a:extLst>
                <a:ext uri="{FF2B5EF4-FFF2-40B4-BE49-F238E27FC236}">
                  <a16:creationId xmlns:a16="http://schemas.microsoft.com/office/drawing/2014/main" id="{E5EA6F60-A701-465F-9348-B92DF6B5C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Oval 243">
              <a:extLst>
                <a:ext uri="{FF2B5EF4-FFF2-40B4-BE49-F238E27FC236}">
                  <a16:creationId xmlns:a16="http://schemas.microsoft.com/office/drawing/2014/main" id="{4F72D299-33F5-4AFB-9751-D9604E7B3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Oval 244">
              <a:extLst>
                <a:ext uri="{FF2B5EF4-FFF2-40B4-BE49-F238E27FC236}">
                  <a16:creationId xmlns:a16="http://schemas.microsoft.com/office/drawing/2014/main" id="{1D8E2E17-A02D-412E-8670-C43FFE1D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Oval 245">
              <a:extLst>
                <a:ext uri="{FF2B5EF4-FFF2-40B4-BE49-F238E27FC236}">
                  <a16:creationId xmlns:a16="http://schemas.microsoft.com/office/drawing/2014/main" id="{F4663CB8-7F34-4E95-BE8E-1E47CC27B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Oval 246">
              <a:extLst>
                <a:ext uri="{FF2B5EF4-FFF2-40B4-BE49-F238E27FC236}">
                  <a16:creationId xmlns:a16="http://schemas.microsoft.com/office/drawing/2014/main" id="{10EBAFD7-7E73-4CDF-9281-BAD125B40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Oval 247">
              <a:extLst>
                <a:ext uri="{FF2B5EF4-FFF2-40B4-BE49-F238E27FC236}">
                  <a16:creationId xmlns:a16="http://schemas.microsoft.com/office/drawing/2014/main" id="{5326F04A-FF4D-4EFA-BE62-98458B00F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39F5CF2F-9C1E-4B26-99D5-8B7A8D279127}"/>
              </a:ext>
            </a:extLst>
          </p:cNvPr>
          <p:cNvCxnSpPr/>
          <p:nvPr userDrawn="1"/>
        </p:nvCxnSpPr>
        <p:spPr>
          <a:xfrm>
            <a:off x="3553563" y="6404706"/>
            <a:ext cx="0" cy="1666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772CC535-C6E4-4244-A7D6-B492F84318CA}"/>
              </a:ext>
            </a:extLst>
          </p:cNvPr>
          <p:cNvSpPr txBox="1"/>
          <p:nvPr userDrawn="1"/>
        </p:nvSpPr>
        <p:spPr>
          <a:xfrm>
            <a:off x="1201915" y="6304662"/>
            <a:ext cx="24656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="1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Simple Slide Deck</a:t>
            </a:r>
            <a:endParaRPr lang="en-US" sz="1700" b="1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3" name="Slide Number Placeholder 13">
            <a:extLst>
              <a:ext uri="{FF2B5EF4-FFF2-40B4-BE49-F238E27FC236}">
                <a16:creationId xmlns:a16="http://schemas.microsoft.com/office/drawing/2014/main" id="{DBABBDD2-34DA-4593-9BBB-268F4CEA0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6361" y="6365670"/>
            <a:ext cx="474823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2"/>
                </a:solidFill>
              </a:defRPr>
            </a:lvl1pPr>
          </a:lstStyle>
          <a:p>
            <a:fld id="{1F70EEBF-E97C-49FF-B05B-3B4D348638D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BCC6970F-CFBF-451D-8E58-547F2476AA45}"/>
              </a:ext>
            </a:extLst>
          </p:cNvPr>
          <p:cNvCxnSpPr/>
          <p:nvPr userDrawn="1"/>
        </p:nvCxnSpPr>
        <p:spPr>
          <a:xfrm>
            <a:off x="3750030" y="6594829"/>
            <a:ext cx="2928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Freeform 6">
            <a:extLst>
              <a:ext uri="{FF2B5EF4-FFF2-40B4-BE49-F238E27FC236}">
                <a16:creationId xmlns:a16="http://schemas.microsoft.com/office/drawing/2014/main" id="{48CC1F22-2DCF-412C-B050-53C47FEB05B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21787" y="6362293"/>
            <a:ext cx="280473" cy="254119"/>
          </a:xfrm>
          <a:custGeom>
            <a:avLst/>
            <a:gdLst>
              <a:gd name="T0" fmla="*/ 657 w 893"/>
              <a:gd name="T1" fmla="*/ 654 h 890"/>
              <a:gd name="T2" fmla="*/ 401 w 893"/>
              <a:gd name="T3" fmla="*/ 654 h 890"/>
              <a:gd name="T4" fmla="*/ 401 w 893"/>
              <a:gd name="T5" fmla="*/ 532 h 890"/>
              <a:gd name="T6" fmla="*/ 533 w 893"/>
              <a:gd name="T7" fmla="*/ 532 h 890"/>
              <a:gd name="T8" fmla="*/ 533 w 893"/>
              <a:gd name="T9" fmla="*/ 399 h 890"/>
              <a:gd name="T10" fmla="*/ 657 w 893"/>
              <a:gd name="T11" fmla="*/ 399 h 890"/>
              <a:gd name="T12" fmla="*/ 657 w 893"/>
              <a:gd name="T13" fmla="*/ 654 h 890"/>
              <a:gd name="T14" fmla="*/ 198 w 893"/>
              <a:gd name="T15" fmla="*/ 532 h 890"/>
              <a:gd name="T16" fmla="*/ 124 w 893"/>
              <a:gd name="T17" fmla="*/ 532 h 890"/>
              <a:gd name="T18" fmla="*/ 124 w 893"/>
              <a:gd name="T19" fmla="*/ 124 h 890"/>
              <a:gd name="T20" fmla="*/ 533 w 893"/>
              <a:gd name="T21" fmla="*/ 124 h 890"/>
              <a:gd name="T22" fmla="*/ 533 w 893"/>
              <a:gd name="T23" fmla="*/ 198 h 890"/>
              <a:gd name="T24" fmla="*/ 657 w 893"/>
              <a:gd name="T25" fmla="*/ 198 h 890"/>
              <a:gd name="T26" fmla="*/ 657 w 893"/>
              <a:gd name="T27" fmla="*/ 0 h 890"/>
              <a:gd name="T28" fmla="*/ 0 w 893"/>
              <a:gd name="T29" fmla="*/ 0 h 890"/>
              <a:gd name="T30" fmla="*/ 0 w 893"/>
              <a:gd name="T31" fmla="*/ 654 h 890"/>
              <a:gd name="T32" fmla="*/ 198 w 893"/>
              <a:gd name="T33" fmla="*/ 654 h 890"/>
              <a:gd name="T34" fmla="*/ 198 w 893"/>
              <a:gd name="T35" fmla="*/ 532 h 890"/>
              <a:gd name="T36" fmla="*/ 239 w 893"/>
              <a:gd name="T37" fmla="*/ 236 h 890"/>
              <a:gd name="T38" fmla="*/ 893 w 893"/>
              <a:gd name="T39" fmla="*/ 236 h 890"/>
              <a:gd name="T40" fmla="*/ 893 w 893"/>
              <a:gd name="T41" fmla="*/ 890 h 890"/>
              <a:gd name="T42" fmla="*/ 239 w 893"/>
              <a:gd name="T43" fmla="*/ 890 h 890"/>
              <a:gd name="T44" fmla="*/ 239 w 893"/>
              <a:gd name="T45" fmla="*/ 236 h 890"/>
              <a:gd name="T46" fmla="*/ 361 w 893"/>
              <a:gd name="T47" fmla="*/ 769 h 890"/>
              <a:gd name="T48" fmla="*/ 769 w 893"/>
              <a:gd name="T49" fmla="*/ 769 h 890"/>
              <a:gd name="T50" fmla="*/ 769 w 893"/>
              <a:gd name="T51" fmla="*/ 360 h 890"/>
              <a:gd name="T52" fmla="*/ 361 w 893"/>
              <a:gd name="T53" fmla="*/ 360 h 890"/>
              <a:gd name="T54" fmla="*/ 361 w 893"/>
              <a:gd name="T55" fmla="*/ 769 h 890"/>
              <a:gd name="T56" fmla="*/ 361 w 893"/>
              <a:gd name="T57" fmla="*/ 769 h 890"/>
              <a:gd name="T58" fmla="*/ 361 w 893"/>
              <a:gd name="T59" fmla="*/ 769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93" h="890">
                <a:moveTo>
                  <a:pt x="657" y="654"/>
                </a:moveTo>
                <a:lnTo>
                  <a:pt x="401" y="654"/>
                </a:lnTo>
                <a:lnTo>
                  <a:pt x="401" y="532"/>
                </a:lnTo>
                <a:lnTo>
                  <a:pt x="533" y="532"/>
                </a:lnTo>
                <a:lnTo>
                  <a:pt x="533" y="399"/>
                </a:lnTo>
                <a:lnTo>
                  <a:pt x="657" y="399"/>
                </a:lnTo>
                <a:lnTo>
                  <a:pt x="657" y="654"/>
                </a:lnTo>
                <a:moveTo>
                  <a:pt x="198" y="532"/>
                </a:moveTo>
                <a:lnTo>
                  <a:pt x="124" y="532"/>
                </a:lnTo>
                <a:lnTo>
                  <a:pt x="124" y="124"/>
                </a:lnTo>
                <a:lnTo>
                  <a:pt x="533" y="124"/>
                </a:lnTo>
                <a:lnTo>
                  <a:pt x="533" y="198"/>
                </a:lnTo>
                <a:lnTo>
                  <a:pt x="657" y="198"/>
                </a:lnTo>
                <a:lnTo>
                  <a:pt x="657" y="0"/>
                </a:lnTo>
                <a:lnTo>
                  <a:pt x="0" y="0"/>
                </a:lnTo>
                <a:lnTo>
                  <a:pt x="0" y="654"/>
                </a:lnTo>
                <a:lnTo>
                  <a:pt x="198" y="654"/>
                </a:lnTo>
                <a:lnTo>
                  <a:pt x="198" y="532"/>
                </a:lnTo>
                <a:moveTo>
                  <a:pt x="239" y="236"/>
                </a:moveTo>
                <a:lnTo>
                  <a:pt x="893" y="236"/>
                </a:lnTo>
                <a:lnTo>
                  <a:pt x="893" y="890"/>
                </a:lnTo>
                <a:lnTo>
                  <a:pt x="239" y="890"/>
                </a:lnTo>
                <a:lnTo>
                  <a:pt x="239" y="236"/>
                </a:lnTo>
                <a:moveTo>
                  <a:pt x="361" y="769"/>
                </a:moveTo>
                <a:lnTo>
                  <a:pt x="769" y="769"/>
                </a:lnTo>
                <a:lnTo>
                  <a:pt x="769" y="360"/>
                </a:lnTo>
                <a:lnTo>
                  <a:pt x="361" y="360"/>
                </a:lnTo>
                <a:lnTo>
                  <a:pt x="361" y="769"/>
                </a:lnTo>
                <a:moveTo>
                  <a:pt x="361" y="769"/>
                </a:moveTo>
                <a:lnTo>
                  <a:pt x="361" y="769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49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ACBE465-9FFB-4DD9-8AE0-0963EF552B05}"/>
              </a:ext>
            </a:extLst>
          </p:cNvPr>
          <p:cNvGrpSpPr/>
          <p:nvPr userDrawn="1"/>
        </p:nvGrpSpPr>
        <p:grpSpPr>
          <a:xfrm>
            <a:off x="0" y="95890"/>
            <a:ext cx="3396461" cy="3205901"/>
            <a:chOff x="-5553075" y="2611438"/>
            <a:chExt cx="4329112" cy="4086225"/>
          </a:xfrm>
          <a:gradFill flip="none" rotWithShape="1">
            <a:gsLst>
              <a:gs pos="32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  <a:alpha val="40000"/>
                </a:schemeClr>
              </a:gs>
            </a:gsLst>
            <a:lin ang="13500000" scaled="1"/>
            <a:tileRect/>
          </a:gradFill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7EF46D98-F65C-4552-B3CC-05B3D8DC8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5461000"/>
              <a:ext cx="1071562" cy="1236663"/>
            </a:xfrm>
            <a:custGeom>
              <a:avLst/>
              <a:gdLst>
                <a:gd name="T0" fmla="*/ 337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7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7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D5BE57A0-50BE-4C84-A54E-34AC8A41F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5461000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4F7F7224-1BD7-47AA-BA51-1D6BB50932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4484688" y="5461000"/>
              <a:ext cx="1068387" cy="1236663"/>
            </a:xfrm>
            <a:custGeom>
              <a:avLst/>
              <a:gdLst>
                <a:gd name="T0" fmla="*/ 335 w 673"/>
                <a:gd name="T1" fmla="*/ 0 h 779"/>
                <a:gd name="T2" fmla="*/ 0 w 673"/>
                <a:gd name="T3" fmla="*/ 195 h 779"/>
                <a:gd name="T4" fmla="*/ 0 w 673"/>
                <a:gd name="T5" fmla="*/ 584 h 779"/>
                <a:gd name="T6" fmla="*/ 335 w 673"/>
                <a:gd name="T7" fmla="*/ 779 h 779"/>
                <a:gd name="T8" fmla="*/ 673 w 673"/>
                <a:gd name="T9" fmla="*/ 584 h 779"/>
                <a:gd name="T10" fmla="*/ 673 w 673"/>
                <a:gd name="T11" fmla="*/ 195 h 779"/>
                <a:gd name="T12" fmla="*/ 335 w 673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79">
                  <a:moveTo>
                    <a:pt x="335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5" y="779"/>
                  </a:lnTo>
                  <a:lnTo>
                    <a:pt x="673" y="584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80807EB3-35CC-4944-9F47-C1E018A8D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DF71A521-74FD-44E9-96D4-60699FCE39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5035550" y="4513263"/>
              <a:ext cx="1071562" cy="1233488"/>
            </a:xfrm>
            <a:custGeom>
              <a:avLst/>
              <a:gdLst>
                <a:gd name="T0" fmla="*/ 338 w 675"/>
                <a:gd name="T1" fmla="*/ 0 h 777"/>
                <a:gd name="T2" fmla="*/ 0 w 675"/>
                <a:gd name="T3" fmla="*/ 192 h 777"/>
                <a:gd name="T4" fmla="*/ 0 w 675"/>
                <a:gd name="T5" fmla="*/ 582 h 777"/>
                <a:gd name="T6" fmla="*/ 338 w 675"/>
                <a:gd name="T7" fmla="*/ 777 h 777"/>
                <a:gd name="T8" fmla="*/ 675 w 675"/>
                <a:gd name="T9" fmla="*/ 582 h 777"/>
                <a:gd name="T10" fmla="*/ 675 w 675"/>
                <a:gd name="T11" fmla="*/ 192 h 777"/>
                <a:gd name="T12" fmla="*/ 338 w 675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7">
                  <a:moveTo>
                    <a:pt x="338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8" y="777"/>
                  </a:lnTo>
                  <a:lnTo>
                    <a:pt x="675" y="582"/>
                  </a:lnTo>
                  <a:lnTo>
                    <a:pt x="675" y="192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759F113C-9DA6-42F4-8D68-D04165E1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3562350"/>
              <a:ext cx="1071562" cy="1238250"/>
            </a:xfrm>
            <a:custGeom>
              <a:avLst/>
              <a:gdLst>
                <a:gd name="T0" fmla="*/ 337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7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7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7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7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DB63A49E-E1F0-45ED-A45F-4D18221B1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3562350"/>
              <a:ext cx="1068387" cy="1238250"/>
            </a:xfrm>
            <a:custGeom>
              <a:avLst/>
              <a:gdLst>
                <a:gd name="T0" fmla="*/ 335 w 673"/>
                <a:gd name="T1" fmla="*/ 0 h 780"/>
                <a:gd name="T2" fmla="*/ 0 w 673"/>
                <a:gd name="T3" fmla="*/ 195 h 780"/>
                <a:gd name="T4" fmla="*/ 0 w 673"/>
                <a:gd name="T5" fmla="*/ 585 h 780"/>
                <a:gd name="T6" fmla="*/ 335 w 673"/>
                <a:gd name="T7" fmla="*/ 780 h 780"/>
                <a:gd name="T8" fmla="*/ 673 w 673"/>
                <a:gd name="T9" fmla="*/ 585 h 780"/>
                <a:gd name="T10" fmla="*/ 673 w 673"/>
                <a:gd name="T11" fmla="*/ 195 h 780"/>
                <a:gd name="T12" fmla="*/ 335 w 673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80">
                  <a:moveTo>
                    <a:pt x="335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5" y="780"/>
                  </a:lnTo>
                  <a:lnTo>
                    <a:pt x="673" y="585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B4D1FE94-D0F6-4FFF-A70E-A9B2EA090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43213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31910B20-0D33-472D-8495-4B46A0D10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2611438"/>
              <a:ext cx="1066800" cy="1236663"/>
            </a:xfrm>
            <a:custGeom>
              <a:avLst/>
              <a:gdLst>
                <a:gd name="T0" fmla="*/ 337 w 672"/>
                <a:gd name="T1" fmla="*/ 0 h 779"/>
                <a:gd name="T2" fmla="*/ 0 w 672"/>
                <a:gd name="T3" fmla="*/ 195 h 779"/>
                <a:gd name="T4" fmla="*/ 0 w 672"/>
                <a:gd name="T5" fmla="*/ 584 h 779"/>
                <a:gd name="T6" fmla="*/ 337 w 672"/>
                <a:gd name="T7" fmla="*/ 779 h 779"/>
                <a:gd name="T8" fmla="*/ 672 w 672"/>
                <a:gd name="T9" fmla="*/ 584 h 779"/>
                <a:gd name="T10" fmla="*/ 672 w 672"/>
                <a:gd name="T11" fmla="*/ 195 h 779"/>
                <a:gd name="T12" fmla="*/ 337 w 672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2" y="584"/>
                  </a:lnTo>
                  <a:lnTo>
                    <a:pt x="672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0E517287-2312-483E-B2D9-4A6210B64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1">
              <a:extLst>
                <a:ext uri="{FF2B5EF4-FFF2-40B4-BE49-F238E27FC236}">
                  <a16:creationId xmlns:a16="http://schemas.microsoft.com/office/drawing/2014/main" id="{377C163D-DFBF-47A1-8129-E2CE4FA2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5461000"/>
              <a:ext cx="1041400" cy="1236663"/>
            </a:xfrm>
            <a:custGeom>
              <a:avLst/>
              <a:gdLst>
                <a:gd name="T0" fmla="*/ 319 w 656"/>
                <a:gd name="T1" fmla="*/ 779 h 779"/>
                <a:gd name="T2" fmla="*/ 656 w 656"/>
                <a:gd name="T3" fmla="*/ 584 h 779"/>
                <a:gd name="T4" fmla="*/ 656 w 656"/>
                <a:gd name="T5" fmla="*/ 195 h 779"/>
                <a:gd name="T6" fmla="*/ 319 w 656"/>
                <a:gd name="T7" fmla="*/ 0 h 779"/>
                <a:gd name="T8" fmla="*/ 0 w 656"/>
                <a:gd name="T9" fmla="*/ 183 h 779"/>
                <a:gd name="T10" fmla="*/ 0 w 656"/>
                <a:gd name="T11" fmla="*/ 594 h 779"/>
                <a:gd name="T12" fmla="*/ 319 w 656"/>
                <a:gd name="T13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79">
                  <a:moveTo>
                    <a:pt x="319" y="779"/>
                  </a:moveTo>
                  <a:lnTo>
                    <a:pt x="656" y="584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2">
              <a:extLst>
                <a:ext uri="{FF2B5EF4-FFF2-40B4-BE49-F238E27FC236}">
                  <a16:creationId xmlns:a16="http://schemas.microsoft.com/office/drawing/2014/main" id="{2C68F817-5B08-4E62-B54A-A623E8308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453548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8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8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A90DB93E-276D-4E89-8DC8-72F35CCA1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3562350"/>
              <a:ext cx="1041400" cy="1238250"/>
            </a:xfrm>
            <a:custGeom>
              <a:avLst/>
              <a:gdLst>
                <a:gd name="T0" fmla="*/ 319 w 656"/>
                <a:gd name="T1" fmla="*/ 780 h 780"/>
                <a:gd name="T2" fmla="*/ 656 w 656"/>
                <a:gd name="T3" fmla="*/ 585 h 780"/>
                <a:gd name="T4" fmla="*/ 656 w 656"/>
                <a:gd name="T5" fmla="*/ 195 h 780"/>
                <a:gd name="T6" fmla="*/ 319 w 656"/>
                <a:gd name="T7" fmla="*/ 0 h 780"/>
                <a:gd name="T8" fmla="*/ 0 w 656"/>
                <a:gd name="T9" fmla="*/ 183 h 780"/>
                <a:gd name="T10" fmla="*/ 0 w 656"/>
                <a:gd name="T11" fmla="*/ 594 h 780"/>
                <a:gd name="T12" fmla="*/ 319 w 656"/>
                <a:gd name="T1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80">
                  <a:moveTo>
                    <a:pt x="319" y="780"/>
                  </a:moveTo>
                  <a:lnTo>
                    <a:pt x="656" y="585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638E4739-CF9C-45BC-B681-24A81854D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263683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9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9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48">
            <a:extLst>
              <a:ext uri="{FF2B5EF4-FFF2-40B4-BE49-F238E27FC236}">
                <a16:creationId xmlns:a16="http://schemas.microsoft.com/office/drawing/2014/main" id="{38BE1B81-5CE9-455C-9A78-C5F4ECBF54A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52181" y="3969"/>
            <a:ext cx="823989" cy="3464297"/>
            <a:chOff x="1736" y="0"/>
            <a:chExt cx="651" cy="2737"/>
          </a:xfrm>
          <a:solidFill>
            <a:schemeClr val="bg1">
              <a:lumMod val="85000"/>
            </a:schemeClr>
          </a:solidFill>
        </p:grpSpPr>
        <p:sp>
          <p:nvSpPr>
            <p:cNvPr id="29" name="Oval 48">
              <a:extLst>
                <a:ext uri="{FF2B5EF4-FFF2-40B4-BE49-F238E27FC236}">
                  <a16:creationId xmlns:a16="http://schemas.microsoft.com/office/drawing/2014/main" id="{11BCC5EF-F75A-4E73-B6BF-6EEEB5557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49">
              <a:extLst>
                <a:ext uri="{FF2B5EF4-FFF2-40B4-BE49-F238E27FC236}">
                  <a16:creationId xmlns:a16="http://schemas.microsoft.com/office/drawing/2014/main" id="{0D0005D2-0691-4352-B048-1A1AAEE5D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50">
              <a:extLst>
                <a:ext uri="{FF2B5EF4-FFF2-40B4-BE49-F238E27FC236}">
                  <a16:creationId xmlns:a16="http://schemas.microsoft.com/office/drawing/2014/main" id="{EA80FC52-846D-4D71-8543-F73718074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51">
              <a:extLst>
                <a:ext uri="{FF2B5EF4-FFF2-40B4-BE49-F238E27FC236}">
                  <a16:creationId xmlns:a16="http://schemas.microsoft.com/office/drawing/2014/main" id="{62A5699C-0541-4B3D-B82F-4BB03B77B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52">
              <a:extLst>
                <a:ext uri="{FF2B5EF4-FFF2-40B4-BE49-F238E27FC236}">
                  <a16:creationId xmlns:a16="http://schemas.microsoft.com/office/drawing/2014/main" id="{11B21AF4-8C03-4ECC-9BB4-EDC544ADE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209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53">
              <a:extLst>
                <a:ext uri="{FF2B5EF4-FFF2-40B4-BE49-F238E27FC236}">
                  <a16:creationId xmlns:a16="http://schemas.microsoft.com/office/drawing/2014/main" id="{CFE97DAC-42B0-4718-8F69-5AE8DA819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105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54">
              <a:extLst>
                <a:ext uri="{FF2B5EF4-FFF2-40B4-BE49-F238E27FC236}">
                  <a16:creationId xmlns:a16="http://schemas.microsoft.com/office/drawing/2014/main" id="{FD886D86-EA90-492E-B634-0CB911C66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000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55">
              <a:extLst>
                <a:ext uri="{FF2B5EF4-FFF2-40B4-BE49-F238E27FC236}">
                  <a16:creationId xmlns:a16="http://schemas.microsoft.com/office/drawing/2014/main" id="{1EC35D69-AC2A-4674-906F-299FDD15C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56">
              <a:extLst>
                <a:ext uri="{FF2B5EF4-FFF2-40B4-BE49-F238E27FC236}">
                  <a16:creationId xmlns:a16="http://schemas.microsoft.com/office/drawing/2014/main" id="{A4E65DBC-BA0C-4700-B679-65BC529CC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57">
              <a:extLst>
                <a:ext uri="{FF2B5EF4-FFF2-40B4-BE49-F238E27FC236}">
                  <a16:creationId xmlns:a16="http://schemas.microsoft.com/office/drawing/2014/main" id="{42A48768-0483-4B52-9633-B66CBE3E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683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58">
              <a:extLst>
                <a:ext uri="{FF2B5EF4-FFF2-40B4-BE49-F238E27FC236}">
                  <a16:creationId xmlns:a16="http://schemas.microsoft.com/office/drawing/2014/main" id="{DC606034-ACC3-46B1-9532-6ADF72EEC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59">
              <a:extLst>
                <a:ext uri="{FF2B5EF4-FFF2-40B4-BE49-F238E27FC236}">
                  <a16:creationId xmlns:a16="http://schemas.microsoft.com/office/drawing/2014/main" id="{3142082C-DB9E-469C-B552-9C2084E4D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473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60">
              <a:extLst>
                <a:ext uri="{FF2B5EF4-FFF2-40B4-BE49-F238E27FC236}">
                  <a16:creationId xmlns:a16="http://schemas.microsoft.com/office/drawing/2014/main" id="{42027DCE-9E5C-446A-9DF6-FB2C43267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367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61">
              <a:extLst>
                <a:ext uri="{FF2B5EF4-FFF2-40B4-BE49-F238E27FC236}">
                  <a16:creationId xmlns:a16="http://schemas.microsoft.com/office/drawing/2014/main" id="{AC0BA4BD-0F9D-433C-91E1-B0ED0E11C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262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62">
              <a:extLst>
                <a:ext uri="{FF2B5EF4-FFF2-40B4-BE49-F238E27FC236}">
                  <a16:creationId xmlns:a16="http://schemas.microsoft.com/office/drawing/2014/main" id="{09257667-7052-41E1-B89A-3F112E1AC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156"/>
              <a:ext cx="16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63">
              <a:extLst>
                <a:ext uri="{FF2B5EF4-FFF2-40B4-BE49-F238E27FC236}">
                  <a16:creationId xmlns:a16="http://schemas.microsoft.com/office/drawing/2014/main" id="{5FAD726C-25E0-4689-AABD-DC76C8708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051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64">
              <a:extLst>
                <a:ext uri="{FF2B5EF4-FFF2-40B4-BE49-F238E27FC236}">
                  <a16:creationId xmlns:a16="http://schemas.microsoft.com/office/drawing/2014/main" id="{028A6FF0-1900-464A-9EA1-2A2CAE784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947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65">
              <a:extLst>
                <a:ext uri="{FF2B5EF4-FFF2-40B4-BE49-F238E27FC236}">
                  <a16:creationId xmlns:a16="http://schemas.microsoft.com/office/drawing/2014/main" id="{BFD76359-8F9F-4256-8B81-C629E27C0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66">
              <a:extLst>
                <a:ext uri="{FF2B5EF4-FFF2-40B4-BE49-F238E27FC236}">
                  <a16:creationId xmlns:a16="http://schemas.microsoft.com/office/drawing/2014/main" id="{9D55DCF3-3B3F-432E-BD9E-522EC50C1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736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67">
              <a:extLst>
                <a:ext uri="{FF2B5EF4-FFF2-40B4-BE49-F238E27FC236}">
                  <a16:creationId xmlns:a16="http://schemas.microsoft.com/office/drawing/2014/main" id="{6681602D-8C55-4827-9125-F5063323D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63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68">
              <a:extLst>
                <a:ext uri="{FF2B5EF4-FFF2-40B4-BE49-F238E27FC236}">
                  <a16:creationId xmlns:a16="http://schemas.microsoft.com/office/drawing/2014/main" id="{CE117AF0-F377-4AC8-93DE-BE60BA7E6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69">
              <a:extLst>
                <a:ext uri="{FF2B5EF4-FFF2-40B4-BE49-F238E27FC236}">
                  <a16:creationId xmlns:a16="http://schemas.microsoft.com/office/drawing/2014/main" id="{06EBFDED-2BB7-49B3-9EB7-5BEF70258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22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70">
              <a:extLst>
                <a:ext uri="{FF2B5EF4-FFF2-40B4-BE49-F238E27FC236}">
                  <a16:creationId xmlns:a16="http://schemas.microsoft.com/office/drawing/2014/main" id="{4C4C9F7D-6D2D-4007-AE8D-8E355DFBF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E06DAB90-6265-4718-87EB-03BB8FA8A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72">
              <a:extLst>
                <a:ext uri="{FF2B5EF4-FFF2-40B4-BE49-F238E27FC236}">
                  <a16:creationId xmlns:a16="http://schemas.microsoft.com/office/drawing/2014/main" id="{680E9FB2-4088-4EF9-8AB2-2F7DB851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08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73">
              <a:extLst>
                <a:ext uri="{FF2B5EF4-FFF2-40B4-BE49-F238E27FC236}">
                  <a16:creationId xmlns:a16="http://schemas.microsoft.com/office/drawing/2014/main" id="{2573FFBA-5D7A-4967-86A4-332ED1AB0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74">
              <a:extLst>
                <a:ext uri="{FF2B5EF4-FFF2-40B4-BE49-F238E27FC236}">
                  <a16:creationId xmlns:a16="http://schemas.microsoft.com/office/drawing/2014/main" id="{B208C24B-EF6D-47D4-9B36-E27FEC568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6A25162A-AC06-4D99-9981-49A7D5D75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BA313E4E-AB8B-4790-B28B-F62507AD4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4838E41A-21FB-4672-BF92-61045E5B7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78">
              <a:extLst>
                <a:ext uri="{FF2B5EF4-FFF2-40B4-BE49-F238E27FC236}">
                  <a16:creationId xmlns:a16="http://schemas.microsoft.com/office/drawing/2014/main" id="{604694D3-C187-4813-B4E6-6C5260D7B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314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79">
              <a:extLst>
                <a:ext uri="{FF2B5EF4-FFF2-40B4-BE49-F238E27FC236}">
                  <a16:creationId xmlns:a16="http://schemas.microsoft.com/office/drawing/2014/main" id="{240D3759-8077-4874-9443-1085548E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80">
              <a:extLst>
                <a:ext uri="{FF2B5EF4-FFF2-40B4-BE49-F238E27FC236}">
                  <a16:creationId xmlns:a16="http://schemas.microsoft.com/office/drawing/2014/main" id="{8351476A-FCAC-4D54-AAA7-F9B183B27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81">
              <a:extLst>
                <a:ext uri="{FF2B5EF4-FFF2-40B4-BE49-F238E27FC236}">
                  <a16:creationId xmlns:a16="http://schemas.microsoft.com/office/drawing/2014/main" id="{AC698A8D-CFCF-4E01-A5F6-9D88DB66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82">
              <a:extLst>
                <a:ext uri="{FF2B5EF4-FFF2-40B4-BE49-F238E27FC236}">
                  <a16:creationId xmlns:a16="http://schemas.microsoft.com/office/drawing/2014/main" id="{CADE149D-D810-4AF0-A9CB-EAA34C461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892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83">
              <a:extLst>
                <a:ext uri="{FF2B5EF4-FFF2-40B4-BE49-F238E27FC236}">
                  <a16:creationId xmlns:a16="http://schemas.microsoft.com/office/drawing/2014/main" id="{E61E1F6D-D239-4AC8-83D6-06AD1067B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787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84">
              <a:extLst>
                <a:ext uri="{FF2B5EF4-FFF2-40B4-BE49-F238E27FC236}">
                  <a16:creationId xmlns:a16="http://schemas.microsoft.com/office/drawing/2014/main" id="{BC1CDA6B-3679-4FBD-8D6E-045626C06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85">
              <a:extLst>
                <a:ext uri="{FF2B5EF4-FFF2-40B4-BE49-F238E27FC236}">
                  <a16:creationId xmlns:a16="http://schemas.microsoft.com/office/drawing/2014/main" id="{842C8036-F9AB-4F0C-9B65-9E055450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86">
              <a:extLst>
                <a:ext uri="{FF2B5EF4-FFF2-40B4-BE49-F238E27FC236}">
                  <a16:creationId xmlns:a16="http://schemas.microsoft.com/office/drawing/2014/main" id="{1D5D561C-6929-4582-ACBB-3D84CA7ED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87">
              <a:extLst>
                <a:ext uri="{FF2B5EF4-FFF2-40B4-BE49-F238E27FC236}">
                  <a16:creationId xmlns:a16="http://schemas.microsoft.com/office/drawing/2014/main" id="{0C6FDA67-2664-4D07-9B88-FB00D1E46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88">
              <a:extLst>
                <a:ext uri="{FF2B5EF4-FFF2-40B4-BE49-F238E27FC236}">
                  <a16:creationId xmlns:a16="http://schemas.microsoft.com/office/drawing/2014/main" id="{6C78DD0F-6236-4F99-800C-C2B54537E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89">
              <a:extLst>
                <a:ext uri="{FF2B5EF4-FFF2-40B4-BE49-F238E27FC236}">
                  <a16:creationId xmlns:a16="http://schemas.microsoft.com/office/drawing/2014/main" id="{DDE0D06E-33BA-4670-819A-E7CB16B3E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90">
              <a:extLst>
                <a:ext uri="{FF2B5EF4-FFF2-40B4-BE49-F238E27FC236}">
                  <a16:creationId xmlns:a16="http://schemas.microsoft.com/office/drawing/2014/main" id="{C78C30CD-ECD5-4474-B34F-20E753D7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91">
              <a:extLst>
                <a:ext uri="{FF2B5EF4-FFF2-40B4-BE49-F238E27FC236}">
                  <a16:creationId xmlns:a16="http://schemas.microsoft.com/office/drawing/2014/main" id="{F12A6656-1749-43B6-B881-46C34EBDC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92">
              <a:extLst>
                <a:ext uri="{FF2B5EF4-FFF2-40B4-BE49-F238E27FC236}">
                  <a16:creationId xmlns:a16="http://schemas.microsoft.com/office/drawing/2014/main" id="{6276C6F1-B0A7-41DB-A6C9-BD4337B5D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838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93">
              <a:extLst>
                <a:ext uri="{FF2B5EF4-FFF2-40B4-BE49-F238E27FC236}">
                  <a16:creationId xmlns:a16="http://schemas.microsoft.com/office/drawing/2014/main" id="{9C3D1F98-72B3-4030-B587-B08085732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73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94">
              <a:extLst>
                <a:ext uri="{FF2B5EF4-FFF2-40B4-BE49-F238E27FC236}">
                  <a16:creationId xmlns:a16="http://schemas.microsoft.com/office/drawing/2014/main" id="{5E4D1515-58E5-4C41-8460-4A5FF674E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627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95">
              <a:extLst>
                <a:ext uri="{FF2B5EF4-FFF2-40B4-BE49-F238E27FC236}">
                  <a16:creationId xmlns:a16="http://schemas.microsoft.com/office/drawing/2014/main" id="{E64FBB7F-74E9-4D11-9420-CF073438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523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96">
              <a:extLst>
                <a:ext uri="{FF2B5EF4-FFF2-40B4-BE49-F238E27FC236}">
                  <a16:creationId xmlns:a16="http://schemas.microsoft.com/office/drawing/2014/main" id="{8E084690-E94D-43ED-96B8-7FE9FACE9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418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97">
              <a:extLst>
                <a:ext uri="{FF2B5EF4-FFF2-40B4-BE49-F238E27FC236}">
                  <a16:creationId xmlns:a16="http://schemas.microsoft.com/office/drawing/2014/main" id="{8FB415A9-6544-4014-B9F2-02C4BE461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31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98">
              <a:extLst>
                <a:ext uri="{FF2B5EF4-FFF2-40B4-BE49-F238E27FC236}">
                  <a16:creationId xmlns:a16="http://schemas.microsoft.com/office/drawing/2014/main" id="{CE9DBF2E-AC7B-4BBE-AFB0-9135CDC90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209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99">
              <a:extLst>
                <a:ext uri="{FF2B5EF4-FFF2-40B4-BE49-F238E27FC236}">
                  <a16:creationId xmlns:a16="http://schemas.microsoft.com/office/drawing/2014/main" id="{C1A671C2-ABFF-409E-B4E0-17BD00C78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100">
              <a:extLst>
                <a:ext uri="{FF2B5EF4-FFF2-40B4-BE49-F238E27FC236}">
                  <a16:creationId xmlns:a16="http://schemas.microsoft.com/office/drawing/2014/main" id="{892A8FA6-526B-4A87-878A-D45A24E66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0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101">
              <a:extLst>
                <a:ext uri="{FF2B5EF4-FFF2-40B4-BE49-F238E27FC236}">
                  <a16:creationId xmlns:a16="http://schemas.microsoft.com/office/drawing/2014/main" id="{7E883842-D76C-4495-B0BB-3AF0D4390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102">
              <a:extLst>
                <a:ext uri="{FF2B5EF4-FFF2-40B4-BE49-F238E27FC236}">
                  <a16:creationId xmlns:a16="http://schemas.microsoft.com/office/drawing/2014/main" id="{B0404DA9-4DC7-4E4A-8705-CA1038E1A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103">
              <a:extLst>
                <a:ext uri="{FF2B5EF4-FFF2-40B4-BE49-F238E27FC236}">
                  <a16:creationId xmlns:a16="http://schemas.microsoft.com/office/drawing/2014/main" id="{A2998A7D-19FC-4844-9C0A-04F05667A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525"/>
              <a:ext cx="2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104">
              <a:extLst>
                <a:ext uri="{FF2B5EF4-FFF2-40B4-BE49-F238E27FC236}">
                  <a16:creationId xmlns:a16="http://schemas.microsoft.com/office/drawing/2014/main" id="{8C8744C4-6E43-4FAF-A02A-0DAA6A6A0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105">
              <a:extLst>
                <a:ext uri="{FF2B5EF4-FFF2-40B4-BE49-F238E27FC236}">
                  <a16:creationId xmlns:a16="http://schemas.microsoft.com/office/drawing/2014/main" id="{3522C2A9-25AD-450A-B509-6660954E2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106">
              <a:extLst>
                <a:ext uri="{FF2B5EF4-FFF2-40B4-BE49-F238E27FC236}">
                  <a16:creationId xmlns:a16="http://schemas.microsoft.com/office/drawing/2014/main" id="{16AE47C8-F7B6-48EC-B340-3890C3F6F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107">
              <a:extLst>
                <a:ext uri="{FF2B5EF4-FFF2-40B4-BE49-F238E27FC236}">
                  <a16:creationId xmlns:a16="http://schemas.microsoft.com/office/drawing/2014/main" id="{25EC5E91-2D7E-4AA0-A567-4090BB31B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108">
              <a:extLst>
                <a:ext uri="{FF2B5EF4-FFF2-40B4-BE49-F238E27FC236}">
                  <a16:creationId xmlns:a16="http://schemas.microsoft.com/office/drawing/2014/main" id="{9E6496B1-2D0D-4965-A15F-D29996C7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109">
              <a:extLst>
                <a:ext uri="{FF2B5EF4-FFF2-40B4-BE49-F238E27FC236}">
                  <a16:creationId xmlns:a16="http://schemas.microsoft.com/office/drawing/2014/main" id="{2858D505-BC0F-4542-9CAF-73B9BC7A9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110">
              <a:extLst>
                <a:ext uri="{FF2B5EF4-FFF2-40B4-BE49-F238E27FC236}">
                  <a16:creationId xmlns:a16="http://schemas.microsoft.com/office/drawing/2014/main" id="{CCA5852C-EA75-494A-906D-4444EBC8F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111">
              <a:extLst>
                <a:ext uri="{FF2B5EF4-FFF2-40B4-BE49-F238E27FC236}">
                  <a16:creationId xmlns:a16="http://schemas.microsoft.com/office/drawing/2014/main" id="{6B65DECE-0D4D-4C78-AF18-01C3AE5CC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112">
              <a:extLst>
                <a:ext uri="{FF2B5EF4-FFF2-40B4-BE49-F238E27FC236}">
                  <a16:creationId xmlns:a16="http://schemas.microsoft.com/office/drawing/2014/main" id="{366BDFF4-C556-448D-AACD-C7F23E533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113">
              <a:extLst>
                <a:ext uri="{FF2B5EF4-FFF2-40B4-BE49-F238E27FC236}">
                  <a16:creationId xmlns:a16="http://schemas.microsoft.com/office/drawing/2014/main" id="{35820F35-FEA1-44C8-B245-887CAB4B5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114">
              <a:extLst>
                <a:ext uri="{FF2B5EF4-FFF2-40B4-BE49-F238E27FC236}">
                  <a16:creationId xmlns:a16="http://schemas.microsoft.com/office/drawing/2014/main" id="{9DA58DB9-67FB-4DCD-8342-B2D24A1B5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115">
              <a:extLst>
                <a:ext uri="{FF2B5EF4-FFF2-40B4-BE49-F238E27FC236}">
                  <a16:creationId xmlns:a16="http://schemas.microsoft.com/office/drawing/2014/main" id="{A4F5AFCA-C3CB-465E-B1B4-D1720F3AC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116">
              <a:extLst>
                <a:ext uri="{FF2B5EF4-FFF2-40B4-BE49-F238E27FC236}">
                  <a16:creationId xmlns:a16="http://schemas.microsoft.com/office/drawing/2014/main" id="{A4376584-97E0-4A67-BAA0-5099E0648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117">
              <a:extLst>
                <a:ext uri="{FF2B5EF4-FFF2-40B4-BE49-F238E27FC236}">
                  <a16:creationId xmlns:a16="http://schemas.microsoft.com/office/drawing/2014/main" id="{0291C11F-3ABD-4338-9316-408237F2F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118">
              <a:extLst>
                <a:ext uri="{FF2B5EF4-FFF2-40B4-BE49-F238E27FC236}">
                  <a16:creationId xmlns:a16="http://schemas.microsoft.com/office/drawing/2014/main" id="{058E2D17-7F96-498B-8F64-B603A1F4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119">
              <a:extLst>
                <a:ext uri="{FF2B5EF4-FFF2-40B4-BE49-F238E27FC236}">
                  <a16:creationId xmlns:a16="http://schemas.microsoft.com/office/drawing/2014/main" id="{35285BA7-8014-4BF8-85D3-EAC429887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838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120">
              <a:extLst>
                <a:ext uri="{FF2B5EF4-FFF2-40B4-BE49-F238E27FC236}">
                  <a16:creationId xmlns:a16="http://schemas.microsoft.com/office/drawing/2014/main" id="{D7843A59-AE6A-498B-95AE-E4AF5CD1D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73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121">
              <a:extLst>
                <a:ext uri="{FF2B5EF4-FFF2-40B4-BE49-F238E27FC236}">
                  <a16:creationId xmlns:a16="http://schemas.microsoft.com/office/drawing/2014/main" id="{0B08F582-3552-4552-9DBF-36DC68A0C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627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122">
              <a:extLst>
                <a:ext uri="{FF2B5EF4-FFF2-40B4-BE49-F238E27FC236}">
                  <a16:creationId xmlns:a16="http://schemas.microsoft.com/office/drawing/2014/main" id="{9AA9D0A9-1949-45AE-B306-44D50E7F0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523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123">
              <a:extLst>
                <a:ext uri="{FF2B5EF4-FFF2-40B4-BE49-F238E27FC236}">
                  <a16:creationId xmlns:a16="http://schemas.microsoft.com/office/drawing/2014/main" id="{FBC4E707-E9C6-48AD-9E86-996E0CEF3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418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124">
              <a:extLst>
                <a:ext uri="{FF2B5EF4-FFF2-40B4-BE49-F238E27FC236}">
                  <a16:creationId xmlns:a16="http://schemas.microsoft.com/office/drawing/2014/main" id="{6E00EBD3-F5F9-4B92-AB1C-5E0A96632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1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125">
              <a:extLst>
                <a:ext uri="{FF2B5EF4-FFF2-40B4-BE49-F238E27FC236}">
                  <a16:creationId xmlns:a16="http://schemas.microsoft.com/office/drawing/2014/main" id="{70539A5C-6D74-48B8-9DD3-512E8F58F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209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126">
              <a:extLst>
                <a:ext uri="{FF2B5EF4-FFF2-40B4-BE49-F238E27FC236}">
                  <a16:creationId xmlns:a16="http://schemas.microsoft.com/office/drawing/2014/main" id="{9B9280E8-AE9B-4224-A4A4-8ACB83FDD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104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127">
              <a:extLst>
                <a:ext uri="{FF2B5EF4-FFF2-40B4-BE49-F238E27FC236}">
                  <a16:creationId xmlns:a16="http://schemas.microsoft.com/office/drawing/2014/main" id="{4CFDAA79-9E3C-4CF9-AE93-D1020B100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0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128">
              <a:extLst>
                <a:ext uri="{FF2B5EF4-FFF2-40B4-BE49-F238E27FC236}">
                  <a16:creationId xmlns:a16="http://schemas.microsoft.com/office/drawing/2014/main" id="{7FE8BAF5-62F6-4145-9FCF-1DE509798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129">
              <a:extLst>
                <a:ext uri="{FF2B5EF4-FFF2-40B4-BE49-F238E27FC236}">
                  <a16:creationId xmlns:a16="http://schemas.microsoft.com/office/drawing/2014/main" id="{89B69392-8BCC-41A5-B410-02A415DBD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631"/>
              <a:ext cx="5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130">
              <a:extLst>
                <a:ext uri="{FF2B5EF4-FFF2-40B4-BE49-F238E27FC236}">
                  <a16:creationId xmlns:a16="http://schemas.microsoft.com/office/drawing/2014/main" id="{F942ADB3-322B-42FF-BDD6-183CCFF69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525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131">
              <a:extLst>
                <a:ext uri="{FF2B5EF4-FFF2-40B4-BE49-F238E27FC236}">
                  <a16:creationId xmlns:a16="http://schemas.microsoft.com/office/drawing/2014/main" id="{D0546B3A-BED7-45B9-A55C-141B9866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420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132">
              <a:extLst>
                <a:ext uri="{FF2B5EF4-FFF2-40B4-BE49-F238E27FC236}">
                  <a16:creationId xmlns:a16="http://schemas.microsoft.com/office/drawing/2014/main" id="{4C3B7F19-99CF-4AAA-BE4B-4683781A2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314"/>
              <a:ext cx="9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133">
              <a:extLst>
                <a:ext uri="{FF2B5EF4-FFF2-40B4-BE49-F238E27FC236}">
                  <a16:creationId xmlns:a16="http://schemas.microsoft.com/office/drawing/2014/main" id="{FB213186-3E30-4C90-8830-423015C1B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209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134">
              <a:extLst>
                <a:ext uri="{FF2B5EF4-FFF2-40B4-BE49-F238E27FC236}">
                  <a16:creationId xmlns:a16="http://schemas.microsoft.com/office/drawing/2014/main" id="{A5AA279C-A9A8-4241-9D39-9E66B7114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2103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Oval 135">
              <a:extLst>
                <a:ext uri="{FF2B5EF4-FFF2-40B4-BE49-F238E27FC236}">
                  <a16:creationId xmlns:a16="http://schemas.microsoft.com/office/drawing/2014/main" id="{93035D9D-5800-44CC-AF6E-B94BACEB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998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136">
              <a:extLst>
                <a:ext uri="{FF2B5EF4-FFF2-40B4-BE49-F238E27FC236}">
                  <a16:creationId xmlns:a16="http://schemas.microsoft.com/office/drawing/2014/main" id="{4AB0DE80-92E6-44BC-9089-4E0EBB9E6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892"/>
              <a:ext cx="13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137">
              <a:extLst>
                <a:ext uri="{FF2B5EF4-FFF2-40B4-BE49-F238E27FC236}">
                  <a16:creationId xmlns:a16="http://schemas.microsoft.com/office/drawing/2014/main" id="{909BB2F0-C92D-48C7-9C7D-0A8B526E7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787"/>
              <a:ext cx="17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138">
              <a:extLst>
                <a:ext uri="{FF2B5EF4-FFF2-40B4-BE49-F238E27FC236}">
                  <a16:creationId xmlns:a16="http://schemas.microsoft.com/office/drawing/2014/main" id="{08C21A69-40F3-4EE0-B00C-0F3A21BCE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681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139">
              <a:extLst>
                <a:ext uri="{FF2B5EF4-FFF2-40B4-BE49-F238E27FC236}">
                  <a16:creationId xmlns:a16="http://schemas.microsoft.com/office/drawing/2014/main" id="{5395E440-7945-40BE-A98B-01C9B207D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576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140">
              <a:extLst>
                <a:ext uri="{FF2B5EF4-FFF2-40B4-BE49-F238E27FC236}">
                  <a16:creationId xmlns:a16="http://schemas.microsoft.com/office/drawing/2014/main" id="{A8450EA9-D285-44CE-9B2B-CB271827B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471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141">
              <a:extLst>
                <a:ext uri="{FF2B5EF4-FFF2-40B4-BE49-F238E27FC236}">
                  <a16:creationId xmlns:a16="http://schemas.microsoft.com/office/drawing/2014/main" id="{C105267F-AF4F-4D2A-983B-60EA1CACE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363"/>
              <a:ext cx="21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142">
              <a:extLst>
                <a:ext uri="{FF2B5EF4-FFF2-40B4-BE49-F238E27FC236}">
                  <a16:creationId xmlns:a16="http://schemas.microsoft.com/office/drawing/2014/main" id="{2676BE37-B439-40D3-9628-DED1A5D19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258"/>
              <a:ext cx="25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143">
              <a:extLst>
                <a:ext uri="{FF2B5EF4-FFF2-40B4-BE49-F238E27FC236}">
                  <a16:creationId xmlns:a16="http://schemas.microsoft.com/office/drawing/2014/main" id="{929B66D5-381D-43BA-87F9-DFE25AFA9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152"/>
              <a:ext cx="25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144">
              <a:extLst>
                <a:ext uri="{FF2B5EF4-FFF2-40B4-BE49-F238E27FC236}">
                  <a16:creationId xmlns:a16="http://schemas.microsoft.com/office/drawing/2014/main" id="{CB411E4D-4D39-4B8C-B468-644A8E4D1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7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145">
              <a:extLst>
                <a:ext uri="{FF2B5EF4-FFF2-40B4-BE49-F238E27FC236}">
                  <a16:creationId xmlns:a16="http://schemas.microsoft.com/office/drawing/2014/main" id="{A29D9A9B-74F8-4FBF-ADA3-59CD44895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146">
              <a:extLst>
                <a:ext uri="{FF2B5EF4-FFF2-40B4-BE49-F238E27FC236}">
                  <a16:creationId xmlns:a16="http://schemas.microsoft.com/office/drawing/2014/main" id="{C9185F6F-49F4-4E30-93D4-44F73A6EB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838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147">
              <a:extLst>
                <a:ext uri="{FF2B5EF4-FFF2-40B4-BE49-F238E27FC236}">
                  <a16:creationId xmlns:a16="http://schemas.microsoft.com/office/drawing/2014/main" id="{4C724F3C-D06E-4726-B20A-AA733B89F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73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148">
              <a:extLst>
                <a:ext uri="{FF2B5EF4-FFF2-40B4-BE49-F238E27FC236}">
                  <a16:creationId xmlns:a16="http://schemas.microsoft.com/office/drawing/2014/main" id="{C7D63F57-BCAE-48F9-ABEB-BF2FE8C95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627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149">
              <a:extLst>
                <a:ext uri="{FF2B5EF4-FFF2-40B4-BE49-F238E27FC236}">
                  <a16:creationId xmlns:a16="http://schemas.microsoft.com/office/drawing/2014/main" id="{8B300587-DD8F-41CB-80C4-31759F35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523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150">
              <a:extLst>
                <a:ext uri="{FF2B5EF4-FFF2-40B4-BE49-F238E27FC236}">
                  <a16:creationId xmlns:a16="http://schemas.microsoft.com/office/drawing/2014/main" id="{A60AFD26-B158-4009-849E-AFF6DFF39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418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151">
              <a:extLst>
                <a:ext uri="{FF2B5EF4-FFF2-40B4-BE49-F238E27FC236}">
                  <a16:creationId xmlns:a16="http://schemas.microsoft.com/office/drawing/2014/main" id="{BC323070-E615-4A7E-9D15-D849917CE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1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152">
              <a:extLst>
                <a:ext uri="{FF2B5EF4-FFF2-40B4-BE49-F238E27FC236}">
                  <a16:creationId xmlns:a16="http://schemas.microsoft.com/office/drawing/2014/main" id="{D03AE207-BAC7-4EC8-8096-A669EB503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09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153">
              <a:extLst>
                <a:ext uri="{FF2B5EF4-FFF2-40B4-BE49-F238E27FC236}">
                  <a16:creationId xmlns:a16="http://schemas.microsoft.com/office/drawing/2014/main" id="{78D75E58-0CE8-4622-988F-DDF48558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154">
              <a:extLst>
                <a:ext uri="{FF2B5EF4-FFF2-40B4-BE49-F238E27FC236}">
                  <a16:creationId xmlns:a16="http://schemas.microsoft.com/office/drawing/2014/main" id="{BC4719BA-951E-4A20-9286-3730DD9BB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0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155">
              <a:extLst>
                <a:ext uri="{FF2B5EF4-FFF2-40B4-BE49-F238E27FC236}">
                  <a16:creationId xmlns:a16="http://schemas.microsoft.com/office/drawing/2014/main" id="{6DF501C1-5E0E-4C42-8A0F-55781C9B7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156">
              <a:extLst>
                <a:ext uri="{FF2B5EF4-FFF2-40B4-BE49-F238E27FC236}">
                  <a16:creationId xmlns:a16="http://schemas.microsoft.com/office/drawing/2014/main" id="{3C80AC40-8D74-4EE6-8426-CAB4431BA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157">
              <a:extLst>
                <a:ext uri="{FF2B5EF4-FFF2-40B4-BE49-F238E27FC236}">
                  <a16:creationId xmlns:a16="http://schemas.microsoft.com/office/drawing/2014/main" id="{6D5E3007-8137-4D68-9876-7551AF7ED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158">
              <a:extLst>
                <a:ext uri="{FF2B5EF4-FFF2-40B4-BE49-F238E27FC236}">
                  <a16:creationId xmlns:a16="http://schemas.microsoft.com/office/drawing/2014/main" id="{EA60899C-25A8-4611-AE0D-E452F47C9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159">
              <a:extLst>
                <a:ext uri="{FF2B5EF4-FFF2-40B4-BE49-F238E27FC236}">
                  <a16:creationId xmlns:a16="http://schemas.microsoft.com/office/drawing/2014/main" id="{3DAF8A12-6C86-4E06-8284-88AE978AD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160">
              <a:extLst>
                <a:ext uri="{FF2B5EF4-FFF2-40B4-BE49-F238E27FC236}">
                  <a16:creationId xmlns:a16="http://schemas.microsoft.com/office/drawing/2014/main" id="{5E1FBF09-7153-4F1C-8E68-E1C6FEDC3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Oval 161">
              <a:extLst>
                <a:ext uri="{FF2B5EF4-FFF2-40B4-BE49-F238E27FC236}">
                  <a16:creationId xmlns:a16="http://schemas.microsoft.com/office/drawing/2014/main" id="{89C45662-A804-46FF-9D56-B70AAD3CA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162">
              <a:extLst>
                <a:ext uri="{FF2B5EF4-FFF2-40B4-BE49-F238E27FC236}">
                  <a16:creationId xmlns:a16="http://schemas.microsoft.com/office/drawing/2014/main" id="{51EC8995-2522-4BFD-847C-21EAE7D91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Oval 163">
              <a:extLst>
                <a:ext uri="{FF2B5EF4-FFF2-40B4-BE49-F238E27FC236}">
                  <a16:creationId xmlns:a16="http://schemas.microsoft.com/office/drawing/2014/main" id="{4B0124E6-56F6-4740-B889-0FFBC3E0A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Oval 164">
              <a:extLst>
                <a:ext uri="{FF2B5EF4-FFF2-40B4-BE49-F238E27FC236}">
                  <a16:creationId xmlns:a16="http://schemas.microsoft.com/office/drawing/2014/main" id="{610DD7F1-6CF1-4BBF-9AEB-A1C46913C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165">
              <a:extLst>
                <a:ext uri="{FF2B5EF4-FFF2-40B4-BE49-F238E27FC236}">
                  <a16:creationId xmlns:a16="http://schemas.microsoft.com/office/drawing/2014/main" id="{9C088846-C072-42AA-85B4-3FAA45D7D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166">
              <a:extLst>
                <a:ext uri="{FF2B5EF4-FFF2-40B4-BE49-F238E27FC236}">
                  <a16:creationId xmlns:a16="http://schemas.microsoft.com/office/drawing/2014/main" id="{121C5525-52B3-430D-A0CB-9A64CAF46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Oval 167">
              <a:extLst>
                <a:ext uri="{FF2B5EF4-FFF2-40B4-BE49-F238E27FC236}">
                  <a16:creationId xmlns:a16="http://schemas.microsoft.com/office/drawing/2014/main" id="{1327A370-6CE1-40BF-B447-B8CDD1FBE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168">
              <a:extLst>
                <a:ext uri="{FF2B5EF4-FFF2-40B4-BE49-F238E27FC236}">
                  <a16:creationId xmlns:a16="http://schemas.microsoft.com/office/drawing/2014/main" id="{916E06C2-9EDC-4A95-A29F-8F67FF8F1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169">
              <a:extLst>
                <a:ext uri="{FF2B5EF4-FFF2-40B4-BE49-F238E27FC236}">
                  <a16:creationId xmlns:a16="http://schemas.microsoft.com/office/drawing/2014/main" id="{19014BBA-9472-4F2A-BB51-04F3FD4FD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170">
              <a:extLst>
                <a:ext uri="{FF2B5EF4-FFF2-40B4-BE49-F238E27FC236}">
                  <a16:creationId xmlns:a16="http://schemas.microsoft.com/office/drawing/2014/main" id="{15A7F51E-73F7-41AC-A7D6-5B135F993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Oval 171">
              <a:extLst>
                <a:ext uri="{FF2B5EF4-FFF2-40B4-BE49-F238E27FC236}">
                  <a16:creationId xmlns:a16="http://schemas.microsoft.com/office/drawing/2014/main" id="{0B2E6940-10DC-4465-B91B-BBFBCA508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Oval 172">
              <a:extLst>
                <a:ext uri="{FF2B5EF4-FFF2-40B4-BE49-F238E27FC236}">
                  <a16:creationId xmlns:a16="http://schemas.microsoft.com/office/drawing/2014/main" id="{57CF51B3-86D8-4476-9F1E-0D6D28465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Oval 173">
              <a:extLst>
                <a:ext uri="{FF2B5EF4-FFF2-40B4-BE49-F238E27FC236}">
                  <a16:creationId xmlns:a16="http://schemas.microsoft.com/office/drawing/2014/main" id="{BFCE5C9D-245C-460E-938A-577CDEA3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Oval 174">
              <a:extLst>
                <a:ext uri="{FF2B5EF4-FFF2-40B4-BE49-F238E27FC236}">
                  <a16:creationId xmlns:a16="http://schemas.microsoft.com/office/drawing/2014/main" id="{16FD6DD3-C72C-42CF-8A4F-C39F45A26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Oval 175">
              <a:extLst>
                <a:ext uri="{FF2B5EF4-FFF2-40B4-BE49-F238E27FC236}">
                  <a16:creationId xmlns:a16="http://schemas.microsoft.com/office/drawing/2014/main" id="{F4BDAC68-F6B2-47D1-9F84-D40CEC999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Oval 176">
              <a:extLst>
                <a:ext uri="{FF2B5EF4-FFF2-40B4-BE49-F238E27FC236}">
                  <a16:creationId xmlns:a16="http://schemas.microsoft.com/office/drawing/2014/main" id="{D5F09ABF-BE75-412C-8A14-736E37B46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Oval 177">
              <a:extLst>
                <a:ext uri="{FF2B5EF4-FFF2-40B4-BE49-F238E27FC236}">
                  <a16:creationId xmlns:a16="http://schemas.microsoft.com/office/drawing/2014/main" id="{A4B58EE2-18A9-4553-B8F2-43AB72A64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Oval 178">
              <a:extLst>
                <a:ext uri="{FF2B5EF4-FFF2-40B4-BE49-F238E27FC236}">
                  <a16:creationId xmlns:a16="http://schemas.microsoft.com/office/drawing/2014/main" id="{9CE3BB0B-6D1D-477A-AD49-48BD0DFFD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Oval 179">
              <a:extLst>
                <a:ext uri="{FF2B5EF4-FFF2-40B4-BE49-F238E27FC236}">
                  <a16:creationId xmlns:a16="http://schemas.microsoft.com/office/drawing/2014/main" id="{FA7155F9-B839-4F87-95B7-5FBE85220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Oval 180">
              <a:extLst>
                <a:ext uri="{FF2B5EF4-FFF2-40B4-BE49-F238E27FC236}">
                  <a16:creationId xmlns:a16="http://schemas.microsoft.com/office/drawing/2014/main" id="{38DF727B-9256-431C-9D38-349DDE2D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Oval 181">
              <a:extLst>
                <a:ext uri="{FF2B5EF4-FFF2-40B4-BE49-F238E27FC236}">
                  <a16:creationId xmlns:a16="http://schemas.microsoft.com/office/drawing/2014/main" id="{932C0915-A00F-4BEE-AFC3-DCCEF2445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Oval 182">
              <a:extLst>
                <a:ext uri="{FF2B5EF4-FFF2-40B4-BE49-F238E27FC236}">
                  <a16:creationId xmlns:a16="http://schemas.microsoft.com/office/drawing/2014/main" id="{3830AA86-63A1-4497-A733-1387B42C7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Oval 183">
              <a:extLst>
                <a:ext uri="{FF2B5EF4-FFF2-40B4-BE49-F238E27FC236}">
                  <a16:creationId xmlns:a16="http://schemas.microsoft.com/office/drawing/2014/main" id="{EE64EDF5-C62D-482A-93F7-335C66C44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Oval 184">
              <a:extLst>
                <a:ext uri="{FF2B5EF4-FFF2-40B4-BE49-F238E27FC236}">
                  <a16:creationId xmlns:a16="http://schemas.microsoft.com/office/drawing/2014/main" id="{2058109E-1D4C-4EB8-B792-B7C96F1CD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Oval 185">
              <a:extLst>
                <a:ext uri="{FF2B5EF4-FFF2-40B4-BE49-F238E27FC236}">
                  <a16:creationId xmlns:a16="http://schemas.microsoft.com/office/drawing/2014/main" id="{40BBFDCB-00F0-4D5B-88EB-D6CE09D54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Oval 186">
              <a:extLst>
                <a:ext uri="{FF2B5EF4-FFF2-40B4-BE49-F238E27FC236}">
                  <a16:creationId xmlns:a16="http://schemas.microsoft.com/office/drawing/2014/main" id="{711299C7-A346-4FC5-93D9-0C6A4D2D6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Oval 187">
              <a:extLst>
                <a:ext uri="{FF2B5EF4-FFF2-40B4-BE49-F238E27FC236}">
                  <a16:creationId xmlns:a16="http://schemas.microsoft.com/office/drawing/2014/main" id="{D8366FE8-7DFA-4C4D-8A6F-29E4CABA0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Oval 188">
              <a:extLst>
                <a:ext uri="{FF2B5EF4-FFF2-40B4-BE49-F238E27FC236}">
                  <a16:creationId xmlns:a16="http://schemas.microsoft.com/office/drawing/2014/main" id="{0EEEA118-CE63-4BBB-90CF-A26333DC5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Oval 189">
              <a:extLst>
                <a:ext uri="{FF2B5EF4-FFF2-40B4-BE49-F238E27FC236}">
                  <a16:creationId xmlns:a16="http://schemas.microsoft.com/office/drawing/2014/main" id="{637F60AE-73D1-4CDA-A937-6409C8A60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Oval 190">
              <a:extLst>
                <a:ext uri="{FF2B5EF4-FFF2-40B4-BE49-F238E27FC236}">
                  <a16:creationId xmlns:a16="http://schemas.microsoft.com/office/drawing/2014/main" id="{84392C82-5710-493B-8334-D746C30CA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Oval 191">
              <a:extLst>
                <a:ext uri="{FF2B5EF4-FFF2-40B4-BE49-F238E27FC236}">
                  <a16:creationId xmlns:a16="http://schemas.microsoft.com/office/drawing/2014/main" id="{C1A7B6A1-2BD7-43AA-9882-733FA9620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Oval 192">
              <a:extLst>
                <a:ext uri="{FF2B5EF4-FFF2-40B4-BE49-F238E27FC236}">
                  <a16:creationId xmlns:a16="http://schemas.microsoft.com/office/drawing/2014/main" id="{71D0A428-F5B0-456E-919D-781783735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Oval 193">
              <a:extLst>
                <a:ext uri="{FF2B5EF4-FFF2-40B4-BE49-F238E27FC236}">
                  <a16:creationId xmlns:a16="http://schemas.microsoft.com/office/drawing/2014/main" id="{29AD57E0-7AAC-4979-8744-5B8E1323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Oval 194">
              <a:extLst>
                <a:ext uri="{FF2B5EF4-FFF2-40B4-BE49-F238E27FC236}">
                  <a16:creationId xmlns:a16="http://schemas.microsoft.com/office/drawing/2014/main" id="{62F9D05D-6D07-42D9-9FDC-FB701DC78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Oval 195">
              <a:extLst>
                <a:ext uri="{FF2B5EF4-FFF2-40B4-BE49-F238E27FC236}">
                  <a16:creationId xmlns:a16="http://schemas.microsoft.com/office/drawing/2014/main" id="{38E86128-6A47-4D9D-A46D-3A80FA7D5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196">
              <a:extLst>
                <a:ext uri="{FF2B5EF4-FFF2-40B4-BE49-F238E27FC236}">
                  <a16:creationId xmlns:a16="http://schemas.microsoft.com/office/drawing/2014/main" id="{1804149E-EBE0-47C8-AF29-AA8F81D21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Oval 197">
              <a:extLst>
                <a:ext uri="{FF2B5EF4-FFF2-40B4-BE49-F238E27FC236}">
                  <a16:creationId xmlns:a16="http://schemas.microsoft.com/office/drawing/2014/main" id="{80840F35-74AF-4820-894D-991B87A9D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Oval 198">
              <a:extLst>
                <a:ext uri="{FF2B5EF4-FFF2-40B4-BE49-F238E27FC236}">
                  <a16:creationId xmlns:a16="http://schemas.microsoft.com/office/drawing/2014/main" id="{F1A719D6-1133-4F9D-B56C-F78346151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199">
              <a:extLst>
                <a:ext uri="{FF2B5EF4-FFF2-40B4-BE49-F238E27FC236}">
                  <a16:creationId xmlns:a16="http://schemas.microsoft.com/office/drawing/2014/main" id="{2E02266C-B725-4A62-8994-2C7C8195B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200">
              <a:extLst>
                <a:ext uri="{FF2B5EF4-FFF2-40B4-BE49-F238E27FC236}">
                  <a16:creationId xmlns:a16="http://schemas.microsoft.com/office/drawing/2014/main" id="{E31B604B-364A-45F5-B39B-2741C9C8B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201">
              <a:extLst>
                <a:ext uri="{FF2B5EF4-FFF2-40B4-BE49-F238E27FC236}">
                  <a16:creationId xmlns:a16="http://schemas.microsoft.com/office/drawing/2014/main" id="{BD93346F-13FE-4879-96A4-E6D4C5FD9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202">
              <a:extLst>
                <a:ext uri="{FF2B5EF4-FFF2-40B4-BE49-F238E27FC236}">
                  <a16:creationId xmlns:a16="http://schemas.microsoft.com/office/drawing/2014/main" id="{CA8B1574-B7C3-4E5B-8EA7-EA4FF3E16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203">
              <a:extLst>
                <a:ext uri="{FF2B5EF4-FFF2-40B4-BE49-F238E27FC236}">
                  <a16:creationId xmlns:a16="http://schemas.microsoft.com/office/drawing/2014/main" id="{DCC9E986-6074-40AE-9068-2F75314C9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204">
              <a:extLst>
                <a:ext uri="{FF2B5EF4-FFF2-40B4-BE49-F238E27FC236}">
                  <a16:creationId xmlns:a16="http://schemas.microsoft.com/office/drawing/2014/main" id="{468001D6-EDA5-423B-B20A-7FA0F1CA3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205">
              <a:extLst>
                <a:ext uri="{FF2B5EF4-FFF2-40B4-BE49-F238E27FC236}">
                  <a16:creationId xmlns:a16="http://schemas.microsoft.com/office/drawing/2014/main" id="{949EEEF7-68C8-46B0-B9D6-3DCEA14D8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Oval 206">
              <a:extLst>
                <a:ext uri="{FF2B5EF4-FFF2-40B4-BE49-F238E27FC236}">
                  <a16:creationId xmlns:a16="http://schemas.microsoft.com/office/drawing/2014/main" id="{CDD26331-23FC-4DD7-87E5-8F2FC4736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Oval 207">
              <a:extLst>
                <a:ext uri="{FF2B5EF4-FFF2-40B4-BE49-F238E27FC236}">
                  <a16:creationId xmlns:a16="http://schemas.microsoft.com/office/drawing/2014/main" id="{BA6A4865-1A3F-4B55-973D-B327A4E92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Oval 208">
              <a:extLst>
                <a:ext uri="{FF2B5EF4-FFF2-40B4-BE49-F238E27FC236}">
                  <a16:creationId xmlns:a16="http://schemas.microsoft.com/office/drawing/2014/main" id="{9C2D34CF-0D5E-42CB-BB3C-0D4BBF5C9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Oval 209">
              <a:extLst>
                <a:ext uri="{FF2B5EF4-FFF2-40B4-BE49-F238E27FC236}">
                  <a16:creationId xmlns:a16="http://schemas.microsoft.com/office/drawing/2014/main" id="{4FA0045C-399F-4799-AB9A-6E3FC8656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210">
              <a:extLst>
                <a:ext uri="{FF2B5EF4-FFF2-40B4-BE49-F238E27FC236}">
                  <a16:creationId xmlns:a16="http://schemas.microsoft.com/office/drawing/2014/main" id="{5645F95E-353A-42F7-B039-7A6C10E92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Oval 211">
              <a:extLst>
                <a:ext uri="{FF2B5EF4-FFF2-40B4-BE49-F238E27FC236}">
                  <a16:creationId xmlns:a16="http://schemas.microsoft.com/office/drawing/2014/main" id="{573CA85A-C69B-4B1E-90DD-9DF1FC42F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Oval 212">
              <a:extLst>
                <a:ext uri="{FF2B5EF4-FFF2-40B4-BE49-F238E27FC236}">
                  <a16:creationId xmlns:a16="http://schemas.microsoft.com/office/drawing/2014/main" id="{0D0EF2F6-67A6-43B9-9BB9-5026074C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Oval 213">
              <a:extLst>
                <a:ext uri="{FF2B5EF4-FFF2-40B4-BE49-F238E27FC236}">
                  <a16:creationId xmlns:a16="http://schemas.microsoft.com/office/drawing/2014/main" id="{F0A77C09-B62B-4650-9407-DD2807FCA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211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Oval 214">
              <a:extLst>
                <a:ext uri="{FF2B5EF4-FFF2-40B4-BE49-F238E27FC236}">
                  <a16:creationId xmlns:a16="http://schemas.microsoft.com/office/drawing/2014/main" id="{1B78E498-BD00-4AD2-BDC3-8D79297E9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105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Oval 215">
              <a:extLst>
                <a:ext uri="{FF2B5EF4-FFF2-40B4-BE49-F238E27FC236}">
                  <a16:creationId xmlns:a16="http://schemas.microsoft.com/office/drawing/2014/main" id="{694F895A-2A7E-4AF4-9FAA-E4D1486B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000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Oval 216">
              <a:extLst>
                <a:ext uri="{FF2B5EF4-FFF2-40B4-BE49-F238E27FC236}">
                  <a16:creationId xmlns:a16="http://schemas.microsoft.com/office/drawing/2014/main" id="{D6C794DB-B1F5-4780-A7A2-F670B74CB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Oval 217">
              <a:extLst>
                <a:ext uri="{FF2B5EF4-FFF2-40B4-BE49-F238E27FC236}">
                  <a16:creationId xmlns:a16="http://schemas.microsoft.com/office/drawing/2014/main" id="{1BFEE2C0-758D-4FC6-BDB8-EE9C1C0EC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Oval 218">
              <a:extLst>
                <a:ext uri="{FF2B5EF4-FFF2-40B4-BE49-F238E27FC236}">
                  <a16:creationId xmlns:a16="http://schemas.microsoft.com/office/drawing/2014/main" id="{D5EFF833-86A3-422B-98A8-B913DC70B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683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Oval 219">
              <a:extLst>
                <a:ext uri="{FF2B5EF4-FFF2-40B4-BE49-F238E27FC236}">
                  <a16:creationId xmlns:a16="http://schemas.microsoft.com/office/drawing/2014/main" id="{9B9C7706-2A3A-4F4C-8F6D-4A12C8B1E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220">
              <a:extLst>
                <a:ext uri="{FF2B5EF4-FFF2-40B4-BE49-F238E27FC236}">
                  <a16:creationId xmlns:a16="http://schemas.microsoft.com/office/drawing/2014/main" id="{B3A23B4B-95E0-432D-8239-4D8D099C4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473"/>
              <a:ext cx="12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221">
              <a:extLst>
                <a:ext uri="{FF2B5EF4-FFF2-40B4-BE49-F238E27FC236}">
                  <a16:creationId xmlns:a16="http://schemas.microsoft.com/office/drawing/2014/main" id="{EDFE4DBF-96FB-4219-AA6A-D668D34F6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36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222">
              <a:extLst>
                <a:ext uri="{FF2B5EF4-FFF2-40B4-BE49-F238E27FC236}">
                  <a16:creationId xmlns:a16="http://schemas.microsoft.com/office/drawing/2014/main" id="{27521637-E7EE-474B-B89D-C3603CD8B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223">
              <a:extLst>
                <a:ext uri="{FF2B5EF4-FFF2-40B4-BE49-F238E27FC236}">
                  <a16:creationId xmlns:a16="http://schemas.microsoft.com/office/drawing/2014/main" id="{629D20D5-7600-4F8C-9AA9-6FE64AF7B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224">
              <a:extLst>
                <a:ext uri="{FF2B5EF4-FFF2-40B4-BE49-F238E27FC236}">
                  <a16:creationId xmlns:a16="http://schemas.microsoft.com/office/drawing/2014/main" id="{D4BF12D0-D0DE-40B8-B90A-15DCE976D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Oval 225">
              <a:extLst>
                <a:ext uri="{FF2B5EF4-FFF2-40B4-BE49-F238E27FC236}">
                  <a16:creationId xmlns:a16="http://schemas.microsoft.com/office/drawing/2014/main" id="{93B98AC0-0BB4-47B2-A925-3433FBB43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Oval 226">
              <a:extLst>
                <a:ext uri="{FF2B5EF4-FFF2-40B4-BE49-F238E27FC236}">
                  <a16:creationId xmlns:a16="http://schemas.microsoft.com/office/drawing/2014/main" id="{5B7DA41B-6886-480F-A9ED-95CF9C39A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Oval 227">
              <a:extLst>
                <a:ext uri="{FF2B5EF4-FFF2-40B4-BE49-F238E27FC236}">
                  <a16:creationId xmlns:a16="http://schemas.microsoft.com/office/drawing/2014/main" id="{03C384EA-47FC-47A8-BEBC-5D17C3AB1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Oval 228">
              <a:extLst>
                <a:ext uri="{FF2B5EF4-FFF2-40B4-BE49-F238E27FC236}">
                  <a16:creationId xmlns:a16="http://schemas.microsoft.com/office/drawing/2014/main" id="{1B6A23A6-8D81-4CC9-9924-67401EAC1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Oval 229">
              <a:extLst>
                <a:ext uri="{FF2B5EF4-FFF2-40B4-BE49-F238E27FC236}">
                  <a16:creationId xmlns:a16="http://schemas.microsoft.com/office/drawing/2014/main" id="{0AD833A3-96F9-4E45-95E7-B6A8508F6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Oval 230">
              <a:extLst>
                <a:ext uri="{FF2B5EF4-FFF2-40B4-BE49-F238E27FC236}">
                  <a16:creationId xmlns:a16="http://schemas.microsoft.com/office/drawing/2014/main" id="{563A321F-230B-442F-86A2-6BAF37C97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Oval 231">
              <a:extLst>
                <a:ext uri="{FF2B5EF4-FFF2-40B4-BE49-F238E27FC236}">
                  <a16:creationId xmlns:a16="http://schemas.microsoft.com/office/drawing/2014/main" id="{B6EBBB10-383E-4E11-9A77-4A32F342F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Oval 232">
              <a:extLst>
                <a:ext uri="{FF2B5EF4-FFF2-40B4-BE49-F238E27FC236}">
                  <a16:creationId xmlns:a16="http://schemas.microsoft.com/office/drawing/2014/main" id="{7AEB620D-ABA1-4E1A-8987-59B31655E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Oval 233">
              <a:extLst>
                <a:ext uri="{FF2B5EF4-FFF2-40B4-BE49-F238E27FC236}">
                  <a16:creationId xmlns:a16="http://schemas.microsoft.com/office/drawing/2014/main" id="{26B03ED1-0F5A-481F-9130-B9D9442A1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Oval 234">
              <a:extLst>
                <a:ext uri="{FF2B5EF4-FFF2-40B4-BE49-F238E27FC236}">
                  <a16:creationId xmlns:a16="http://schemas.microsoft.com/office/drawing/2014/main" id="{AAB04603-E942-4B79-9B3F-146C1D793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Oval 235">
              <a:extLst>
                <a:ext uri="{FF2B5EF4-FFF2-40B4-BE49-F238E27FC236}">
                  <a16:creationId xmlns:a16="http://schemas.microsoft.com/office/drawing/2014/main" id="{D85C40DD-58AE-4735-A084-A857721DE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236">
              <a:extLst>
                <a:ext uri="{FF2B5EF4-FFF2-40B4-BE49-F238E27FC236}">
                  <a16:creationId xmlns:a16="http://schemas.microsoft.com/office/drawing/2014/main" id="{60D0609C-17EF-44EF-B161-94FAF00D7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237">
              <a:extLst>
                <a:ext uri="{FF2B5EF4-FFF2-40B4-BE49-F238E27FC236}">
                  <a16:creationId xmlns:a16="http://schemas.microsoft.com/office/drawing/2014/main" id="{FFE30D96-5A39-4218-A5DA-DBE78D4E5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238">
              <a:extLst>
                <a:ext uri="{FF2B5EF4-FFF2-40B4-BE49-F238E27FC236}">
                  <a16:creationId xmlns:a16="http://schemas.microsoft.com/office/drawing/2014/main" id="{45F1453A-B69F-404F-AFC4-951F819C9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239">
              <a:extLst>
                <a:ext uri="{FF2B5EF4-FFF2-40B4-BE49-F238E27FC236}">
                  <a16:creationId xmlns:a16="http://schemas.microsoft.com/office/drawing/2014/main" id="{C43BFE23-6F14-4906-A4D4-D05C4ECB0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240">
              <a:extLst>
                <a:ext uri="{FF2B5EF4-FFF2-40B4-BE49-F238E27FC236}">
                  <a16:creationId xmlns:a16="http://schemas.microsoft.com/office/drawing/2014/main" id="{CC3362DC-C882-4AFF-8516-64B050589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241">
              <a:extLst>
                <a:ext uri="{FF2B5EF4-FFF2-40B4-BE49-F238E27FC236}">
                  <a16:creationId xmlns:a16="http://schemas.microsoft.com/office/drawing/2014/main" id="{84937CA7-8190-4519-976D-4AD8EEB08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Oval 242">
              <a:extLst>
                <a:ext uri="{FF2B5EF4-FFF2-40B4-BE49-F238E27FC236}">
                  <a16:creationId xmlns:a16="http://schemas.microsoft.com/office/drawing/2014/main" id="{E5EA6F60-A701-465F-9348-B92DF6B5C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Oval 243">
              <a:extLst>
                <a:ext uri="{FF2B5EF4-FFF2-40B4-BE49-F238E27FC236}">
                  <a16:creationId xmlns:a16="http://schemas.microsoft.com/office/drawing/2014/main" id="{4F72D299-33F5-4AFB-9751-D9604E7B3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Oval 244">
              <a:extLst>
                <a:ext uri="{FF2B5EF4-FFF2-40B4-BE49-F238E27FC236}">
                  <a16:creationId xmlns:a16="http://schemas.microsoft.com/office/drawing/2014/main" id="{1D8E2E17-A02D-412E-8670-C43FFE1D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Oval 245">
              <a:extLst>
                <a:ext uri="{FF2B5EF4-FFF2-40B4-BE49-F238E27FC236}">
                  <a16:creationId xmlns:a16="http://schemas.microsoft.com/office/drawing/2014/main" id="{F4663CB8-7F34-4E95-BE8E-1E47CC27B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Oval 246">
              <a:extLst>
                <a:ext uri="{FF2B5EF4-FFF2-40B4-BE49-F238E27FC236}">
                  <a16:creationId xmlns:a16="http://schemas.microsoft.com/office/drawing/2014/main" id="{10EBAFD7-7E73-4CDF-9281-BAD125B40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Oval 247">
              <a:extLst>
                <a:ext uri="{FF2B5EF4-FFF2-40B4-BE49-F238E27FC236}">
                  <a16:creationId xmlns:a16="http://schemas.microsoft.com/office/drawing/2014/main" id="{5326F04A-FF4D-4EFA-BE62-98458B00F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3D278290-1526-495A-A47C-55982D9E952C}"/>
              </a:ext>
            </a:extLst>
          </p:cNvPr>
          <p:cNvCxnSpPr/>
          <p:nvPr userDrawn="1"/>
        </p:nvCxnSpPr>
        <p:spPr>
          <a:xfrm>
            <a:off x="3553563" y="6404706"/>
            <a:ext cx="0" cy="1666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3B447EF9-76AA-49EC-9663-714870B4DCA6}"/>
              </a:ext>
            </a:extLst>
          </p:cNvPr>
          <p:cNvSpPr txBox="1"/>
          <p:nvPr userDrawn="1"/>
        </p:nvSpPr>
        <p:spPr>
          <a:xfrm>
            <a:off x="1201915" y="6304662"/>
            <a:ext cx="24656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="1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Simple Slide Deck</a:t>
            </a:r>
            <a:endParaRPr lang="en-US" sz="1700" b="1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0" name="Slide Number Placeholder 13">
            <a:extLst>
              <a:ext uri="{FF2B5EF4-FFF2-40B4-BE49-F238E27FC236}">
                <a16:creationId xmlns:a16="http://schemas.microsoft.com/office/drawing/2014/main" id="{350868CC-DE05-4AA8-A12F-ABF936911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6361" y="6365670"/>
            <a:ext cx="474823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2"/>
                </a:solidFill>
              </a:defRPr>
            </a:lvl1pPr>
          </a:lstStyle>
          <a:p>
            <a:fld id="{1F70EEBF-E97C-49FF-B05B-3B4D348638D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44306DFD-3BF9-4B95-9804-BF0A9FDFD156}"/>
              </a:ext>
            </a:extLst>
          </p:cNvPr>
          <p:cNvCxnSpPr/>
          <p:nvPr userDrawn="1"/>
        </p:nvCxnSpPr>
        <p:spPr>
          <a:xfrm>
            <a:off x="3750030" y="6594829"/>
            <a:ext cx="2928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Freeform 6">
            <a:extLst>
              <a:ext uri="{FF2B5EF4-FFF2-40B4-BE49-F238E27FC236}">
                <a16:creationId xmlns:a16="http://schemas.microsoft.com/office/drawing/2014/main" id="{A2D72D9D-D1E7-4543-B935-4BA16BA06DE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21787" y="6362293"/>
            <a:ext cx="280473" cy="254119"/>
          </a:xfrm>
          <a:custGeom>
            <a:avLst/>
            <a:gdLst>
              <a:gd name="T0" fmla="*/ 657 w 893"/>
              <a:gd name="T1" fmla="*/ 654 h 890"/>
              <a:gd name="T2" fmla="*/ 401 w 893"/>
              <a:gd name="T3" fmla="*/ 654 h 890"/>
              <a:gd name="T4" fmla="*/ 401 w 893"/>
              <a:gd name="T5" fmla="*/ 532 h 890"/>
              <a:gd name="T6" fmla="*/ 533 w 893"/>
              <a:gd name="T7" fmla="*/ 532 h 890"/>
              <a:gd name="T8" fmla="*/ 533 w 893"/>
              <a:gd name="T9" fmla="*/ 399 h 890"/>
              <a:gd name="T10" fmla="*/ 657 w 893"/>
              <a:gd name="T11" fmla="*/ 399 h 890"/>
              <a:gd name="T12" fmla="*/ 657 w 893"/>
              <a:gd name="T13" fmla="*/ 654 h 890"/>
              <a:gd name="T14" fmla="*/ 198 w 893"/>
              <a:gd name="T15" fmla="*/ 532 h 890"/>
              <a:gd name="T16" fmla="*/ 124 w 893"/>
              <a:gd name="T17" fmla="*/ 532 h 890"/>
              <a:gd name="T18" fmla="*/ 124 w 893"/>
              <a:gd name="T19" fmla="*/ 124 h 890"/>
              <a:gd name="T20" fmla="*/ 533 w 893"/>
              <a:gd name="T21" fmla="*/ 124 h 890"/>
              <a:gd name="T22" fmla="*/ 533 w 893"/>
              <a:gd name="T23" fmla="*/ 198 h 890"/>
              <a:gd name="T24" fmla="*/ 657 w 893"/>
              <a:gd name="T25" fmla="*/ 198 h 890"/>
              <a:gd name="T26" fmla="*/ 657 w 893"/>
              <a:gd name="T27" fmla="*/ 0 h 890"/>
              <a:gd name="T28" fmla="*/ 0 w 893"/>
              <a:gd name="T29" fmla="*/ 0 h 890"/>
              <a:gd name="T30" fmla="*/ 0 w 893"/>
              <a:gd name="T31" fmla="*/ 654 h 890"/>
              <a:gd name="T32" fmla="*/ 198 w 893"/>
              <a:gd name="T33" fmla="*/ 654 h 890"/>
              <a:gd name="T34" fmla="*/ 198 w 893"/>
              <a:gd name="T35" fmla="*/ 532 h 890"/>
              <a:gd name="T36" fmla="*/ 239 w 893"/>
              <a:gd name="T37" fmla="*/ 236 h 890"/>
              <a:gd name="T38" fmla="*/ 893 w 893"/>
              <a:gd name="T39" fmla="*/ 236 h 890"/>
              <a:gd name="T40" fmla="*/ 893 w 893"/>
              <a:gd name="T41" fmla="*/ 890 h 890"/>
              <a:gd name="T42" fmla="*/ 239 w 893"/>
              <a:gd name="T43" fmla="*/ 890 h 890"/>
              <a:gd name="T44" fmla="*/ 239 w 893"/>
              <a:gd name="T45" fmla="*/ 236 h 890"/>
              <a:gd name="T46" fmla="*/ 361 w 893"/>
              <a:gd name="T47" fmla="*/ 769 h 890"/>
              <a:gd name="T48" fmla="*/ 769 w 893"/>
              <a:gd name="T49" fmla="*/ 769 h 890"/>
              <a:gd name="T50" fmla="*/ 769 w 893"/>
              <a:gd name="T51" fmla="*/ 360 h 890"/>
              <a:gd name="T52" fmla="*/ 361 w 893"/>
              <a:gd name="T53" fmla="*/ 360 h 890"/>
              <a:gd name="T54" fmla="*/ 361 w 893"/>
              <a:gd name="T55" fmla="*/ 769 h 890"/>
              <a:gd name="T56" fmla="*/ 361 w 893"/>
              <a:gd name="T57" fmla="*/ 769 h 890"/>
              <a:gd name="T58" fmla="*/ 361 w 893"/>
              <a:gd name="T59" fmla="*/ 769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93" h="890">
                <a:moveTo>
                  <a:pt x="657" y="654"/>
                </a:moveTo>
                <a:lnTo>
                  <a:pt x="401" y="654"/>
                </a:lnTo>
                <a:lnTo>
                  <a:pt x="401" y="532"/>
                </a:lnTo>
                <a:lnTo>
                  <a:pt x="533" y="532"/>
                </a:lnTo>
                <a:lnTo>
                  <a:pt x="533" y="399"/>
                </a:lnTo>
                <a:lnTo>
                  <a:pt x="657" y="399"/>
                </a:lnTo>
                <a:lnTo>
                  <a:pt x="657" y="654"/>
                </a:lnTo>
                <a:moveTo>
                  <a:pt x="198" y="532"/>
                </a:moveTo>
                <a:lnTo>
                  <a:pt x="124" y="532"/>
                </a:lnTo>
                <a:lnTo>
                  <a:pt x="124" y="124"/>
                </a:lnTo>
                <a:lnTo>
                  <a:pt x="533" y="124"/>
                </a:lnTo>
                <a:lnTo>
                  <a:pt x="533" y="198"/>
                </a:lnTo>
                <a:lnTo>
                  <a:pt x="657" y="198"/>
                </a:lnTo>
                <a:lnTo>
                  <a:pt x="657" y="0"/>
                </a:lnTo>
                <a:lnTo>
                  <a:pt x="0" y="0"/>
                </a:lnTo>
                <a:lnTo>
                  <a:pt x="0" y="654"/>
                </a:lnTo>
                <a:lnTo>
                  <a:pt x="198" y="654"/>
                </a:lnTo>
                <a:lnTo>
                  <a:pt x="198" y="532"/>
                </a:lnTo>
                <a:moveTo>
                  <a:pt x="239" y="236"/>
                </a:moveTo>
                <a:lnTo>
                  <a:pt x="893" y="236"/>
                </a:lnTo>
                <a:lnTo>
                  <a:pt x="893" y="890"/>
                </a:lnTo>
                <a:lnTo>
                  <a:pt x="239" y="890"/>
                </a:lnTo>
                <a:lnTo>
                  <a:pt x="239" y="236"/>
                </a:lnTo>
                <a:moveTo>
                  <a:pt x="361" y="769"/>
                </a:moveTo>
                <a:lnTo>
                  <a:pt x="769" y="769"/>
                </a:lnTo>
                <a:lnTo>
                  <a:pt x="769" y="360"/>
                </a:lnTo>
                <a:lnTo>
                  <a:pt x="361" y="360"/>
                </a:lnTo>
                <a:lnTo>
                  <a:pt x="361" y="769"/>
                </a:lnTo>
                <a:moveTo>
                  <a:pt x="361" y="769"/>
                </a:moveTo>
                <a:lnTo>
                  <a:pt x="361" y="769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69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ACBE465-9FFB-4DD9-8AE0-0963EF552B05}"/>
              </a:ext>
            </a:extLst>
          </p:cNvPr>
          <p:cNvGrpSpPr/>
          <p:nvPr userDrawn="1"/>
        </p:nvGrpSpPr>
        <p:grpSpPr>
          <a:xfrm>
            <a:off x="0" y="95890"/>
            <a:ext cx="3396461" cy="3205901"/>
            <a:chOff x="-5553075" y="2611438"/>
            <a:chExt cx="4329112" cy="4086225"/>
          </a:xfrm>
          <a:gradFill flip="none" rotWithShape="1">
            <a:gsLst>
              <a:gs pos="32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  <a:alpha val="40000"/>
                </a:schemeClr>
              </a:gs>
            </a:gsLst>
            <a:lin ang="13500000" scaled="1"/>
            <a:tileRect/>
          </a:gradFill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7EF46D98-F65C-4552-B3CC-05B3D8DC8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5461000"/>
              <a:ext cx="1071562" cy="1236663"/>
            </a:xfrm>
            <a:custGeom>
              <a:avLst/>
              <a:gdLst>
                <a:gd name="T0" fmla="*/ 337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7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7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D5BE57A0-50BE-4C84-A54E-34AC8A41F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5461000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4F7F7224-1BD7-47AA-BA51-1D6BB50932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4484688" y="5461000"/>
              <a:ext cx="1068387" cy="1236663"/>
            </a:xfrm>
            <a:custGeom>
              <a:avLst/>
              <a:gdLst>
                <a:gd name="T0" fmla="*/ 335 w 673"/>
                <a:gd name="T1" fmla="*/ 0 h 779"/>
                <a:gd name="T2" fmla="*/ 0 w 673"/>
                <a:gd name="T3" fmla="*/ 195 h 779"/>
                <a:gd name="T4" fmla="*/ 0 w 673"/>
                <a:gd name="T5" fmla="*/ 584 h 779"/>
                <a:gd name="T6" fmla="*/ 335 w 673"/>
                <a:gd name="T7" fmla="*/ 779 h 779"/>
                <a:gd name="T8" fmla="*/ 673 w 673"/>
                <a:gd name="T9" fmla="*/ 584 h 779"/>
                <a:gd name="T10" fmla="*/ 673 w 673"/>
                <a:gd name="T11" fmla="*/ 195 h 779"/>
                <a:gd name="T12" fmla="*/ 335 w 673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79">
                  <a:moveTo>
                    <a:pt x="335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5" y="779"/>
                  </a:lnTo>
                  <a:lnTo>
                    <a:pt x="673" y="584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80807EB3-35CC-4944-9F47-C1E018A8D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DF71A521-74FD-44E9-96D4-60699FCE39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5035550" y="4513263"/>
              <a:ext cx="1071562" cy="1233488"/>
            </a:xfrm>
            <a:custGeom>
              <a:avLst/>
              <a:gdLst>
                <a:gd name="T0" fmla="*/ 338 w 675"/>
                <a:gd name="T1" fmla="*/ 0 h 777"/>
                <a:gd name="T2" fmla="*/ 0 w 675"/>
                <a:gd name="T3" fmla="*/ 192 h 777"/>
                <a:gd name="T4" fmla="*/ 0 w 675"/>
                <a:gd name="T5" fmla="*/ 582 h 777"/>
                <a:gd name="T6" fmla="*/ 338 w 675"/>
                <a:gd name="T7" fmla="*/ 777 h 777"/>
                <a:gd name="T8" fmla="*/ 675 w 675"/>
                <a:gd name="T9" fmla="*/ 582 h 777"/>
                <a:gd name="T10" fmla="*/ 675 w 675"/>
                <a:gd name="T11" fmla="*/ 192 h 777"/>
                <a:gd name="T12" fmla="*/ 338 w 675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7">
                  <a:moveTo>
                    <a:pt x="338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8" y="777"/>
                  </a:lnTo>
                  <a:lnTo>
                    <a:pt x="675" y="582"/>
                  </a:lnTo>
                  <a:lnTo>
                    <a:pt x="675" y="192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759F113C-9DA6-42F4-8D68-D04165E1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3562350"/>
              <a:ext cx="1071562" cy="1238250"/>
            </a:xfrm>
            <a:custGeom>
              <a:avLst/>
              <a:gdLst>
                <a:gd name="T0" fmla="*/ 337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7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7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7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7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DB63A49E-E1F0-45ED-A45F-4D18221B1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3562350"/>
              <a:ext cx="1068387" cy="1238250"/>
            </a:xfrm>
            <a:custGeom>
              <a:avLst/>
              <a:gdLst>
                <a:gd name="T0" fmla="*/ 335 w 673"/>
                <a:gd name="T1" fmla="*/ 0 h 780"/>
                <a:gd name="T2" fmla="*/ 0 w 673"/>
                <a:gd name="T3" fmla="*/ 195 h 780"/>
                <a:gd name="T4" fmla="*/ 0 w 673"/>
                <a:gd name="T5" fmla="*/ 585 h 780"/>
                <a:gd name="T6" fmla="*/ 335 w 673"/>
                <a:gd name="T7" fmla="*/ 780 h 780"/>
                <a:gd name="T8" fmla="*/ 673 w 673"/>
                <a:gd name="T9" fmla="*/ 585 h 780"/>
                <a:gd name="T10" fmla="*/ 673 w 673"/>
                <a:gd name="T11" fmla="*/ 195 h 780"/>
                <a:gd name="T12" fmla="*/ 335 w 673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80">
                  <a:moveTo>
                    <a:pt x="335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5" y="780"/>
                  </a:lnTo>
                  <a:lnTo>
                    <a:pt x="673" y="585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B4D1FE94-D0F6-4FFF-A70E-A9B2EA090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43213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31910B20-0D33-472D-8495-4B46A0D10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2611438"/>
              <a:ext cx="1066800" cy="1236663"/>
            </a:xfrm>
            <a:custGeom>
              <a:avLst/>
              <a:gdLst>
                <a:gd name="T0" fmla="*/ 337 w 672"/>
                <a:gd name="T1" fmla="*/ 0 h 779"/>
                <a:gd name="T2" fmla="*/ 0 w 672"/>
                <a:gd name="T3" fmla="*/ 195 h 779"/>
                <a:gd name="T4" fmla="*/ 0 w 672"/>
                <a:gd name="T5" fmla="*/ 584 h 779"/>
                <a:gd name="T6" fmla="*/ 337 w 672"/>
                <a:gd name="T7" fmla="*/ 779 h 779"/>
                <a:gd name="T8" fmla="*/ 672 w 672"/>
                <a:gd name="T9" fmla="*/ 584 h 779"/>
                <a:gd name="T10" fmla="*/ 672 w 672"/>
                <a:gd name="T11" fmla="*/ 195 h 779"/>
                <a:gd name="T12" fmla="*/ 337 w 672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2" y="584"/>
                  </a:lnTo>
                  <a:lnTo>
                    <a:pt x="672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0E517287-2312-483E-B2D9-4A6210B64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1">
              <a:extLst>
                <a:ext uri="{FF2B5EF4-FFF2-40B4-BE49-F238E27FC236}">
                  <a16:creationId xmlns:a16="http://schemas.microsoft.com/office/drawing/2014/main" id="{377C163D-DFBF-47A1-8129-E2CE4FA2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5461000"/>
              <a:ext cx="1041400" cy="1236663"/>
            </a:xfrm>
            <a:custGeom>
              <a:avLst/>
              <a:gdLst>
                <a:gd name="T0" fmla="*/ 319 w 656"/>
                <a:gd name="T1" fmla="*/ 779 h 779"/>
                <a:gd name="T2" fmla="*/ 656 w 656"/>
                <a:gd name="T3" fmla="*/ 584 h 779"/>
                <a:gd name="T4" fmla="*/ 656 w 656"/>
                <a:gd name="T5" fmla="*/ 195 h 779"/>
                <a:gd name="T6" fmla="*/ 319 w 656"/>
                <a:gd name="T7" fmla="*/ 0 h 779"/>
                <a:gd name="T8" fmla="*/ 0 w 656"/>
                <a:gd name="T9" fmla="*/ 183 h 779"/>
                <a:gd name="T10" fmla="*/ 0 w 656"/>
                <a:gd name="T11" fmla="*/ 594 h 779"/>
                <a:gd name="T12" fmla="*/ 319 w 656"/>
                <a:gd name="T13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79">
                  <a:moveTo>
                    <a:pt x="319" y="779"/>
                  </a:moveTo>
                  <a:lnTo>
                    <a:pt x="656" y="584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2">
              <a:extLst>
                <a:ext uri="{FF2B5EF4-FFF2-40B4-BE49-F238E27FC236}">
                  <a16:creationId xmlns:a16="http://schemas.microsoft.com/office/drawing/2014/main" id="{2C68F817-5B08-4E62-B54A-A623E8308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453548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8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8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A90DB93E-276D-4E89-8DC8-72F35CCA1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3562350"/>
              <a:ext cx="1041400" cy="1238250"/>
            </a:xfrm>
            <a:custGeom>
              <a:avLst/>
              <a:gdLst>
                <a:gd name="T0" fmla="*/ 319 w 656"/>
                <a:gd name="T1" fmla="*/ 780 h 780"/>
                <a:gd name="T2" fmla="*/ 656 w 656"/>
                <a:gd name="T3" fmla="*/ 585 h 780"/>
                <a:gd name="T4" fmla="*/ 656 w 656"/>
                <a:gd name="T5" fmla="*/ 195 h 780"/>
                <a:gd name="T6" fmla="*/ 319 w 656"/>
                <a:gd name="T7" fmla="*/ 0 h 780"/>
                <a:gd name="T8" fmla="*/ 0 w 656"/>
                <a:gd name="T9" fmla="*/ 183 h 780"/>
                <a:gd name="T10" fmla="*/ 0 w 656"/>
                <a:gd name="T11" fmla="*/ 594 h 780"/>
                <a:gd name="T12" fmla="*/ 319 w 656"/>
                <a:gd name="T1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80">
                  <a:moveTo>
                    <a:pt x="319" y="780"/>
                  </a:moveTo>
                  <a:lnTo>
                    <a:pt x="656" y="585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638E4739-CF9C-45BC-B681-24A81854D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263683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9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9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8" name="Picture Placeholder 237">
            <a:extLst>
              <a:ext uri="{FF2B5EF4-FFF2-40B4-BE49-F238E27FC236}">
                <a16:creationId xmlns:a16="http://schemas.microsoft.com/office/drawing/2014/main" id="{89DDC427-E981-4D9B-AF97-A29EA85000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91238" y="1682615"/>
            <a:ext cx="4300762" cy="4243294"/>
          </a:xfrm>
          <a:custGeom>
            <a:avLst/>
            <a:gdLst>
              <a:gd name="connsiteX0" fmla="*/ 929394 w 4300762"/>
              <a:gd name="connsiteY0" fmla="*/ 802074 h 4243294"/>
              <a:gd name="connsiteX1" fmla="*/ 929394 w 4300762"/>
              <a:gd name="connsiteY1" fmla="*/ 4243294 h 4243294"/>
              <a:gd name="connsiteX2" fmla="*/ 0 w 4300762"/>
              <a:gd name="connsiteY2" fmla="*/ 4243294 h 4243294"/>
              <a:gd name="connsiteX3" fmla="*/ 0 w 4300762"/>
              <a:gd name="connsiteY3" fmla="*/ 1490318 h 4243294"/>
              <a:gd name="connsiteX4" fmla="*/ 1036862 w 4300762"/>
              <a:gd name="connsiteY4" fmla="*/ 0 h 4243294"/>
              <a:gd name="connsiteX5" fmla="*/ 4300762 w 4300762"/>
              <a:gd name="connsiteY5" fmla="*/ 0 h 4243294"/>
              <a:gd name="connsiteX6" fmla="*/ 4300762 w 4300762"/>
              <a:gd name="connsiteY6" fmla="*/ 4243293 h 4243294"/>
              <a:gd name="connsiteX7" fmla="*/ 1036862 w 4300762"/>
              <a:gd name="connsiteY7" fmla="*/ 4243293 h 4243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00762" h="4243294">
                <a:moveTo>
                  <a:pt x="929394" y="802074"/>
                </a:moveTo>
                <a:lnTo>
                  <a:pt x="929394" y="4243294"/>
                </a:lnTo>
                <a:lnTo>
                  <a:pt x="0" y="4243294"/>
                </a:lnTo>
                <a:lnTo>
                  <a:pt x="0" y="1490318"/>
                </a:lnTo>
                <a:close/>
                <a:moveTo>
                  <a:pt x="1036862" y="0"/>
                </a:moveTo>
                <a:lnTo>
                  <a:pt x="4300762" y="0"/>
                </a:lnTo>
                <a:lnTo>
                  <a:pt x="4300762" y="4243293"/>
                </a:lnTo>
                <a:lnTo>
                  <a:pt x="1036862" y="424329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grpSp>
        <p:nvGrpSpPr>
          <p:cNvPr id="28" name="Group 248">
            <a:extLst>
              <a:ext uri="{FF2B5EF4-FFF2-40B4-BE49-F238E27FC236}">
                <a16:creationId xmlns:a16="http://schemas.microsoft.com/office/drawing/2014/main" id="{38BE1B81-5CE9-455C-9A78-C5F4ECBF54A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52181" y="3969"/>
            <a:ext cx="823989" cy="3464297"/>
            <a:chOff x="1736" y="0"/>
            <a:chExt cx="651" cy="2737"/>
          </a:xfrm>
          <a:solidFill>
            <a:schemeClr val="bg1">
              <a:lumMod val="85000"/>
            </a:schemeClr>
          </a:solidFill>
        </p:grpSpPr>
        <p:sp>
          <p:nvSpPr>
            <p:cNvPr id="29" name="Oval 48">
              <a:extLst>
                <a:ext uri="{FF2B5EF4-FFF2-40B4-BE49-F238E27FC236}">
                  <a16:creationId xmlns:a16="http://schemas.microsoft.com/office/drawing/2014/main" id="{11BCC5EF-F75A-4E73-B6BF-6EEEB5557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49">
              <a:extLst>
                <a:ext uri="{FF2B5EF4-FFF2-40B4-BE49-F238E27FC236}">
                  <a16:creationId xmlns:a16="http://schemas.microsoft.com/office/drawing/2014/main" id="{0D0005D2-0691-4352-B048-1A1AAEE5D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50">
              <a:extLst>
                <a:ext uri="{FF2B5EF4-FFF2-40B4-BE49-F238E27FC236}">
                  <a16:creationId xmlns:a16="http://schemas.microsoft.com/office/drawing/2014/main" id="{EA80FC52-846D-4D71-8543-F73718074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51">
              <a:extLst>
                <a:ext uri="{FF2B5EF4-FFF2-40B4-BE49-F238E27FC236}">
                  <a16:creationId xmlns:a16="http://schemas.microsoft.com/office/drawing/2014/main" id="{62A5699C-0541-4B3D-B82F-4BB03B77B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52">
              <a:extLst>
                <a:ext uri="{FF2B5EF4-FFF2-40B4-BE49-F238E27FC236}">
                  <a16:creationId xmlns:a16="http://schemas.microsoft.com/office/drawing/2014/main" id="{11B21AF4-8C03-4ECC-9BB4-EDC544ADE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209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53">
              <a:extLst>
                <a:ext uri="{FF2B5EF4-FFF2-40B4-BE49-F238E27FC236}">
                  <a16:creationId xmlns:a16="http://schemas.microsoft.com/office/drawing/2014/main" id="{CFE97DAC-42B0-4718-8F69-5AE8DA819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105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54">
              <a:extLst>
                <a:ext uri="{FF2B5EF4-FFF2-40B4-BE49-F238E27FC236}">
                  <a16:creationId xmlns:a16="http://schemas.microsoft.com/office/drawing/2014/main" id="{FD886D86-EA90-492E-B634-0CB911C66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000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55">
              <a:extLst>
                <a:ext uri="{FF2B5EF4-FFF2-40B4-BE49-F238E27FC236}">
                  <a16:creationId xmlns:a16="http://schemas.microsoft.com/office/drawing/2014/main" id="{1EC35D69-AC2A-4674-906F-299FDD15C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56">
              <a:extLst>
                <a:ext uri="{FF2B5EF4-FFF2-40B4-BE49-F238E27FC236}">
                  <a16:creationId xmlns:a16="http://schemas.microsoft.com/office/drawing/2014/main" id="{A4E65DBC-BA0C-4700-B679-65BC529CC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57">
              <a:extLst>
                <a:ext uri="{FF2B5EF4-FFF2-40B4-BE49-F238E27FC236}">
                  <a16:creationId xmlns:a16="http://schemas.microsoft.com/office/drawing/2014/main" id="{42A48768-0483-4B52-9633-B66CBE3E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683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58">
              <a:extLst>
                <a:ext uri="{FF2B5EF4-FFF2-40B4-BE49-F238E27FC236}">
                  <a16:creationId xmlns:a16="http://schemas.microsoft.com/office/drawing/2014/main" id="{DC606034-ACC3-46B1-9532-6ADF72EEC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59">
              <a:extLst>
                <a:ext uri="{FF2B5EF4-FFF2-40B4-BE49-F238E27FC236}">
                  <a16:creationId xmlns:a16="http://schemas.microsoft.com/office/drawing/2014/main" id="{3142082C-DB9E-469C-B552-9C2084E4D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473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60">
              <a:extLst>
                <a:ext uri="{FF2B5EF4-FFF2-40B4-BE49-F238E27FC236}">
                  <a16:creationId xmlns:a16="http://schemas.microsoft.com/office/drawing/2014/main" id="{42027DCE-9E5C-446A-9DF6-FB2C43267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367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61">
              <a:extLst>
                <a:ext uri="{FF2B5EF4-FFF2-40B4-BE49-F238E27FC236}">
                  <a16:creationId xmlns:a16="http://schemas.microsoft.com/office/drawing/2014/main" id="{AC0BA4BD-0F9D-433C-91E1-B0ED0E11C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262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62">
              <a:extLst>
                <a:ext uri="{FF2B5EF4-FFF2-40B4-BE49-F238E27FC236}">
                  <a16:creationId xmlns:a16="http://schemas.microsoft.com/office/drawing/2014/main" id="{09257667-7052-41E1-B89A-3F112E1AC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156"/>
              <a:ext cx="16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63">
              <a:extLst>
                <a:ext uri="{FF2B5EF4-FFF2-40B4-BE49-F238E27FC236}">
                  <a16:creationId xmlns:a16="http://schemas.microsoft.com/office/drawing/2014/main" id="{5FAD726C-25E0-4689-AABD-DC76C8708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051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64">
              <a:extLst>
                <a:ext uri="{FF2B5EF4-FFF2-40B4-BE49-F238E27FC236}">
                  <a16:creationId xmlns:a16="http://schemas.microsoft.com/office/drawing/2014/main" id="{028A6FF0-1900-464A-9EA1-2A2CAE784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947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65">
              <a:extLst>
                <a:ext uri="{FF2B5EF4-FFF2-40B4-BE49-F238E27FC236}">
                  <a16:creationId xmlns:a16="http://schemas.microsoft.com/office/drawing/2014/main" id="{BFD76359-8F9F-4256-8B81-C629E27C0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66">
              <a:extLst>
                <a:ext uri="{FF2B5EF4-FFF2-40B4-BE49-F238E27FC236}">
                  <a16:creationId xmlns:a16="http://schemas.microsoft.com/office/drawing/2014/main" id="{9D55DCF3-3B3F-432E-BD9E-522EC50C1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736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67">
              <a:extLst>
                <a:ext uri="{FF2B5EF4-FFF2-40B4-BE49-F238E27FC236}">
                  <a16:creationId xmlns:a16="http://schemas.microsoft.com/office/drawing/2014/main" id="{6681602D-8C55-4827-9125-F5063323D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63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68">
              <a:extLst>
                <a:ext uri="{FF2B5EF4-FFF2-40B4-BE49-F238E27FC236}">
                  <a16:creationId xmlns:a16="http://schemas.microsoft.com/office/drawing/2014/main" id="{CE117AF0-F377-4AC8-93DE-BE60BA7E6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69">
              <a:extLst>
                <a:ext uri="{FF2B5EF4-FFF2-40B4-BE49-F238E27FC236}">
                  <a16:creationId xmlns:a16="http://schemas.microsoft.com/office/drawing/2014/main" id="{06EBFDED-2BB7-49B3-9EB7-5BEF70258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22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70">
              <a:extLst>
                <a:ext uri="{FF2B5EF4-FFF2-40B4-BE49-F238E27FC236}">
                  <a16:creationId xmlns:a16="http://schemas.microsoft.com/office/drawing/2014/main" id="{4C4C9F7D-6D2D-4007-AE8D-8E355DFBF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E06DAB90-6265-4718-87EB-03BB8FA8A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72">
              <a:extLst>
                <a:ext uri="{FF2B5EF4-FFF2-40B4-BE49-F238E27FC236}">
                  <a16:creationId xmlns:a16="http://schemas.microsoft.com/office/drawing/2014/main" id="{680E9FB2-4088-4EF9-8AB2-2F7DB851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08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73">
              <a:extLst>
                <a:ext uri="{FF2B5EF4-FFF2-40B4-BE49-F238E27FC236}">
                  <a16:creationId xmlns:a16="http://schemas.microsoft.com/office/drawing/2014/main" id="{2573FFBA-5D7A-4967-86A4-332ED1AB0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74">
              <a:extLst>
                <a:ext uri="{FF2B5EF4-FFF2-40B4-BE49-F238E27FC236}">
                  <a16:creationId xmlns:a16="http://schemas.microsoft.com/office/drawing/2014/main" id="{B208C24B-EF6D-47D4-9B36-E27FEC568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6A25162A-AC06-4D99-9981-49A7D5D75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BA313E4E-AB8B-4790-B28B-F62507AD4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4838E41A-21FB-4672-BF92-61045E5B7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78">
              <a:extLst>
                <a:ext uri="{FF2B5EF4-FFF2-40B4-BE49-F238E27FC236}">
                  <a16:creationId xmlns:a16="http://schemas.microsoft.com/office/drawing/2014/main" id="{604694D3-C187-4813-B4E6-6C5260D7B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314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79">
              <a:extLst>
                <a:ext uri="{FF2B5EF4-FFF2-40B4-BE49-F238E27FC236}">
                  <a16:creationId xmlns:a16="http://schemas.microsoft.com/office/drawing/2014/main" id="{240D3759-8077-4874-9443-1085548E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80">
              <a:extLst>
                <a:ext uri="{FF2B5EF4-FFF2-40B4-BE49-F238E27FC236}">
                  <a16:creationId xmlns:a16="http://schemas.microsoft.com/office/drawing/2014/main" id="{8351476A-FCAC-4D54-AAA7-F9B183B27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81">
              <a:extLst>
                <a:ext uri="{FF2B5EF4-FFF2-40B4-BE49-F238E27FC236}">
                  <a16:creationId xmlns:a16="http://schemas.microsoft.com/office/drawing/2014/main" id="{AC698A8D-CFCF-4E01-A5F6-9D88DB66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82">
              <a:extLst>
                <a:ext uri="{FF2B5EF4-FFF2-40B4-BE49-F238E27FC236}">
                  <a16:creationId xmlns:a16="http://schemas.microsoft.com/office/drawing/2014/main" id="{CADE149D-D810-4AF0-A9CB-EAA34C461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892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83">
              <a:extLst>
                <a:ext uri="{FF2B5EF4-FFF2-40B4-BE49-F238E27FC236}">
                  <a16:creationId xmlns:a16="http://schemas.microsoft.com/office/drawing/2014/main" id="{E61E1F6D-D239-4AC8-83D6-06AD1067B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787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84">
              <a:extLst>
                <a:ext uri="{FF2B5EF4-FFF2-40B4-BE49-F238E27FC236}">
                  <a16:creationId xmlns:a16="http://schemas.microsoft.com/office/drawing/2014/main" id="{BC1CDA6B-3679-4FBD-8D6E-045626C06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85">
              <a:extLst>
                <a:ext uri="{FF2B5EF4-FFF2-40B4-BE49-F238E27FC236}">
                  <a16:creationId xmlns:a16="http://schemas.microsoft.com/office/drawing/2014/main" id="{842C8036-F9AB-4F0C-9B65-9E055450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86">
              <a:extLst>
                <a:ext uri="{FF2B5EF4-FFF2-40B4-BE49-F238E27FC236}">
                  <a16:creationId xmlns:a16="http://schemas.microsoft.com/office/drawing/2014/main" id="{1D5D561C-6929-4582-ACBB-3D84CA7ED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87">
              <a:extLst>
                <a:ext uri="{FF2B5EF4-FFF2-40B4-BE49-F238E27FC236}">
                  <a16:creationId xmlns:a16="http://schemas.microsoft.com/office/drawing/2014/main" id="{0C6FDA67-2664-4D07-9B88-FB00D1E46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88">
              <a:extLst>
                <a:ext uri="{FF2B5EF4-FFF2-40B4-BE49-F238E27FC236}">
                  <a16:creationId xmlns:a16="http://schemas.microsoft.com/office/drawing/2014/main" id="{6C78DD0F-6236-4F99-800C-C2B54537E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89">
              <a:extLst>
                <a:ext uri="{FF2B5EF4-FFF2-40B4-BE49-F238E27FC236}">
                  <a16:creationId xmlns:a16="http://schemas.microsoft.com/office/drawing/2014/main" id="{DDE0D06E-33BA-4670-819A-E7CB16B3E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90">
              <a:extLst>
                <a:ext uri="{FF2B5EF4-FFF2-40B4-BE49-F238E27FC236}">
                  <a16:creationId xmlns:a16="http://schemas.microsoft.com/office/drawing/2014/main" id="{C78C30CD-ECD5-4474-B34F-20E753D7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91">
              <a:extLst>
                <a:ext uri="{FF2B5EF4-FFF2-40B4-BE49-F238E27FC236}">
                  <a16:creationId xmlns:a16="http://schemas.microsoft.com/office/drawing/2014/main" id="{F12A6656-1749-43B6-B881-46C34EBDC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92">
              <a:extLst>
                <a:ext uri="{FF2B5EF4-FFF2-40B4-BE49-F238E27FC236}">
                  <a16:creationId xmlns:a16="http://schemas.microsoft.com/office/drawing/2014/main" id="{6276C6F1-B0A7-41DB-A6C9-BD4337B5D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838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93">
              <a:extLst>
                <a:ext uri="{FF2B5EF4-FFF2-40B4-BE49-F238E27FC236}">
                  <a16:creationId xmlns:a16="http://schemas.microsoft.com/office/drawing/2014/main" id="{9C3D1F98-72B3-4030-B587-B08085732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73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94">
              <a:extLst>
                <a:ext uri="{FF2B5EF4-FFF2-40B4-BE49-F238E27FC236}">
                  <a16:creationId xmlns:a16="http://schemas.microsoft.com/office/drawing/2014/main" id="{5E4D1515-58E5-4C41-8460-4A5FF674E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627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95">
              <a:extLst>
                <a:ext uri="{FF2B5EF4-FFF2-40B4-BE49-F238E27FC236}">
                  <a16:creationId xmlns:a16="http://schemas.microsoft.com/office/drawing/2014/main" id="{E64FBB7F-74E9-4D11-9420-CF073438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523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96">
              <a:extLst>
                <a:ext uri="{FF2B5EF4-FFF2-40B4-BE49-F238E27FC236}">
                  <a16:creationId xmlns:a16="http://schemas.microsoft.com/office/drawing/2014/main" id="{8E084690-E94D-43ED-96B8-7FE9FACE9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418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97">
              <a:extLst>
                <a:ext uri="{FF2B5EF4-FFF2-40B4-BE49-F238E27FC236}">
                  <a16:creationId xmlns:a16="http://schemas.microsoft.com/office/drawing/2014/main" id="{8FB415A9-6544-4014-B9F2-02C4BE461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31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98">
              <a:extLst>
                <a:ext uri="{FF2B5EF4-FFF2-40B4-BE49-F238E27FC236}">
                  <a16:creationId xmlns:a16="http://schemas.microsoft.com/office/drawing/2014/main" id="{CE9DBF2E-AC7B-4BBE-AFB0-9135CDC90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209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99">
              <a:extLst>
                <a:ext uri="{FF2B5EF4-FFF2-40B4-BE49-F238E27FC236}">
                  <a16:creationId xmlns:a16="http://schemas.microsoft.com/office/drawing/2014/main" id="{C1A671C2-ABFF-409E-B4E0-17BD00C78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100">
              <a:extLst>
                <a:ext uri="{FF2B5EF4-FFF2-40B4-BE49-F238E27FC236}">
                  <a16:creationId xmlns:a16="http://schemas.microsoft.com/office/drawing/2014/main" id="{892A8FA6-526B-4A87-878A-D45A24E66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0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101">
              <a:extLst>
                <a:ext uri="{FF2B5EF4-FFF2-40B4-BE49-F238E27FC236}">
                  <a16:creationId xmlns:a16="http://schemas.microsoft.com/office/drawing/2014/main" id="{7E883842-D76C-4495-B0BB-3AF0D4390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102">
              <a:extLst>
                <a:ext uri="{FF2B5EF4-FFF2-40B4-BE49-F238E27FC236}">
                  <a16:creationId xmlns:a16="http://schemas.microsoft.com/office/drawing/2014/main" id="{B0404DA9-4DC7-4E4A-8705-CA1038E1A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103">
              <a:extLst>
                <a:ext uri="{FF2B5EF4-FFF2-40B4-BE49-F238E27FC236}">
                  <a16:creationId xmlns:a16="http://schemas.microsoft.com/office/drawing/2014/main" id="{A2998A7D-19FC-4844-9C0A-04F05667A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525"/>
              <a:ext cx="2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104">
              <a:extLst>
                <a:ext uri="{FF2B5EF4-FFF2-40B4-BE49-F238E27FC236}">
                  <a16:creationId xmlns:a16="http://schemas.microsoft.com/office/drawing/2014/main" id="{8C8744C4-6E43-4FAF-A02A-0DAA6A6A0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105">
              <a:extLst>
                <a:ext uri="{FF2B5EF4-FFF2-40B4-BE49-F238E27FC236}">
                  <a16:creationId xmlns:a16="http://schemas.microsoft.com/office/drawing/2014/main" id="{3522C2A9-25AD-450A-B509-6660954E2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106">
              <a:extLst>
                <a:ext uri="{FF2B5EF4-FFF2-40B4-BE49-F238E27FC236}">
                  <a16:creationId xmlns:a16="http://schemas.microsoft.com/office/drawing/2014/main" id="{16AE47C8-F7B6-48EC-B340-3890C3F6F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107">
              <a:extLst>
                <a:ext uri="{FF2B5EF4-FFF2-40B4-BE49-F238E27FC236}">
                  <a16:creationId xmlns:a16="http://schemas.microsoft.com/office/drawing/2014/main" id="{25EC5E91-2D7E-4AA0-A567-4090BB31B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108">
              <a:extLst>
                <a:ext uri="{FF2B5EF4-FFF2-40B4-BE49-F238E27FC236}">
                  <a16:creationId xmlns:a16="http://schemas.microsoft.com/office/drawing/2014/main" id="{9E6496B1-2D0D-4965-A15F-D29996C7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109">
              <a:extLst>
                <a:ext uri="{FF2B5EF4-FFF2-40B4-BE49-F238E27FC236}">
                  <a16:creationId xmlns:a16="http://schemas.microsoft.com/office/drawing/2014/main" id="{2858D505-BC0F-4542-9CAF-73B9BC7A9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110">
              <a:extLst>
                <a:ext uri="{FF2B5EF4-FFF2-40B4-BE49-F238E27FC236}">
                  <a16:creationId xmlns:a16="http://schemas.microsoft.com/office/drawing/2014/main" id="{CCA5852C-EA75-494A-906D-4444EBC8F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111">
              <a:extLst>
                <a:ext uri="{FF2B5EF4-FFF2-40B4-BE49-F238E27FC236}">
                  <a16:creationId xmlns:a16="http://schemas.microsoft.com/office/drawing/2014/main" id="{6B65DECE-0D4D-4C78-AF18-01C3AE5CC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112">
              <a:extLst>
                <a:ext uri="{FF2B5EF4-FFF2-40B4-BE49-F238E27FC236}">
                  <a16:creationId xmlns:a16="http://schemas.microsoft.com/office/drawing/2014/main" id="{366BDFF4-C556-448D-AACD-C7F23E533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113">
              <a:extLst>
                <a:ext uri="{FF2B5EF4-FFF2-40B4-BE49-F238E27FC236}">
                  <a16:creationId xmlns:a16="http://schemas.microsoft.com/office/drawing/2014/main" id="{35820F35-FEA1-44C8-B245-887CAB4B5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114">
              <a:extLst>
                <a:ext uri="{FF2B5EF4-FFF2-40B4-BE49-F238E27FC236}">
                  <a16:creationId xmlns:a16="http://schemas.microsoft.com/office/drawing/2014/main" id="{9DA58DB9-67FB-4DCD-8342-B2D24A1B5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115">
              <a:extLst>
                <a:ext uri="{FF2B5EF4-FFF2-40B4-BE49-F238E27FC236}">
                  <a16:creationId xmlns:a16="http://schemas.microsoft.com/office/drawing/2014/main" id="{A4F5AFCA-C3CB-465E-B1B4-D1720F3AC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116">
              <a:extLst>
                <a:ext uri="{FF2B5EF4-FFF2-40B4-BE49-F238E27FC236}">
                  <a16:creationId xmlns:a16="http://schemas.microsoft.com/office/drawing/2014/main" id="{A4376584-97E0-4A67-BAA0-5099E0648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117">
              <a:extLst>
                <a:ext uri="{FF2B5EF4-FFF2-40B4-BE49-F238E27FC236}">
                  <a16:creationId xmlns:a16="http://schemas.microsoft.com/office/drawing/2014/main" id="{0291C11F-3ABD-4338-9316-408237F2F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118">
              <a:extLst>
                <a:ext uri="{FF2B5EF4-FFF2-40B4-BE49-F238E27FC236}">
                  <a16:creationId xmlns:a16="http://schemas.microsoft.com/office/drawing/2014/main" id="{058E2D17-7F96-498B-8F64-B603A1F4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119">
              <a:extLst>
                <a:ext uri="{FF2B5EF4-FFF2-40B4-BE49-F238E27FC236}">
                  <a16:creationId xmlns:a16="http://schemas.microsoft.com/office/drawing/2014/main" id="{35285BA7-8014-4BF8-85D3-EAC429887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838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120">
              <a:extLst>
                <a:ext uri="{FF2B5EF4-FFF2-40B4-BE49-F238E27FC236}">
                  <a16:creationId xmlns:a16="http://schemas.microsoft.com/office/drawing/2014/main" id="{D7843A59-AE6A-498B-95AE-E4AF5CD1D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73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121">
              <a:extLst>
                <a:ext uri="{FF2B5EF4-FFF2-40B4-BE49-F238E27FC236}">
                  <a16:creationId xmlns:a16="http://schemas.microsoft.com/office/drawing/2014/main" id="{0B08F582-3552-4552-9DBF-36DC68A0C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627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122">
              <a:extLst>
                <a:ext uri="{FF2B5EF4-FFF2-40B4-BE49-F238E27FC236}">
                  <a16:creationId xmlns:a16="http://schemas.microsoft.com/office/drawing/2014/main" id="{9AA9D0A9-1949-45AE-B306-44D50E7F0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523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123">
              <a:extLst>
                <a:ext uri="{FF2B5EF4-FFF2-40B4-BE49-F238E27FC236}">
                  <a16:creationId xmlns:a16="http://schemas.microsoft.com/office/drawing/2014/main" id="{FBC4E707-E9C6-48AD-9E86-996E0CEF3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418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124">
              <a:extLst>
                <a:ext uri="{FF2B5EF4-FFF2-40B4-BE49-F238E27FC236}">
                  <a16:creationId xmlns:a16="http://schemas.microsoft.com/office/drawing/2014/main" id="{6E00EBD3-F5F9-4B92-AB1C-5E0A96632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1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125">
              <a:extLst>
                <a:ext uri="{FF2B5EF4-FFF2-40B4-BE49-F238E27FC236}">
                  <a16:creationId xmlns:a16="http://schemas.microsoft.com/office/drawing/2014/main" id="{70539A5C-6D74-48B8-9DD3-512E8F58F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209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126">
              <a:extLst>
                <a:ext uri="{FF2B5EF4-FFF2-40B4-BE49-F238E27FC236}">
                  <a16:creationId xmlns:a16="http://schemas.microsoft.com/office/drawing/2014/main" id="{9B9280E8-AE9B-4224-A4A4-8ACB83FDD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104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127">
              <a:extLst>
                <a:ext uri="{FF2B5EF4-FFF2-40B4-BE49-F238E27FC236}">
                  <a16:creationId xmlns:a16="http://schemas.microsoft.com/office/drawing/2014/main" id="{4CFDAA79-9E3C-4CF9-AE93-D1020B100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0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128">
              <a:extLst>
                <a:ext uri="{FF2B5EF4-FFF2-40B4-BE49-F238E27FC236}">
                  <a16:creationId xmlns:a16="http://schemas.microsoft.com/office/drawing/2014/main" id="{7FE8BAF5-62F6-4145-9FCF-1DE509798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129">
              <a:extLst>
                <a:ext uri="{FF2B5EF4-FFF2-40B4-BE49-F238E27FC236}">
                  <a16:creationId xmlns:a16="http://schemas.microsoft.com/office/drawing/2014/main" id="{89B69392-8BCC-41A5-B410-02A415DBD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631"/>
              <a:ext cx="5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130">
              <a:extLst>
                <a:ext uri="{FF2B5EF4-FFF2-40B4-BE49-F238E27FC236}">
                  <a16:creationId xmlns:a16="http://schemas.microsoft.com/office/drawing/2014/main" id="{F942ADB3-322B-42FF-BDD6-183CCFF69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525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131">
              <a:extLst>
                <a:ext uri="{FF2B5EF4-FFF2-40B4-BE49-F238E27FC236}">
                  <a16:creationId xmlns:a16="http://schemas.microsoft.com/office/drawing/2014/main" id="{D0546B3A-BED7-45B9-A55C-141B9866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420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132">
              <a:extLst>
                <a:ext uri="{FF2B5EF4-FFF2-40B4-BE49-F238E27FC236}">
                  <a16:creationId xmlns:a16="http://schemas.microsoft.com/office/drawing/2014/main" id="{4C3B7F19-99CF-4AAA-BE4B-4683781A2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314"/>
              <a:ext cx="9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133">
              <a:extLst>
                <a:ext uri="{FF2B5EF4-FFF2-40B4-BE49-F238E27FC236}">
                  <a16:creationId xmlns:a16="http://schemas.microsoft.com/office/drawing/2014/main" id="{FB213186-3E30-4C90-8830-423015C1B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209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134">
              <a:extLst>
                <a:ext uri="{FF2B5EF4-FFF2-40B4-BE49-F238E27FC236}">
                  <a16:creationId xmlns:a16="http://schemas.microsoft.com/office/drawing/2014/main" id="{A5AA279C-A9A8-4241-9D39-9E66B7114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2103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Oval 135">
              <a:extLst>
                <a:ext uri="{FF2B5EF4-FFF2-40B4-BE49-F238E27FC236}">
                  <a16:creationId xmlns:a16="http://schemas.microsoft.com/office/drawing/2014/main" id="{93035D9D-5800-44CC-AF6E-B94BACEB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998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136">
              <a:extLst>
                <a:ext uri="{FF2B5EF4-FFF2-40B4-BE49-F238E27FC236}">
                  <a16:creationId xmlns:a16="http://schemas.microsoft.com/office/drawing/2014/main" id="{4AB0DE80-92E6-44BC-9089-4E0EBB9E6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892"/>
              <a:ext cx="13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137">
              <a:extLst>
                <a:ext uri="{FF2B5EF4-FFF2-40B4-BE49-F238E27FC236}">
                  <a16:creationId xmlns:a16="http://schemas.microsoft.com/office/drawing/2014/main" id="{909BB2F0-C92D-48C7-9C7D-0A8B526E7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787"/>
              <a:ext cx="17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138">
              <a:extLst>
                <a:ext uri="{FF2B5EF4-FFF2-40B4-BE49-F238E27FC236}">
                  <a16:creationId xmlns:a16="http://schemas.microsoft.com/office/drawing/2014/main" id="{08C21A69-40F3-4EE0-B00C-0F3A21BCE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681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139">
              <a:extLst>
                <a:ext uri="{FF2B5EF4-FFF2-40B4-BE49-F238E27FC236}">
                  <a16:creationId xmlns:a16="http://schemas.microsoft.com/office/drawing/2014/main" id="{5395E440-7945-40BE-A98B-01C9B207D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576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140">
              <a:extLst>
                <a:ext uri="{FF2B5EF4-FFF2-40B4-BE49-F238E27FC236}">
                  <a16:creationId xmlns:a16="http://schemas.microsoft.com/office/drawing/2014/main" id="{A8450EA9-D285-44CE-9B2B-CB271827B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471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141">
              <a:extLst>
                <a:ext uri="{FF2B5EF4-FFF2-40B4-BE49-F238E27FC236}">
                  <a16:creationId xmlns:a16="http://schemas.microsoft.com/office/drawing/2014/main" id="{C105267F-AF4F-4D2A-983B-60EA1CACE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363"/>
              <a:ext cx="21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142">
              <a:extLst>
                <a:ext uri="{FF2B5EF4-FFF2-40B4-BE49-F238E27FC236}">
                  <a16:creationId xmlns:a16="http://schemas.microsoft.com/office/drawing/2014/main" id="{2676BE37-B439-40D3-9628-DED1A5D19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258"/>
              <a:ext cx="25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143">
              <a:extLst>
                <a:ext uri="{FF2B5EF4-FFF2-40B4-BE49-F238E27FC236}">
                  <a16:creationId xmlns:a16="http://schemas.microsoft.com/office/drawing/2014/main" id="{929B66D5-381D-43BA-87F9-DFE25AFA9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152"/>
              <a:ext cx="25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144">
              <a:extLst>
                <a:ext uri="{FF2B5EF4-FFF2-40B4-BE49-F238E27FC236}">
                  <a16:creationId xmlns:a16="http://schemas.microsoft.com/office/drawing/2014/main" id="{CB411E4D-4D39-4B8C-B468-644A8E4D1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7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145">
              <a:extLst>
                <a:ext uri="{FF2B5EF4-FFF2-40B4-BE49-F238E27FC236}">
                  <a16:creationId xmlns:a16="http://schemas.microsoft.com/office/drawing/2014/main" id="{A29D9A9B-74F8-4FBF-ADA3-59CD44895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146">
              <a:extLst>
                <a:ext uri="{FF2B5EF4-FFF2-40B4-BE49-F238E27FC236}">
                  <a16:creationId xmlns:a16="http://schemas.microsoft.com/office/drawing/2014/main" id="{C9185F6F-49F4-4E30-93D4-44F73A6EB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838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147">
              <a:extLst>
                <a:ext uri="{FF2B5EF4-FFF2-40B4-BE49-F238E27FC236}">
                  <a16:creationId xmlns:a16="http://schemas.microsoft.com/office/drawing/2014/main" id="{4C724F3C-D06E-4726-B20A-AA733B89F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73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148">
              <a:extLst>
                <a:ext uri="{FF2B5EF4-FFF2-40B4-BE49-F238E27FC236}">
                  <a16:creationId xmlns:a16="http://schemas.microsoft.com/office/drawing/2014/main" id="{C7D63F57-BCAE-48F9-ABEB-BF2FE8C95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627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149">
              <a:extLst>
                <a:ext uri="{FF2B5EF4-FFF2-40B4-BE49-F238E27FC236}">
                  <a16:creationId xmlns:a16="http://schemas.microsoft.com/office/drawing/2014/main" id="{8B300587-DD8F-41CB-80C4-31759F35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523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150">
              <a:extLst>
                <a:ext uri="{FF2B5EF4-FFF2-40B4-BE49-F238E27FC236}">
                  <a16:creationId xmlns:a16="http://schemas.microsoft.com/office/drawing/2014/main" id="{A60AFD26-B158-4009-849E-AFF6DFF39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418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151">
              <a:extLst>
                <a:ext uri="{FF2B5EF4-FFF2-40B4-BE49-F238E27FC236}">
                  <a16:creationId xmlns:a16="http://schemas.microsoft.com/office/drawing/2014/main" id="{BC323070-E615-4A7E-9D15-D849917CE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1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152">
              <a:extLst>
                <a:ext uri="{FF2B5EF4-FFF2-40B4-BE49-F238E27FC236}">
                  <a16:creationId xmlns:a16="http://schemas.microsoft.com/office/drawing/2014/main" id="{D03AE207-BAC7-4EC8-8096-A669EB503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09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153">
              <a:extLst>
                <a:ext uri="{FF2B5EF4-FFF2-40B4-BE49-F238E27FC236}">
                  <a16:creationId xmlns:a16="http://schemas.microsoft.com/office/drawing/2014/main" id="{78D75E58-0CE8-4622-988F-DDF48558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154">
              <a:extLst>
                <a:ext uri="{FF2B5EF4-FFF2-40B4-BE49-F238E27FC236}">
                  <a16:creationId xmlns:a16="http://schemas.microsoft.com/office/drawing/2014/main" id="{BC4719BA-951E-4A20-9286-3730DD9BB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0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155">
              <a:extLst>
                <a:ext uri="{FF2B5EF4-FFF2-40B4-BE49-F238E27FC236}">
                  <a16:creationId xmlns:a16="http://schemas.microsoft.com/office/drawing/2014/main" id="{6DF501C1-5E0E-4C42-8A0F-55781C9B7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156">
              <a:extLst>
                <a:ext uri="{FF2B5EF4-FFF2-40B4-BE49-F238E27FC236}">
                  <a16:creationId xmlns:a16="http://schemas.microsoft.com/office/drawing/2014/main" id="{3C80AC40-8D74-4EE6-8426-CAB4431BA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157">
              <a:extLst>
                <a:ext uri="{FF2B5EF4-FFF2-40B4-BE49-F238E27FC236}">
                  <a16:creationId xmlns:a16="http://schemas.microsoft.com/office/drawing/2014/main" id="{6D5E3007-8137-4D68-9876-7551AF7ED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158">
              <a:extLst>
                <a:ext uri="{FF2B5EF4-FFF2-40B4-BE49-F238E27FC236}">
                  <a16:creationId xmlns:a16="http://schemas.microsoft.com/office/drawing/2014/main" id="{EA60899C-25A8-4611-AE0D-E452F47C9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159">
              <a:extLst>
                <a:ext uri="{FF2B5EF4-FFF2-40B4-BE49-F238E27FC236}">
                  <a16:creationId xmlns:a16="http://schemas.microsoft.com/office/drawing/2014/main" id="{3DAF8A12-6C86-4E06-8284-88AE978AD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160">
              <a:extLst>
                <a:ext uri="{FF2B5EF4-FFF2-40B4-BE49-F238E27FC236}">
                  <a16:creationId xmlns:a16="http://schemas.microsoft.com/office/drawing/2014/main" id="{5E1FBF09-7153-4F1C-8E68-E1C6FEDC3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Oval 161">
              <a:extLst>
                <a:ext uri="{FF2B5EF4-FFF2-40B4-BE49-F238E27FC236}">
                  <a16:creationId xmlns:a16="http://schemas.microsoft.com/office/drawing/2014/main" id="{89C45662-A804-46FF-9D56-B70AAD3CA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162">
              <a:extLst>
                <a:ext uri="{FF2B5EF4-FFF2-40B4-BE49-F238E27FC236}">
                  <a16:creationId xmlns:a16="http://schemas.microsoft.com/office/drawing/2014/main" id="{51EC8995-2522-4BFD-847C-21EAE7D91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Oval 163">
              <a:extLst>
                <a:ext uri="{FF2B5EF4-FFF2-40B4-BE49-F238E27FC236}">
                  <a16:creationId xmlns:a16="http://schemas.microsoft.com/office/drawing/2014/main" id="{4B0124E6-56F6-4740-B889-0FFBC3E0A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Oval 164">
              <a:extLst>
                <a:ext uri="{FF2B5EF4-FFF2-40B4-BE49-F238E27FC236}">
                  <a16:creationId xmlns:a16="http://schemas.microsoft.com/office/drawing/2014/main" id="{610DD7F1-6CF1-4BBF-9AEB-A1C46913C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165">
              <a:extLst>
                <a:ext uri="{FF2B5EF4-FFF2-40B4-BE49-F238E27FC236}">
                  <a16:creationId xmlns:a16="http://schemas.microsoft.com/office/drawing/2014/main" id="{9C088846-C072-42AA-85B4-3FAA45D7D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166">
              <a:extLst>
                <a:ext uri="{FF2B5EF4-FFF2-40B4-BE49-F238E27FC236}">
                  <a16:creationId xmlns:a16="http://schemas.microsoft.com/office/drawing/2014/main" id="{121C5525-52B3-430D-A0CB-9A64CAF46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Oval 167">
              <a:extLst>
                <a:ext uri="{FF2B5EF4-FFF2-40B4-BE49-F238E27FC236}">
                  <a16:creationId xmlns:a16="http://schemas.microsoft.com/office/drawing/2014/main" id="{1327A370-6CE1-40BF-B447-B8CDD1FBE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168">
              <a:extLst>
                <a:ext uri="{FF2B5EF4-FFF2-40B4-BE49-F238E27FC236}">
                  <a16:creationId xmlns:a16="http://schemas.microsoft.com/office/drawing/2014/main" id="{916E06C2-9EDC-4A95-A29F-8F67FF8F1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169">
              <a:extLst>
                <a:ext uri="{FF2B5EF4-FFF2-40B4-BE49-F238E27FC236}">
                  <a16:creationId xmlns:a16="http://schemas.microsoft.com/office/drawing/2014/main" id="{19014BBA-9472-4F2A-BB51-04F3FD4FD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170">
              <a:extLst>
                <a:ext uri="{FF2B5EF4-FFF2-40B4-BE49-F238E27FC236}">
                  <a16:creationId xmlns:a16="http://schemas.microsoft.com/office/drawing/2014/main" id="{15A7F51E-73F7-41AC-A7D6-5B135F993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Oval 171">
              <a:extLst>
                <a:ext uri="{FF2B5EF4-FFF2-40B4-BE49-F238E27FC236}">
                  <a16:creationId xmlns:a16="http://schemas.microsoft.com/office/drawing/2014/main" id="{0B2E6940-10DC-4465-B91B-BBFBCA508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Oval 172">
              <a:extLst>
                <a:ext uri="{FF2B5EF4-FFF2-40B4-BE49-F238E27FC236}">
                  <a16:creationId xmlns:a16="http://schemas.microsoft.com/office/drawing/2014/main" id="{57CF51B3-86D8-4476-9F1E-0D6D28465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Oval 173">
              <a:extLst>
                <a:ext uri="{FF2B5EF4-FFF2-40B4-BE49-F238E27FC236}">
                  <a16:creationId xmlns:a16="http://schemas.microsoft.com/office/drawing/2014/main" id="{BFCE5C9D-245C-460E-938A-577CDEA3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Oval 174">
              <a:extLst>
                <a:ext uri="{FF2B5EF4-FFF2-40B4-BE49-F238E27FC236}">
                  <a16:creationId xmlns:a16="http://schemas.microsoft.com/office/drawing/2014/main" id="{16FD6DD3-C72C-42CF-8A4F-C39F45A26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Oval 175">
              <a:extLst>
                <a:ext uri="{FF2B5EF4-FFF2-40B4-BE49-F238E27FC236}">
                  <a16:creationId xmlns:a16="http://schemas.microsoft.com/office/drawing/2014/main" id="{F4BDAC68-F6B2-47D1-9F84-D40CEC999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Oval 176">
              <a:extLst>
                <a:ext uri="{FF2B5EF4-FFF2-40B4-BE49-F238E27FC236}">
                  <a16:creationId xmlns:a16="http://schemas.microsoft.com/office/drawing/2014/main" id="{D5F09ABF-BE75-412C-8A14-736E37B46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Oval 177">
              <a:extLst>
                <a:ext uri="{FF2B5EF4-FFF2-40B4-BE49-F238E27FC236}">
                  <a16:creationId xmlns:a16="http://schemas.microsoft.com/office/drawing/2014/main" id="{A4B58EE2-18A9-4553-B8F2-43AB72A64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Oval 178">
              <a:extLst>
                <a:ext uri="{FF2B5EF4-FFF2-40B4-BE49-F238E27FC236}">
                  <a16:creationId xmlns:a16="http://schemas.microsoft.com/office/drawing/2014/main" id="{9CE3BB0B-6D1D-477A-AD49-48BD0DFFD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Oval 179">
              <a:extLst>
                <a:ext uri="{FF2B5EF4-FFF2-40B4-BE49-F238E27FC236}">
                  <a16:creationId xmlns:a16="http://schemas.microsoft.com/office/drawing/2014/main" id="{FA7155F9-B839-4F87-95B7-5FBE85220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Oval 180">
              <a:extLst>
                <a:ext uri="{FF2B5EF4-FFF2-40B4-BE49-F238E27FC236}">
                  <a16:creationId xmlns:a16="http://schemas.microsoft.com/office/drawing/2014/main" id="{38DF727B-9256-431C-9D38-349DDE2D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Oval 181">
              <a:extLst>
                <a:ext uri="{FF2B5EF4-FFF2-40B4-BE49-F238E27FC236}">
                  <a16:creationId xmlns:a16="http://schemas.microsoft.com/office/drawing/2014/main" id="{932C0915-A00F-4BEE-AFC3-DCCEF2445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Oval 182">
              <a:extLst>
                <a:ext uri="{FF2B5EF4-FFF2-40B4-BE49-F238E27FC236}">
                  <a16:creationId xmlns:a16="http://schemas.microsoft.com/office/drawing/2014/main" id="{3830AA86-63A1-4497-A733-1387B42C7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Oval 183">
              <a:extLst>
                <a:ext uri="{FF2B5EF4-FFF2-40B4-BE49-F238E27FC236}">
                  <a16:creationId xmlns:a16="http://schemas.microsoft.com/office/drawing/2014/main" id="{EE64EDF5-C62D-482A-93F7-335C66C44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Oval 184">
              <a:extLst>
                <a:ext uri="{FF2B5EF4-FFF2-40B4-BE49-F238E27FC236}">
                  <a16:creationId xmlns:a16="http://schemas.microsoft.com/office/drawing/2014/main" id="{2058109E-1D4C-4EB8-B792-B7C96F1CD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Oval 185">
              <a:extLst>
                <a:ext uri="{FF2B5EF4-FFF2-40B4-BE49-F238E27FC236}">
                  <a16:creationId xmlns:a16="http://schemas.microsoft.com/office/drawing/2014/main" id="{40BBFDCB-00F0-4D5B-88EB-D6CE09D54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Oval 186">
              <a:extLst>
                <a:ext uri="{FF2B5EF4-FFF2-40B4-BE49-F238E27FC236}">
                  <a16:creationId xmlns:a16="http://schemas.microsoft.com/office/drawing/2014/main" id="{711299C7-A346-4FC5-93D9-0C6A4D2D6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Oval 187">
              <a:extLst>
                <a:ext uri="{FF2B5EF4-FFF2-40B4-BE49-F238E27FC236}">
                  <a16:creationId xmlns:a16="http://schemas.microsoft.com/office/drawing/2014/main" id="{D8366FE8-7DFA-4C4D-8A6F-29E4CABA0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Oval 188">
              <a:extLst>
                <a:ext uri="{FF2B5EF4-FFF2-40B4-BE49-F238E27FC236}">
                  <a16:creationId xmlns:a16="http://schemas.microsoft.com/office/drawing/2014/main" id="{0EEEA118-CE63-4BBB-90CF-A26333DC5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Oval 189">
              <a:extLst>
                <a:ext uri="{FF2B5EF4-FFF2-40B4-BE49-F238E27FC236}">
                  <a16:creationId xmlns:a16="http://schemas.microsoft.com/office/drawing/2014/main" id="{637F60AE-73D1-4CDA-A937-6409C8A60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Oval 190">
              <a:extLst>
                <a:ext uri="{FF2B5EF4-FFF2-40B4-BE49-F238E27FC236}">
                  <a16:creationId xmlns:a16="http://schemas.microsoft.com/office/drawing/2014/main" id="{84392C82-5710-493B-8334-D746C30CA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Oval 191">
              <a:extLst>
                <a:ext uri="{FF2B5EF4-FFF2-40B4-BE49-F238E27FC236}">
                  <a16:creationId xmlns:a16="http://schemas.microsoft.com/office/drawing/2014/main" id="{C1A7B6A1-2BD7-43AA-9882-733FA9620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Oval 192">
              <a:extLst>
                <a:ext uri="{FF2B5EF4-FFF2-40B4-BE49-F238E27FC236}">
                  <a16:creationId xmlns:a16="http://schemas.microsoft.com/office/drawing/2014/main" id="{71D0A428-F5B0-456E-919D-781783735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Oval 193">
              <a:extLst>
                <a:ext uri="{FF2B5EF4-FFF2-40B4-BE49-F238E27FC236}">
                  <a16:creationId xmlns:a16="http://schemas.microsoft.com/office/drawing/2014/main" id="{29AD57E0-7AAC-4979-8744-5B8E1323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Oval 194">
              <a:extLst>
                <a:ext uri="{FF2B5EF4-FFF2-40B4-BE49-F238E27FC236}">
                  <a16:creationId xmlns:a16="http://schemas.microsoft.com/office/drawing/2014/main" id="{62F9D05D-6D07-42D9-9FDC-FB701DC78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Oval 195">
              <a:extLst>
                <a:ext uri="{FF2B5EF4-FFF2-40B4-BE49-F238E27FC236}">
                  <a16:creationId xmlns:a16="http://schemas.microsoft.com/office/drawing/2014/main" id="{38E86128-6A47-4D9D-A46D-3A80FA7D5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196">
              <a:extLst>
                <a:ext uri="{FF2B5EF4-FFF2-40B4-BE49-F238E27FC236}">
                  <a16:creationId xmlns:a16="http://schemas.microsoft.com/office/drawing/2014/main" id="{1804149E-EBE0-47C8-AF29-AA8F81D21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Oval 197">
              <a:extLst>
                <a:ext uri="{FF2B5EF4-FFF2-40B4-BE49-F238E27FC236}">
                  <a16:creationId xmlns:a16="http://schemas.microsoft.com/office/drawing/2014/main" id="{80840F35-74AF-4820-894D-991B87A9D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Oval 198">
              <a:extLst>
                <a:ext uri="{FF2B5EF4-FFF2-40B4-BE49-F238E27FC236}">
                  <a16:creationId xmlns:a16="http://schemas.microsoft.com/office/drawing/2014/main" id="{F1A719D6-1133-4F9D-B56C-F78346151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199">
              <a:extLst>
                <a:ext uri="{FF2B5EF4-FFF2-40B4-BE49-F238E27FC236}">
                  <a16:creationId xmlns:a16="http://schemas.microsoft.com/office/drawing/2014/main" id="{2E02266C-B725-4A62-8994-2C7C8195B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200">
              <a:extLst>
                <a:ext uri="{FF2B5EF4-FFF2-40B4-BE49-F238E27FC236}">
                  <a16:creationId xmlns:a16="http://schemas.microsoft.com/office/drawing/2014/main" id="{E31B604B-364A-45F5-B39B-2741C9C8B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201">
              <a:extLst>
                <a:ext uri="{FF2B5EF4-FFF2-40B4-BE49-F238E27FC236}">
                  <a16:creationId xmlns:a16="http://schemas.microsoft.com/office/drawing/2014/main" id="{BD93346F-13FE-4879-96A4-E6D4C5FD9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202">
              <a:extLst>
                <a:ext uri="{FF2B5EF4-FFF2-40B4-BE49-F238E27FC236}">
                  <a16:creationId xmlns:a16="http://schemas.microsoft.com/office/drawing/2014/main" id="{CA8B1574-B7C3-4E5B-8EA7-EA4FF3E16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203">
              <a:extLst>
                <a:ext uri="{FF2B5EF4-FFF2-40B4-BE49-F238E27FC236}">
                  <a16:creationId xmlns:a16="http://schemas.microsoft.com/office/drawing/2014/main" id="{DCC9E986-6074-40AE-9068-2F75314C9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204">
              <a:extLst>
                <a:ext uri="{FF2B5EF4-FFF2-40B4-BE49-F238E27FC236}">
                  <a16:creationId xmlns:a16="http://schemas.microsoft.com/office/drawing/2014/main" id="{468001D6-EDA5-423B-B20A-7FA0F1CA3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205">
              <a:extLst>
                <a:ext uri="{FF2B5EF4-FFF2-40B4-BE49-F238E27FC236}">
                  <a16:creationId xmlns:a16="http://schemas.microsoft.com/office/drawing/2014/main" id="{949EEEF7-68C8-46B0-B9D6-3DCEA14D8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Oval 206">
              <a:extLst>
                <a:ext uri="{FF2B5EF4-FFF2-40B4-BE49-F238E27FC236}">
                  <a16:creationId xmlns:a16="http://schemas.microsoft.com/office/drawing/2014/main" id="{CDD26331-23FC-4DD7-87E5-8F2FC4736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Oval 207">
              <a:extLst>
                <a:ext uri="{FF2B5EF4-FFF2-40B4-BE49-F238E27FC236}">
                  <a16:creationId xmlns:a16="http://schemas.microsoft.com/office/drawing/2014/main" id="{BA6A4865-1A3F-4B55-973D-B327A4E92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Oval 208">
              <a:extLst>
                <a:ext uri="{FF2B5EF4-FFF2-40B4-BE49-F238E27FC236}">
                  <a16:creationId xmlns:a16="http://schemas.microsoft.com/office/drawing/2014/main" id="{9C2D34CF-0D5E-42CB-BB3C-0D4BBF5C9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Oval 209">
              <a:extLst>
                <a:ext uri="{FF2B5EF4-FFF2-40B4-BE49-F238E27FC236}">
                  <a16:creationId xmlns:a16="http://schemas.microsoft.com/office/drawing/2014/main" id="{4FA0045C-399F-4799-AB9A-6E3FC8656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210">
              <a:extLst>
                <a:ext uri="{FF2B5EF4-FFF2-40B4-BE49-F238E27FC236}">
                  <a16:creationId xmlns:a16="http://schemas.microsoft.com/office/drawing/2014/main" id="{5645F95E-353A-42F7-B039-7A6C10E92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Oval 211">
              <a:extLst>
                <a:ext uri="{FF2B5EF4-FFF2-40B4-BE49-F238E27FC236}">
                  <a16:creationId xmlns:a16="http://schemas.microsoft.com/office/drawing/2014/main" id="{573CA85A-C69B-4B1E-90DD-9DF1FC42F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Oval 212">
              <a:extLst>
                <a:ext uri="{FF2B5EF4-FFF2-40B4-BE49-F238E27FC236}">
                  <a16:creationId xmlns:a16="http://schemas.microsoft.com/office/drawing/2014/main" id="{0D0EF2F6-67A6-43B9-9BB9-5026074C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Oval 213">
              <a:extLst>
                <a:ext uri="{FF2B5EF4-FFF2-40B4-BE49-F238E27FC236}">
                  <a16:creationId xmlns:a16="http://schemas.microsoft.com/office/drawing/2014/main" id="{F0A77C09-B62B-4650-9407-DD2807FCA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211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Oval 214">
              <a:extLst>
                <a:ext uri="{FF2B5EF4-FFF2-40B4-BE49-F238E27FC236}">
                  <a16:creationId xmlns:a16="http://schemas.microsoft.com/office/drawing/2014/main" id="{1B78E498-BD00-4AD2-BDC3-8D79297E9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105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Oval 215">
              <a:extLst>
                <a:ext uri="{FF2B5EF4-FFF2-40B4-BE49-F238E27FC236}">
                  <a16:creationId xmlns:a16="http://schemas.microsoft.com/office/drawing/2014/main" id="{694F895A-2A7E-4AF4-9FAA-E4D1486B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000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Oval 216">
              <a:extLst>
                <a:ext uri="{FF2B5EF4-FFF2-40B4-BE49-F238E27FC236}">
                  <a16:creationId xmlns:a16="http://schemas.microsoft.com/office/drawing/2014/main" id="{D6C794DB-B1F5-4780-A7A2-F670B74CB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Oval 217">
              <a:extLst>
                <a:ext uri="{FF2B5EF4-FFF2-40B4-BE49-F238E27FC236}">
                  <a16:creationId xmlns:a16="http://schemas.microsoft.com/office/drawing/2014/main" id="{1BFEE2C0-758D-4FC6-BDB8-EE9C1C0EC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Oval 218">
              <a:extLst>
                <a:ext uri="{FF2B5EF4-FFF2-40B4-BE49-F238E27FC236}">
                  <a16:creationId xmlns:a16="http://schemas.microsoft.com/office/drawing/2014/main" id="{D5EFF833-86A3-422B-98A8-B913DC70B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683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Oval 219">
              <a:extLst>
                <a:ext uri="{FF2B5EF4-FFF2-40B4-BE49-F238E27FC236}">
                  <a16:creationId xmlns:a16="http://schemas.microsoft.com/office/drawing/2014/main" id="{9B9C7706-2A3A-4F4C-8F6D-4A12C8B1E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220">
              <a:extLst>
                <a:ext uri="{FF2B5EF4-FFF2-40B4-BE49-F238E27FC236}">
                  <a16:creationId xmlns:a16="http://schemas.microsoft.com/office/drawing/2014/main" id="{B3A23B4B-95E0-432D-8239-4D8D099C4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473"/>
              <a:ext cx="12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221">
              <a:extLst>
                <a:ext uri="{FF2B5EF4-FFF2-40B4-BE49-F238E27FC236}">
                  <a16:creationId xmlns:a16="http://schemas.microsoft.com/office/drawing/2014/main" id="{EDFE4DBF-96FB-4219-AA6A-D668D34F6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36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222">
              <a:extLst>
                <a:ext uri="{FF2B5EF4-FFF2-40B4-BE49-F238E27FC236}">
                  <a16:creationId xmlns:a16="http://schemas.microsoft.com/office/drawing/2014/main" id="{27521637-E7EE-474B-B89D-C3603CD8B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223">
              <a:extLst>
                <a:ext uri="{FF2B5EF4-FFF2-40B4-BE49-F238E27FC236}">
                  <a16:creationId xmlns:a16="http://schemas.microsoft.com/office/drawing/2014/main" id="{629D20D5-7600-4F8C-9AA9-6FE64AF7B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224">
              <a:extLst>
                <a:ext uri="{FF2B5EF4-FFF2-40B4-BE49-F238E27FC236}">
                  <a16:creationId xmlns:a16="http://schemas.microsoft.com/office/drawing/2014/main" id="{D4BF12D0-D0DE-40B8-B90A-15DCE976D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Oval 225">
              <a:extLst>
                <a:ext uri="{FF2B5EF4-FFF2-40B4-BE49-F238E27FC236}">
                  <a16:creationId xmlns:a16="http://schemas.microsoft.com/office/drawing/2014/main" id="{93B98AC0-0BB4-47B2-A925-3433FBB43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Oval 226">
              <a:extLst>
                <a:ext uri="{FF2B5EF4-FFF2-40B4-BE49-F238E27FC236}">
                  <a16:creationId xmlns:a16="http://schemas.microsoft.com/office/drawing/2014/main" id="{5B7DA41B-6886-480F-A9ED-95CF9C39A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Oval 227">
              <a:extLst>
                <a:ext uri="{FF2B5EF4-FFF2-40B4-BE49-F238E27FC236}">
                  <a16:creationId xmlns:a16="http://schemas.microsoft.com/office/drawing/2014/main" id="{03C384EA-47FC-47A8-BEBC-5D17C3AB1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Oval 228">
              <a:extLst>
                <a:ext uri="{FF2B5EF4-FFF2-40B4-BE49-F238E27FC236}">
                  <a16:creationId xmlns:a16="http://schemas.microsoft.com/office/drawing/2014/main" id="{1B6A23A6-8D81-4CC9-9924-67401EAC1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Oval 229">
              <a:extLst>
                <a:ext uri="{FF2B5EF4-FFF2-40B4-BE49-F238E27FC236}">
                  <a16:creationId xmlns:a16="http://schemas.microsoft.com/office/drawing/2014/main" id="{0AD833A3-96F9-4E45-95E7-B6A8508F6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Oval 230">
              <a:extLst>
                <a:ext uri="{FF2B5EF4-FFF2-40B4-BE49-F238E27FC236}">
                  <a16:creationId xmlns:a16="http://schemas.microsoft.com/office/drawing/2014/main" id="{563A321F-230B-442F-86A2-6BAF37C97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Oval 231">
              <a:extLst>
                <a:ext uri="{FF2B5EF4-FFF2-40B4-BE49-F238E27FC236}">
                  <a16:creationId xmlns:a16="http://schemas.microsoft.com/office/drawing/2014/main" id="{B6EBBB10-383E-4E11-9A77-4A32F342F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Oval 232">
              <a:extLst>
                <a:ext uri="{FF2B5EF4-FFF2-40B4-BE49-F238E27FC236}">
                  <a16:creationId xmlns:a16="http://schemas.microsoft.com/office/drawing/2014/main" id="{7AEB620D-ABA1-4E1A-8987-59B31655E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Oval 233">
              <a:extLst>
                <a:ext uri="{FF2B5EF4-FFF2-40B4-BE49-F238E27FC236}">
                  <a16:creationId xmlns:a16="http://schemas.microsoft.com/office/drawing/2014/main" id="{26B03ED1-0F5A-481F-9130-B9D9442A1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Oval 234">
              <a:extLst>
                <a:ext uri="{FF2B5EF4-FFF2-40B4-BE49-F238E27FC236}">
                  <a16:creationId xmlns:a16="http://schemas.microsoft.com/office/drawing/2014/main" id="{AAB04603-E942-4B79-9B3F-146C1D793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Oval 235">
              <a:extLst>
                <a:ext uri="{FF2B5EF4-FFF2-40B4-BE49-F238E27FC236}">
                  <a16:creationId xmlns:a16="http://schemas.microsoft.com/office/drawing/2014/main" id="{D85C40DD-58AE-4735-A084-A857721DE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236">
              <a:extLst>
                <a:ext uri="{FF2B5EF4-FFF2-40B4-BE49-F238E27FC236}">
                  <a16:creationId xmlns:a16="http://schemas.microsoft.com/office/drawing/2014/main" id="{60D0609C-17EF-44EF-B161-94FAF00D7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237">
              <a:extLst>
                <a:ext uri="{FF2B5EF4-FFF2-40B4-BE49-F238E27FC236}">
                  <a16:creationId xmlns:a16="http://schemas.microsoft.com/office/drawing/2014/main" id="{FFE30D96-5A39-4218-A5DA-DBE78D4E5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238">
              <a:extLst>
                <a:ext uri="{FF2B5EF4-FFF2-40B4-BE49-F238E27FC236}">
                  <a16:creationId xmlns:a16="http://schemas.microsoft.com/office/drawing/2014/main" id="{45F1453A-B69F-404F-AFC4-951F819C9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239">
              <a:extLst>
                <a:ext uri="{FF2B5EF4-FFF2-40B4-BE49-F238E27FC236}">
                  <a16:creationId xmlns:a16="http://schemas.microsoft.com/office/drawing/2014/main" id="{C43BFE23-6F14-4906-A4D4-D05C4ECB0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240">
              <a:extLst>
                <a:ext uri="{FF2B5EF4-FFF2-40B4-BE49-F238E27FC236}">
                  <a16:creationId xmlns:a16="http://schemas.microsoft.com/office/drawing/2014/main" id="{CC3362DC-C882-4AFF-8516-64B050589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241">
              <a:extLst>
                <a:ext uri="{FF2B5EF4-FFF2-40B4-BE49-F238E27FC236}">
                  <a16:creationId xmlns:a16="http://schemas.microsoft.com/office/drawing/2014/main" id="{84937CA7-8190-4519-976D-4AD8EEB08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Oval 242">
              <a:extLst>
                <a:ext uri="{FF2B5EF4-FFF2-40B4-BE49-F238E27FC236}">
                  <a16:creationId xmlns:a16="http://schemas.microsoft.com/office/drawing/2014/main" id="{E5EA6F60-A701-465F-9348-B92DF6B5C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Oval 243">
              <a:extLst>
                <a:ext uri="{FF2B5EF4-FFF2-40B4-BE49-F238E27FC236}">
                  <a16:creationId xmlns:a16="http://schemas.microsoft.com/office/drawing/2014/main" id="{4F72D299-33F5-4AFB-9751-D9604E7B3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Oval 244">
              <a:extLst>
                <a:ext uri="{FF2B5EF4-FFF2-40B4-BE49-F238E27FC236}">
                  <a16:creationId xmlns:a16="http://schemas.microsoft.com/office/drawing/2014/main" id="{1D8E2E17-A02D-412E-8670-C43FFE1D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Oval 245">
              <a:extLst>
                <a:ext uri="{FF2B5EF4-FFF2-40B4-BE49-F238E27FC236}">
                  <a16:creationId xmlns:a16="http://schemas.microsoft.com/office/drawing/2014/main" id="{F4663CB8-7F34-4E95-BE8E-1E47CC27B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Oval 246">
              <a:extLst>
                <a:ext uri="{FF2B5EF4-FFF2-40B4-BE49-F238E27FC236}">
                  <a16:creationId xmlns:a16="http://schemas.microsoft.com/office/drawing/2014/main" id="{10EBAFD7-7E73-4CDF-9281-BAD125B40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Oval 247">
              <a:extLst>
                <a:ext uri="{FF2B5EF4-FFF2-40B4-BE49-F238E27FC236}">
                  <a16:creationId xmlns:a16="http://schemas.microsoft.com/office/drawing/2014/main" id="{5326F04A-FF4D-4EFA-BE62-98458B00F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0D742FA0-66BB-4995-A4BC-58A5E76F38A4}"/>
              </a:ext>
            </a:extLst>
          </p:cNvPr>
          <p:cNvCxnSpPr/>
          <p:nvPr userDrawn="1"/>
        </p:nvCxnSpPr>
        <p:spPr>
          <a:xfrm>
            <a:off x="3553563" y="6404706"/>
            <a:ext cx="0" cy="1666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3E1E856-1B5A-4D4B-BA69-A9FF3585E444}"/>
              </a:ext>
            </a:extLst>
          </p:cNvPr>
          <p:cNvSpPr txBox="1"/>
          <p:nvPr userDrawn="1"/>
        </p:nvSpPr>
        <p:spPr>
          <a:xfrm>
            <a:off x="1201915" y="6304662"/>
            <a:ext cx="24656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="1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Simple Slide Deck</a:t>
            </a:r>
            <a:endParaRPr lang="en-US" sz="1700" b="1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3" name="Slide Number Placeholder 13">
            <a:extLst>
              <a:ext uri="{FF2B5EF4-FFF2-40B4-BE49-F238E27FC236}">
                <a16:creationId xmlns:a16="http://schemas.microsoft.com/office/drawing/2014/main" id="{01B336FD-6CCF-4956-89E7-BFD2CA548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6361" y="6365670"/>
            <a:ext cx="474823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2"/>
                </a:solidFill>
              </a:defRPr>
            </a:lvl1pPr>
          </a:lstStyle>
          <a:p>
            <a:fld id="{1F70EEBF-E97C-49FF-B05B-3B4D348638D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876DB2E4-49CC-4626-A7EC-9B5AF8789094}"/>
              </a:ext>
            </a:extLst>
          </p:cNvPr>
          <p:cNvCxnSpPr/>
          <p:nvPr userDrawn="1"/>
        </p:nvCxnSpPr>
        <p:spPr>
          <a:xfrm>
            <a:off x="3750030" y="6594829"/>
            <a:ext cx="2928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Freeform 6">
            <a:extLst>
              <a:ext uri="{FF2B5EF4-FFF2-40B4-BE49-F238E27FC236}">
                <a16:creationId xmlns:a16="http://schemas.microsoft.com/office/drawing/2014/main" id="{CE0EC340-DF1D-42EA-A0F2-317DFE59F95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21787" y="6362293"/>
            <a:ext cx="280473" cy="254119"/>
          </a:xfrm>
          <a:custGeom>
            <a:avLst/>
            <a:gdLst>
              <a:gd name="T0" fmla="*/ 657 w 893"/>
              <a:gd name="T1" fmla="*/ 654 h 890"/>
              <a:gd name="T2" fmla="*/ 401 w 893"/>
              <a:gd name="T3" fmla="*/ 654 h 890"/>
              <a:gd name="T4" fmla="*/ 401 w 893"/>
              <a:gd name="T5" fmla="*/ 532 h 890"/>
              <a:gd name="T6" fmla="*/ 533 w 893"/>
              <a:gd name="T7" fmla="*/ 532 h 890"/>
              <a:gd name="T8" fmla="*/ 533 w 893"/>
              <a:gd name="T9" fmla="*/ 399 h 890"/>
              <a:gd name="T10" fmla="*/ 657 w 893"/>
              <a:gd name="T11" fmla="*/ 399 h 890"/>
              <a:gd name="T12" fmla="*/ 657 w 893"/>
              <a:gd name="T13" fmla="*/ 654 h 890"/>
              <a:gd name="T14" fmla="*/ 198 w 893"/>
              <a:gd name="T15" fmla="*/ 532 h 890"/>
              <a:gd name="T16" fmla="*/ 124 w 893"/>
              <a:gd name="T17" fmla="*/ 532 h 890"/>
              <a:gd name="T18" fmla="*/ 124 w 893"/>
              <a:gd name="T19" fmla="*/ 124 h 890"/>
              <a:gd name="T20" fmla="*/ 533 w 893"/>
              <a:gd name="T21" fmla="*/ 124 h 890"/>
              <a:gd name="T22" fmla="*/ 533 w 893"/>
              <a:gd name="T23" fmla="*/ 198 h 890"/>
              <a:gd name="T24" fmla="*/ 657 w 893"/>
              <a:gd name="T25" fmla="*/ 198 h 890"/>
              <a:gd name="T26" fmla="*/ 657 w 893"/>
              <a:gd name="T27" fmla="*/ 0 h 890"/>
              <a:gd name="T28" fmla="*/ 0 w 893"/>
              <a:gd name="T29" fmla="*/ 0 h 890"/>
              <a:gd name="T30" fmla="*/ 0 w 893"/>
              <a:gd name="T31" fmla="*/ 654 h 890"/>
              <a:gd name="T32" fmla="*/ 198 w 893"/>
              <a:gd name="T33" fmla="*/ 654 h 890"/>
              <a:gd name="T34" fmla="*/ 198 w 893"/>
              <a:gd name="T35" fmla="*/ 532 h 890"/>
              <a:gd name="T36" fmla="*/ 239 w 893"/>
              <a:gd name="T37" fmla="*/ 236 h 890"/>
              <a:gd name="T38" fmla="*/ 893 w 893"/>
              <a:gd name="T39" fmla="*/ 236 h 890"/>
              <a:gd name="T40" fmla="*/ 893 w 893"/>
              <a:gd name="T41" fmla="*/ 890 h 890"/>
              <a:gd name="T42" fmla="*/ 239 w 893"/>
              <a:gd name="T43" fmla="*/ 890 h 890"/>
              <a:gd name="T44" fmla="*/ 239 w 893"/>
              <a:gd name="T45" fmla="*/ 236 h 890"/>
              <a:gd name="T46" fmla="*/ 361 w 893"/>
              <a:gd name="T47" fmla="*/ 769 h 890"/>
              <a:gd name="T48" fmla="*/ 769 w 893"/>
              <a:gd name="T49" fmla="*/ 769 h 890"/>
              <a:gd name="T50" fmla="*/ 769 w 893"/>
              <a:gd name="T51" fmla="*/ 360 h 890"/>
              <a:gd name="T52" fmla="*/ 361 w 893"/>
              <a:gd name="T53" fmla="*/ 360 h 890"/>
              <a:gd name="T54" fmla="*/ 361 w 893"/>
              <a:gd name="T55" fmla="*/ 769 h 890"/>
              <a:gd name="T56" fmla="*/ 361 w 893"/>
              <a:gd name="T57" fmla="*/ 769 h 890"/>
              <a:gd name="T58" fmla="*/ 361 w 893"/>
              <a:gd name="T59" fmla="*/ 769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93" h="890">
                <a:moveTo>
                  <a:pt x="657" y="654"/>
                </a:moveTo>
                <a:lnTo>
                  <a:pt x="401" y="654"/>
                </a:lnTo>
                <a:lnTo>
                  <a:pt x="401" y="532"/>
                </a:lnTo>
                <a:lnTo>
                  <a:pt x="533" y="532"/>
                </a:lnTo>
                <a:lnTo>
                  <a:pt x="533" y="399"/>
                </a:lnTo>
                <a:lnTo>
                  <a:pt x="657" y="399"/>
                </a:lnTo>
                <a:lnTo>
                  <a:pt x="657" y="654"/>
                </a:lnTo>
                <a:moveTo>
                  <a:pt x="198" y="532"/>
                </a:moveTo>
                <a:lnTo>
                  <a:pt x="124" y="532"/>
                </a:lnTo>
                <a:lnTo>
                  <a:pt x="124" y="124"/>
                </a:lnTo>
                <a:lnTo>
                  <a:pt x="533" y="124"/>
                </a:lnTo>
                <a:lnTo>
                  <a:pt x="533" y="198"/>
                </a:lnTo>
                <a:lnTo>
                  <a:pt x="657" y="198"/>
                </a:lnTo>
                <a:lnTo>
                  <a:pt x="657" y="0"/>
                </a:lnTo>
                <a:lnTo>
                  <a:pt x="0" y="0"/>
                </a:lnTo>
                <a:lnTo>
                  <a:pt x="0" y="654"/>
                </a:lnTo>
                <a:lnTo>
                  <a:pt x="198" y="654"/>
                </a:lnTo>
                <a:lnTo>
                  <a:pt x="198" y="532"/>
                </a:lnTo>
                <a:moveTo>
                  <a:pt x="239" y="236"/>
                </a:moveTo>
                <a:lnTo>
                  <a:pt x="893" y="236"/>
                </a:lnTo>
                <a:lnTo>
                  <a:pt x="893" y="890"/>
                </a:lnTo>
                <a:lnTo>
                  <a:pt x="239" y="890"/>
                </a:lnTo>
                <a:lnTo>
                  <a:pt x="239" y="236"/>
                </a:lnTo>
                <a:moveTo>
                  <a:pt x="361" y="769"/>
                </a:moveTo>
                <a:lnTo>
                  <a:pt x="769" y="769"/>
                </a:lnTo>
                <a:lnTo>
                  <a:pt x="769" y="360"/>
                </a:lnTo>
                <a:lnTo>
                  <a:pt x="361" y="360"/>
                </a:lnTo>
                <a:lnTo>
                  <a:pt x="361" y="769"/>
                </a:lnTo>
                <a:moveTo>
                  <a:pt x="361" y="769"/>
                </a:moveTo>
                <a:lnTo>
                  <a:pt x="361" y="769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55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ACBE465-9FFB-4DD9-8AE0-0963EF552B05}"/>
              </a:ext>
            </a:extLst>
          </p:cNvPr>
          <p:cNvGrpSpPr/>
          <p:nvPr userDrawn="1"/>
        </p:nvGrpSpPr>
        <p:grpSpPr>
          <a:xfrm>
            <a:off x="0" y="95890"/>
            <a:ext cx="3396461" cy="3205901"/>
            <a:chOff x="-5553075" y="2611438"/>
            <a:chExt cx="4329112" cy="4086225"/>
          </a:xfrm>
          <a:gradFill flip="none" rotWithShape="1">
            <a:gsLst>
              <a:gs pos="32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  <a:alpha val="40000"/>
                </a:schemeClr>
              </a:gs>
            </a:gsLst>
            <a:lin ang="13500000" scaled="1"/>
            <a:tileRect/>
          </a:gradFill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7EF46D98-F65C-4552-B3CC-05B3D8DC8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5461000"/>
              <a:ext cx="1071562" cy="1236663"/>
            </a:xfrm>
            <a:custGeom>
              <a:avLst/>
              <a:gdLst>
                <a:gd name="T0" fmla="*/ 337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7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7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D5BE57A0-50BE-4C84-A54E-34AC8A41F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5461000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4F7F7224-1BD7-47AA-BA51-1D6BB50932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4484688" y="5461000"/>
              <a:ext cx="1068387" cy="1236663"/>
            </a:xfrm>
            <a:custGeom>
              <a:avLst/>
              <a:gdLst>
                <a:gd name="T0" fmla="*/ 335 w 673"/>
                <a:gd name="T1" fmla="*/ 0 h 779"/>
                <a:gd name="T2" fmla="*/ 0 w 673"/>
                <a:gd name="T3" fmla="*/ 195 h 779"/>
                <a:gd name="T4" fmla="*/ 0 w 673"/>
                <a:gd name="T5" fmla="*/ 584 h 779"/>
                <a:gd name="T6" fmla="*/ 335 w 673"/>
                <a:gd name="T7" fmla="*/ 779 h 779"/>
                <a:gd name="T8" fmla="*/ 673 w 673"/>
                <a:gd name="T9" fmla="*/ 584 h 779"/>
                <a:gd name="T10" fmla="*/ 673 w 673"/>
                <a:gd name="T11" fmla="*/ 195 h 779"/>
                <a:gd name="T12" fmla="*/ 335 w 673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79">
                  <a:moveTo>
                    <a:pt x="335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5" y="779"/>
                  </a:lnTo>
                  <a:lnTo>
                    <a:pt x="673" y="584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80807EB3-35CC-4944-9F47-C1E018A8D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DF71A521-74FD-44E9-96D4-60699FCE39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5035550" y="4513263"/>
              <a:ext cx="1071562" cy="1233488"/>
            </a:xfrm>
            <a:custGeom>
              <a:avLst/>
              <a:gdLst>
                <a:gd name="T0" fmla="*/ 338 w 675"/>
                <a:gd name="T1" fmla="*/ 0 h 777"/>
                <a:gd name="T2" fmla="*/ 0 w 675"/>
                <a:gd name="T3" fmla="*/ 192 h 777"/>
                <a:gd name="T4" fmla="*/ 0 w 675"/>
                <a:gd name="T5" fmla="*/ 582 h 777"/>
                <a:gd name="T6" fmla="*/ 338 w 675"/>
                <a:gd name="T7" fmla="*/ 777 h 777"/>
                <a:gd name="T8" fmla="*/ 675 w 675"/>
                <a:gd name="T9" fmla="*/ 582 h 777"/>
                <a:gd name="T10" fmla="*/ 675 w 675"/>
                <a:gd name="T11" fmla="*/ 192 h 777"/>
                <a:gd name="T12" fmla="*/ 338 w 675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7">
                  <a:moveTo>
                    <a:pt x="338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8" y="777"/>
                  </a:lnTo>
                  <a:lnTo>
                    <a:pt x="675" y="582"/>
                  </a:lnTo>
                  <a:lnTo>
                    <a:pt x="675" y="192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759F113C-9DA6-42F4-8D68-D04165E1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3562350"/>
              <a:ext cx="1071562" cy="1238250"/>
            </a:xfrm>
            <a:custGeom>
              <a:avLst/>
              <a:gdLst>
                <a:gd name="T0" fmla="*/ 337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7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7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7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7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DB63A49E-E1F0-45ED-A45F-4D18221B1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3562350"/>
              <a:ext cx="1068387" cy="1238250"/>
            </a:xfrm>
            <a:custGeom>
              <a:avLst/>
              <a:gdLst>
                <a:gd name="T0" fmla="*/ 335 w 673"/>
                <a:gd name="T1" fmla="*/ 0 h 780"/>
                <a:gd name="T2" fmla="*/ 0 w 673"/>
                <a:gd name="T3" fmla="*/ 195 h 780"/>
                <a:gd name="T4" fmla="*/ 0 w 673"/>
                <a:gd name="T5" fmla="*/ 585 h 780"/>
                <a:gd name="T6" fmla="*/ 335 w 673"/>
                <a:gd name="T7" fmla="*/ 780 h 780"/>
                <a:gd name="T8" fmla="*/ 673 w 673"/>
                <a:gd name="T9" fmla="*/ 585 h 780"/>
                <a:gd name="T10" fmla="*/ 673 w 673"/>
                <a:gd name="T11" fmla="*/ 195 h 780"/>
                <a:gd name="T12" fmla="*/ 335 w 673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80">
                  <a:moveTo>
                    <a:pt x="335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5" y="780"/>
                  </a:lnTo>
                  <a:lnTo>
                    <a:pt x="673" y="585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B4D1FE94-D0F6-4FFF-A70E-A9B2EA090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43213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31910B20-0D33-472D-8495-4B46A0D10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2611438"/>
              <a:ext cx="1066800" cy="1236663"/>
            </a:xfrm>
            <a:custGeom>
              <a:avLst/>
              <a:gdLst>
                <a:gd name="T0" fmla="*/ 337 w 672"/>
                <a:gd name="T1" fmla="*/ 0 h 779"/>
                <a:gd name="T2" fmla="*/ 0 w 672"/>
                <a:gd name="T3" fmla="*/ 195 h 779"/>
                <a:gd name="T4" fmla="*/ 0 w 672"/>
                <a:gd name="T5" fmla="*/ 584 h 779"/>
                <a:gd name="T6" fmla="*/ 337 w 672"/>
                <a:gd name="T7" fmla="*/ 779 h 779"/>
                <a:gd name="T8" fmla="*/ 672 w 672"/>
                <a:gd name="T9" fmla="*/ 584 h 779"/>
                <a:gd name="T10" fmla="*/ 672 w 672"/>
                <a:gd name="T11" fmla="*/ 195 h 779"/>
                <a:gd name="T12" fmla="*/ 337 w 672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2" y="584"/>
                  </a:lnTo>
                  <a:lnTo>
                    <a:pt x="672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0E517287-2312-483E-B2D9-4A6210B64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1">
              <a:extLst>
                <a:ext uri="{FF2B5EF4-FFF2-40B4-BE49-F238E27FC236}">
                  <a16:creationId xmlns:a16="http://schemas.microsoft.com/office/drawing/2014/main" id="{377C163D-DFBF-47A1-8129-E2CE4FA2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5461000"/>
              <a:ext cx="1041400" cy="1236663"/>
            </a:xfrm>
            <a:custGeom>
              <a:avLst/>
              <a:gdLst>
                <a:gd name="T0" fmla="*/ 319 w 656"/>
                <a:gd name="T1" fmla="*/ 779 h 779"/>
                <a:gd name="T2" fmla="*/ 656 w 656"/>
                <a:gd name="T3" fmla="*/ 584 h 779"/>
                <a:gd name="T4" fmla="*/ 656 w 656"/>
                <a:gd name="T5" fmla="*/ 195 h 779"/>
                <a:gd name="T6" fmla="*/ 319 w 656"/>
                <a:gd name="T7" fmla="*/ 0 h 779"/>
                <a:gd name="T8" fmla="*/ 0 w 656"/>
                <a:gd name="T9" fmla="*/ 183 h 779"/>
                <a:gd name="T10" fmla="*/ 0 w 656"/>
                <a:gd name="T11" fmla="*/ 594 h 779"/>
                <a:gd name="T12" fmla="*/ 319 w 656"/>
                <a:gd name="T13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79">
                  <a:moveTo>
                    <a:pt x="319" y="779"/>
                  </a:moveTo>
                  <a:lnTo>
                    <a:pt x="656" y="584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2">
              <a:extLst>
                <a:ext uri="{FF2B5EF4-FFF2-40B4-BE49-F238E27FC236}">
                  <a16:creationId xmlns:a16="http://schemas.microsoft.com/office/drawing/2014/main" id="{2C68F817-5B08-4E62-B54A-A623E8308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453548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8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8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A90DB93E-276D-4E89-8DC8-72F35CCA1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3562350"/>
              <a:ext cx="1041400" cy="1238250"/>
            </a:xfrm>
            <a:custGeom>
              <a:avLst/>
              <a:gdLst>
                <a:gd name="T0" fmla="*/ 319 w 656"/>
                <a:gd name="T1" fmla="*/ 780 h 780"/>
                <a:gd name="T2" fmla="*/ 656 w 656"/>
                <a:gd name="T3" fmla="*/ 585 h 780"/>
                <a:gd name="T4" fmla="*/ 656 w 656"/>
                <a:gd name="T5" fmla="*/ 195 h 780"/>
                <a:gd name="T6" fmla="*/ 319 w 656"/>
                <a:gd name="T7" fmla="*/ 0 h 780"/>
                <a:gd name="T8" fmla="*/ 0 w 656"/>
                <a:gd name="T9" fmla="*/ 183 h 780"/>
                <a:gd name="T10" fmla="*/ 0 w 656"/>
                <a:gd name="T11" fmla="*/ 594 h 780"/>
                <a:gd name="T12" fmla="*/ 319 w 656"/>
                <a:gd name="T1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80">
                  <a:moveTo>
                    <a:pt x="319" y="780"/>
                  </a:moveTo>
                  <a:lnTo>
                    <a:pt x="656" y="585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638E4739-CF9C-45BC-B681-24A81854D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263683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9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9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48">
            <a:extLst>
              <a:ext uri="{FF2B5EF4-FFF2-40B4-BE49-F238E27FC236}">
                <a16:creationId xmlns:a16="http://schemas.microsoft.com/office/drawing/2014/main" id="{38BE1B81-5CE9-455C-9A78-C5F4ECBF54A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52181" y="3969"/>
            <a:ext cx="823989" cy="3464297"/>
            <a:chOff x="1736" y="0"/>
            <a:chExt cx="651" cy="2737"/>
          </a:xfrm>
          <a:solidFill>
            <a:schemeClr val="bg1">
              <a:lumMod val="85000"/>
            </a:schemeClr>
          </a:solidFill>
        </p:grpSpPr>
        <p:sp>
          <p:nvSpPr>
            <p:cNvPr id="29" name="Oval 48">
              <a:extLst>
                <a:ext uri="{FF2B5EF4-FFF2-40B4-BE49-F238E27FC236}">
                  <a16:creationId xmlns:a16="http://schemas.microsoft.com/office/drawing/2014/main" id="{11BCC5EF-F75A-4E73-B6BF-6EEEB5557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49">
              <a:extLst>
                <a:ext uri="{FF2B5EF4-FFF2-40B4-BE49-F238E27FC236}">
                  <a16:creationId xmlns:a16="http://schemas.microsoft.com/office/drawing/2014/main" id="{0D0005D2-0691-4352-B048-1A1AAEE5D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50">
              <a:extLst>
                <a:ext uri="{FF2B5EF4-FFF2-40B4-BE49-F238E27FC236}">
                  <a16:creationId xmlns:a16="http://schemas.microsoft.com/office/drawing/2014/main" id="{EA80FC52-846D-4D71-8543-F73718074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51">
              <a:extLst>
                <a:ext uri="{FF2B5EF4-FFF2-40B4-BE49-F238E27FC236}">
                  <a16:creationId xmlns:a16="http://schemas.microsoft.com/office/drawing/2014/main" id="{62A5699C-0541-4B3D-B82F-4BB03B77B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52">
              <a:extLst>
                <a:ext uri="{FF2B5EF4-FFF2-40B4-BE49-F238E27FC236}">
                  <a16:creationId xmlns:a16="http://schemas.microsoft.com/office/drawing/2014/main" id="{11B21AF4-8C03-4ECC-9BB4-EDC544ADE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209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53">
              <a:extLst>
                <a:ext uri="{FF2B5EF4-FFF2-40B4-BE49-F238E27FC236}">
                  <a16:creationId xmlns:a16="http://schemas.microsoft.com/office/drawing/2014/main" id="{CFE97DAC-42B0-4718-8F69-5AE8DA819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105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54">
              <a:extLst>
                <a:ext uri="{FF2B5EF4-FFF2-40B4-BE49-F238E27FC236}">
                  <a16:creationId xmlns:a16="http://schemas.microsoft.com/office/drawing/2014/main" id="{FD886D86-EA90-492E-B634-0CB911C66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000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55">
              <a:extLst>
                <a:ext uri="{FF2B5EF4-FFF2-40B4-BE49-F238E27FC236}">
                  <a16:creationId xmlns:a16="http://schemas.microsoft.com/office/drawing/2014/main" id="{1EC35D69-AC2A-4674-906F-299FDD15C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56">
              <a:extLst>
                <a:ext uri="{FF2B5EF4-FFF2-40B4-BE49-F238E27FC236}">
                  <a16:creationId xmlns:a16="http://schemas.microsoft.com/office/drawing/2014/main" id="{A4E65DBC-BA0C-4700-B679-65BC529CC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57">
              <a:extLst>
                <a:ext uri="{FF2B5EF4-FFF2-40B4-BE49-F238E27FC236}">
                  <a16:creationId xmlns:a16="http://schemas.microsoft.com/office/drawing/2014/main" id="{42A48768-0483-4B52-9633-B66CBE3E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683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58">
              <a:extLst>
                <a:ext uri="{FF2B5EF4-FFF2-40B4-BE49-F238E27FC236}">
                  <a16:creationId xmlns:a16="http://schemas.microsoft.com/office/drawing/2014/main" id="{DC606034-ACC3-46B1-9532-6ADF72EEC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59">
              <a:extLst>
                <a:ext uri="{FF2B5EF4-FFF2-40B4-BE49-F238E27FC236}">
                  <a16:creationId xmlns:a16="http://schemas.microsoft.com/office/drawing/2014/main" id="{3142082C-DB9E-469C-B552-9C2084E4D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473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60">
              <a:extLst>
                <a:ext uri="{FF2B5EF4-FFF2-40B4-BE49-F238E27FC236}">
                  <a16:creationId xmlns:a16="http://schemas.microsoft.com/office/drawing/2014/main" id="{42027DCE-9E5C-446A-9DF6-FB2C43267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367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61">
              <a:extLst>
                <a:ext uri="{FF2B5EF4-FFF2-40B4-BE49-F238E27FC236}">
                  <a16:creationId xmlns:a16="http://schemas.microsoft.com/office/drawing/2014/main" id="{AC0BA4BD-0F9D-433C-91E1-B0ED0E11C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262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62">
              <a:extLst>
                <a:ext uri="{FF2B5EF4-FFF2-40B4-BE49-F238E27FC236}">
                  <a16:creationId xmlns:a16="http://schemas.microsoft.com/office/drawing/2014/main" id="{09257667-7052-41E1-B89A-3F112E1AC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156"/>
              <a:ext cx="16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63">
              <a:extLst>
                <a:ext uri="{FF2B5EF4-FFF2-40B4-BE49-F238E27FC236}">
                  <a16:creationId xmlns:a16="http://schemas.microsoft.com/office/drawing/2014/main" id="{5FAD726C-25E0-4689-AABD-DC76C8708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051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64">
              <a:extLst>
                <a:ext uri="{FF2B5EF4-FFF2-40B4-BE49-F238E27FC236}">
                  <a16:creationId xmlns:a16="http://schemas.microsoft.com/office/drawing/2014/main" id="{028A6FF0-1900-464A-9EA1-2A2CAE784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947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65">
              <a:extLst>
                <a:ext uri="{FF2B5EF4-FFF2-40B4-BE49-F238E27FC236}">
                  <a16:creationId xmlns:a16="http://schemas.microsoft.com/office/drawing/2014/main" id="{BFD76359-8F9F-4256-8B81-C629E27C0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66">
              <a:extLst>
                <a:ext uri="{FF2B5EF4-FFF2-40B4-BE49-F238E27FC236}">
                  <a16:creationId xmlns:a16="http://schemas.microsoft.com/office/drawing/2014/main" id="{9D55DCF3-3B3F-432E-BD9E-522EC50C1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736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67">
              <a:extLst>
                <a:ext uri="{FF2B5EF4-FFF2-40B4-BE49-F238E27FC236}">
                  <a16:creationId xmlns:a16="http://schemas.microsoft.com/office/drawing/2014/main" id="{6681602D-8C55-4827-9125-F5063323D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63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68">
              <a:extLst>
                <a:ext uri="{FF2B5EF4-FFF2-40B4-BE49-F238E27FC236}">
                  <a16:creationId xmlns:a16="http://schemas.microsoft.com/office/drawing/2014/main" id="{CE117AF0-F377-4AC8-93DE-BE60BA7E6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69">
              <a:extLst>
                <a:ext uri="{FF2B5EF4-FFF2-40B4-BE49-F238E27FC236}">
                  <a16:creationId xmlns:a16="http://schemas.microsoft.com/office/drawing/2014/main" id="{06EBFDED-2BB7-49B3-9EB7-5BEF70258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22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70">
              <a:extLst>
                <a:ext uri="{FF2B5EF4-FFF2-40B4-BE49-F238E27FC236}">
                  <a16:creationId xmlns:a16="http://schemas.microsoft.com/office/drawing/2014/main" id="{4C4C9F7D-6D2D-4007-AE8D-8E355DFBF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E06DAB90-6265-4718-87EB-03BB8FA8A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72">
              <a:extLst>
                <a:ext uri="{FF2B5EF4-FFF2-40B4-BE49-F238E27FC236}">
                  <a16:creationId xmlns:a16="http://schemas.microsoft.com/office/drawing/2014/main" id="{680E9FB2-4088-4EF9-8AB2-2F7DB851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08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73">
              <a:extLst>
                <a:ext uri="{FF2B5EF4-FFF2-40B4-BE49-F238E27FC236}">
                  <a16:creationId xmlns:a16="http://schemas.microsoft.com/office/drawing/2014/main" id="{2573FFBA-5D7A-4967-86A4-332ED1AB0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74">
              <a:extLst>
                <a:ext uri="{FF2B5EF4-FFF2-40B4-BE49-F238E27FC236}">
                  <a16:creationId xmlns:a16="http://schemas.microsoft.com/office/drawing/2014/main" id="{B208C24B-EF6D-47D4-9B36-E27FEC568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6A25162A-AC06-4D99-9981-49A7D5D75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BA313E4E-AB8B-4790-B28B-F62507AD4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4838E41A-21FB-4672-BF92-61045E5B7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78">
              <a:extLst>
                <a:ext uri="{FF2B5EF4-FFF2-40B4-BE49-F238E27FC236}">
                  <a16:creationId xmlns:a16="http://schemas.microsoft.com/office/drawing/2014/main" id="{604694D3-C187-4813-B4E6-6C5260D7B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314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79">
              <a:extLst>
                <a:ext uri="{FF2B5EF4-FFF2-40B4-BE49-F238E27FC236}">
                  <a16:creationId xmlns:a16="http://schemas.microsoft.com/office/drawing/2014/main" id="{240D3759-8077-4874-9443-1085548E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80">
              <a:extLst>
                <a:ext uri="{FF2B5EF4-FFF2-40B4-BE49-F238E27FC236}">
                  <a16:creationId xmlns:a16="http://schemas.microsoft.com/office/drawing/2014/main" id="{8351476A-FCAC-4D54-AAA7-F9B183B27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81">
              <a:extLst>
                <a:ext uri="{FF2B5EF4-FFF2-40B4-BE49-F238E27FC236}">
                  <a16:creationId xmlns:a16="http://schemas.microsoft.com/office/drawing/2014/main" id="{AC698A8D-CFCF-4E01-A5F6-9D88DB66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82">
              <a:extLst>
                <a:ext uri="{FF2B5EF4-FFF2-40B4-BE49-F238E27FC236}">
                  <a16:creationId xmlns:a16="http://schemas.microsoft.com/office/drawing/2014/main" id="{CADE149D-D810-4AF0-A9CB-EAA34C461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892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83">
              <a:extLst>
                <a:ext uri="{FF2B5EF4-FFF2-40B4-BE49-F238E27FC236}">
                  <a16:creationId xmlns:a16="http://schemas.microsoft.com/office/drawing/2014/main" id="{E61E1F6D-D239-4AC8-83D6-06AD1067B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787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84">
              <a:extLst>
                <a:ext uri="{FF2B5EF4-FFF2-40B4-BE49-F238E27FC236}">
                  <a16:creationId xmlns:a16="http://schemas.microsoft.com/office/drawing/2014/main" id="{BC1CDA6B-3679-4FBD-8D6E-045626C06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85">
              <a:extLst>
                <a:ext uri="{FF2B5EF4-FFF2-40B4-BE49-F238E27FC236}">
                  <a16:creationId xmlns:a16="http://schemas.microsoft.com/office/drawing/2014/main" id="{842C8036-F9AB-4F0C-9B65-9E055450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86">
              <a:extLst>
                <a:ext uri="{FF2B5EF4-FFF2-40B4-BE49-F238E27FC236}">
                  <a16:creationId xmlns:a16="http://schemas.microsoft.com/office/drawing/2014/main" id="{1D5D561C-6929-4582-ACBB-3D84CA7ED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87">
              <a:extLst>
                <a:ext uri="{FF2B5EF4-FFF2-40B4-BE49-F238E27FC236}">
                  <a16:creationId xmlns:a16="http://schemas.microsoft.com/office/drawing/2014/main" id="{0C6FDA67-2664-4D07-9B88-FB00D1E46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88">
              <a:extLst>
                <a:ext uri="{FF2B5EF4-FFF2-40B4-BE49-F238E27FC236}">
                  <a16:creationId xmlns:a16="http://schemas.microsoft.com/office/drawing/2014/main" id="{6C78DD0F-6236-4F99-800C-C2B54537E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89">
              <a:extLst>
                <a:ext uri="{FF2B5EF4-FFF2-40B4-BE49-F238E27FC236}">
                  <a16:creationId xmlns:a16="http://schemas.microsoft.com/office/drawing/2014/main" id="{DDE0D06E-33BA-4670-819A-E7CB16B3E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90">
              <a:extLst>
                <a:ext uri="{FF2B5EF4-FFF2-40B4-BE49-F238E27FC236}">
                  <a16:creationId xmlns:a16="http://schemas.microsoft.com/office/drawing/2014/main" id="{C78C30CD-ECD5-4474-B34F-20E753D7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91">
              <a:extLst>
                <a:ext uri="{FF2B5EF4-FFF2-40B4-BE49-F238E27FC236}">
                  <a16:creationId xmlns:a16="http://schemas.microsoft.com/office/drawing/2014/main" id="{F12A6656-1749-43B6-B881-46C34EBDC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92">
              <a:extLst>
                <a:ext uri="{FF2B5EF4-FFF2-40B4-BE49-F238E27FC236}">
                  <a16:creationId xmlns:a16="http://schemas.microsoft.com/office/drawing/2014/main" id="{6276C6F1-B0A7-41DB-A6C9-BD4337B5D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838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93">
              <a:extLst>
                <a:ext uri="{FF2B5EF4-FFF2-40B4-BE49-F238E27FC236}">
                  <a16:creationId xmlns:a16="http://schemas.microsoft.com/office/drawing/2014/main" id="{9C3D1F98-72B3-4030-B587-B08085732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73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94">
              <a:extLst>
                <a:ext uri="{FF2B5EF4-FFF2-40B4-BE49-F238E27FC236}">
                  <a16:creationId xmlns:a16="http://schemas.microsoft.com/office/drawing/2014/main" id="{5E4D1515-58E5-4C41-8460-4A5FF674E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627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95">
              <a:extLst>
                <a:ext uri="{FF2B5EF4-FFF2-40B4-BE49-F238E27FC236}">
                  <a16:creationId xmlns:a16="http://schemas.microsoft.com/office/drawing/2014/main" id="{E64FBB7F-74E9-4D11-9420-CF073438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523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96">
              <a:extLst>
                <a:ext uri="{FF2B5EF4-FFF2-40B4-BE49-F238E27FC236}">
                  <a16:creationId xmlns:a16="http://schemas.microsoft.com/office/drawing/2014/main" id="{8E084690-E94D-43ED-96B8-7FE9FACE9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418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97">
              <a:extLst>
                <a:ext uri="{FF2B5EF4-FFF2-40B4-BE49-F238E27FC236}">
                  <a16:creationId xmlns:a16="http://schemas.microsoft.com/office/drawing/2014/main" id="{8FB415A9-6544-4014-B9F2-02C4BE461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31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98">
              <a:extLst>
                <a:ext uri="{FF2B5EF4-FFF2-40B4-BE49-F238E27FC236}">
                  <a16:creationId xmlns:a16="http://schemas.microsoft.com/office/drawing/2014/main" id="{CE9DBF2E-AC7B-4BBE-AFB0-9135CDC90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209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99">
              <a:extLst>
                <a:ext uri="{FF2B5EF4-FFF2-40B4-BE49-F238E27FC236}">
                  <a16:creationId xmlns:a16="http://schemas.microsoft.com/office/drawing/2014/main" id="{C1A671C2-ABFF-409E-B4E0-17BD00C78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100">
              <a:extLst>
                <a:ext uri="{FF2B5EF4-FFF2-40B4-BE49-F238E27FC236}">
                  <a16:creationId xmlns:a16="http://schemas.microsoft.com/office/drawing/2014/main" id="{892A8FA6-526B-4A87-878A-D45A24E66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0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101">
              <a:extLst>
                <a:ext uri="{FF2B5EF4-FFF2-40B4-BE49-F238E27FC236}">
                  <a16:creationId xmlns:a16="http://schemas.microsoft.com/office/drawing/2014/main" id="{7E883842-D76C-4495-B0BB-3AF0D4390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102">
              <a:extLst>
                <a:ext uri="{FF2B5EF4-FFF2-40B4-BE49-F238E27FC236}">
                  <a16:creationId xmlns:a16="http://schemas.microsoft.com/office/drawing/2014/main" id="{B0404DA9-4DC7-4E4A-8705-CA1038E1A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103">
              <a:extLst>
                <a:ext uri="{FF2B5EF4-FFF2-40B4-BE49-F238E27FC236}">
                  <a16:creationId xmlns:a16="http://schemas.microsoft.com/office/drawing/2014/main" id="{A2998A7D-19FC-4844-9C0A-04F05667A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525"/>
              <a:ext cx="2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104">
              <a:extLst>
                <a:ext uri="{FF2B5EF4-FFF2-40B4-BE49-F238E27FC236}">
                  <a16:creationId xmlns:a16="http://schemas.microsoft.com/office/drawing/2014/main" id="{8C8744C4-6E43-4FAF-A02A-0DAA6A6A0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105">
              <a:extLst>
                <a:ext uri="{FF2B5EF4-FFF2-40B4-BE49-F238E27FC236}">
                  <a16:creationId xmlns:a16="http://schemas.microsoft.com/office/drawing/2014/main" id="{3522C2A9-25AD-450A-B509-6660954E2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106">
              <a:extLst>
                <a:ext uri="{FF2B5EF4-FFF2-40B4-BE49-F238E27FC236}">
                  <a16:creationId xmlns:a16="http://schemas.microsoft.com/office/drawing/2014/main" id="{16AE47C8-F7B6-48EC-B340-3890C3F6F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107">
              <a:extLst>
                <a:ext uri="{FF2B5EF4-FFF2-40B4-BE49-F238E27FC236}">
                  <a16:creationId xmlns:a16="http://schemas.microsoft.com/office/drawing/2014/main" id="{25EC5E91-2D7E-4AA0-A567-4090BB31B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108">
              <a:extLst>
                <a:ext uri="{FF2B5EF4-FFF2-40B4-BE49-F238E27FC236}">
                  <a16:creationId xmlns:a16="http://schemas.microsoft.com/office/drawing/2014/main" id="{9E6496B1-2D0D-4965-A15F-D29996C7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109">
              <a:extLst>
                <a:ext uri="{FF2B5EF4-FFF2-40B4-BE49-F238E27FC236}">
                  <a16:creationId xmlns:a16="http://schemas.microsoft.com/office/drawing/2014/main" id="{2858D505-BC0F-4542-9CAF-73B9BC7A9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110">
              <a:extLst>
                <a:ext uri="{FF2B5EF4-FFF2-40B4-BE49-F238E27FC236}">
                  <a16:creationId xmlns:a16="http://schemas.microsoft.com/office/drawing/2014/main" id="{CCA5852C-EA75-494A-906D-4444EBC8F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111">
              <a:extLst>
                <a:ext uri="{FF2B5EF4-FFF2-40B4-BE49-F238E27FC236}">
                  <a16:creationId xmlns:a16="http://schemas.microsoft.com/office/drawing/2014/main" id="{6B65DECE-0D4D-4C78-AF18-01C3AE5CC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112">
              <a:extLst>
                <a:ext uri="{FF2B5EF4-FFF2-40B4-BE49-F238E27FC236}">
                  <a16:creationId xmlns:a16="http://schemas.microsoft.com/office/drawing/2014/main" id="{366BDFF4-C556-448D-AACD-C7F23E533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113">
              <a:extLst>
                <a:ext uri="{FF2B5EF4-FFF2-40B4-BE49-F238E27FC236}">
                  <a16:creationId xmlns:a16="http://schemas.microsoft.com/office/drawing/2014/main" id="{35820F35-FEA1-44C8-B245-887CAB4B5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114">
              <a:extLst>
                <a:ext uri="{FF2B5EF4-FFF2-40B4-BE49-F238E27FC236}">
                  <a16:creationId xmlns:a16="http://schemas.microsoft.com/office/drawing/2014/main" id="{9DA58DB9-67FB-4DCD-8342-B2D24A1B5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115">
              <a:extLst>
                <a:ext uri="{FF2B5EF4-FFF2-40B4-BE49-F238E27FC236}">
                  <a16:creationId xmlns:a16="http://schemas.microsoft.com/office/drawing/2014/main" id="{A4F5AFCA-C3CB-465E-B1B4-D1720F3AC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116">
              <a:extLst>
                <a:ext uri="{FF2B5EF4-FFF2-40B4-BE49-F238E27FC236}">
                  <a16:creationId xmlns:a16="http://schemas.microsoft.com/office/drawing/2014/main" id="{A4376584-97E0-4A67-BAA0-5099E0648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117">
              <a:extLst>
                <a:ext uri="{FF2B5EF4-FFF2-40B4-BE49-F238E27FC236}">
                  <a16:creationId xmlns:a16="http://schemas.microsoft.com/office/drawing/2014/main" id="{0291C11F-3ABD-4338-9316-408237F2F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118">
              <a:extLst>
                <a:ext uri="{FF2B5EF4-FFF2-40B4-BE49-F238E27FC236}">
                  <a16:creationId xmlns:a16="http://schemas.microsoft.com/office/drawing/2014/main" id="{058E2D17-7F96-498B-8F64-B603A1F4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119">
              <a:extLst>
                <a:ext uri="{FF2B5EF4-FFF2-40B4-BE49-F238E27FC236}">
                  <a16:creationId xmlns:a16="http://schemas.microsoft.com/office/drawing/2014/main" id="{35285BA7-8014-4BF8-85D3-EAC429887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838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120">
              <a:extLst>
                <a:ext uri="{FF2B5EF4-FFF2-40B4-BE49-F238E27FC236}">
                  <a16:creationId xmlns:a16="http://schemas.microsoft.com/office/drawing/2014/main" id="{D7843A59-AE6A-498B-95AE-E4AF5CD1D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73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121">
              <a:extLst>
                <a:ext uri="{FF2B5EF4-FFF2-40B4-BE49-F238E27FC236}">
                  <a16:creationId xmlns:a16="http://schemas.microsoft.com/office/drawing/2014/main" id="{0B08F582-3552-4552-9DBF-36DC68A0C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627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122">
              <a:extLst>
                <a:ext uri="{FF2B5EF4-FFF2-40B4-BE49-F238E27FC236}">
                  <a16:creationId xmlns:a16="http://schemas.microsoft.com/office/drawing/2014/main" id="{9AA9D0A9-1949-45AE-B306-44D50E7F0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523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123">
              <a:extLst>
                <a:ext uri="{FF2B5EF4-FFF2-40B4-BE49-F238E27FC236}">
                  <a16:creationId xmlns:a16="http://schemas.microsoft.com/office/drawing/2014/main" id="{FBC4E707-E9C6-48AD-9E86-996E0CEF3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418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124">
              <a:extLst>
                <a:ext uri="{FF2B5EF4-FFF2-40B4-BE49-F238E27FC236}">
                  <a16:creationId xmlns:a16="http://schemas.microsoft.com/office/drawing/2014/main" id="{6E00EBD3-F5F9-4B92-AB1C-5E0A96632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1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125">
              <a:extLst>
                <a:ext uri="{FF2B5EF4-FFF2-40B4-BE49-F238E27FC236}">
                  <a16:creationId xmlns:a16="http://schemas.microsoft.com/office/drawing/2014/main" id="{70539A5C-6D74-48B8-9DD3-512E8F58F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209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126">
              <a:extLst>
                <a:ext uri="{FF2B5EF4-FFF2-40B4-BE49-F238E27FC236}">
                  <a16:creationId xmlns:a16="http://schemas.microsoft.com/office/drawing/2014/main" id="{9B9280E8-AE9B-4224-A4A4-8ACB83FDD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104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127">
              <a:extLst>
                <a:ext uri="{FF2B5EF4-FFF2-40B4-BE49-F238E27FC236}">
                  <a16:creationId xmlns:a16="http://schemas.microsoft.com/office/drawing/2014/main" id="{4CFDAA79-9E3C-4CF9-AE93-D1020B100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0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128">
              <a:extLst>
                <a:ext uri="{FF2B5EF4-FFF2-40B4-BE49-F238E27FC236}">
                  <a16:creationId xmlns:a16="http://schemas.microsoft.com/office/drawing/2014/main" id="{7FE8BAF5-62F6-4145-9FCF-1DE509798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129">
              <a:extLst>
                <a:ext uri="{FF2B5EF4-FFF2-40B4-BE49-F238E27FC236}">
                  <a16:creationId xmlns:a16="http://schemas.microsoft.com/office/drawing/2014/main" id="{89B69392-8BCC-41A5-B410-02A415DBD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631"/>
              <a:ext cx="5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130">
              <a:extLst>
                <a:ext uri="{FF2B5EF4-FFF2-40B4-BE49-F238E27FC236}">
                  <a16:creationId xmlns:a16="http://schemas.microsoft.com/office/drawing/2014/main" id="{F942ADB3-322B-42FF-BDD6-183CCFF69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525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131">
              <a:extLst>
                <a:ext uri="{FF2B5EF4-FFF2-40B4-BE49-F238E27FC236}">
                  <a16:creationId xmlns:a16="http://schemas.microsoft.com/office/drawing/2014/main" id="{D0546B3A-BED7-45B9-A55C-141B9866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420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132">
              <a:extLst>
                <a:ext uri="{FF2B5EF4-FFF2-40B4-BE49-F238E27FC236}">
                  <a16:creationId xmlns:a16="http://schemas.microsoft.com/office/drawing/2014/main" id="{4C3B7F19-99CF-4AAA-BE4B-4683781A2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314"/>
              <a:ext cx="9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133">
              <a:extLst>
                <a:ext uri="{FF2B5EF4-FFF2-40B4-BE49-F238E27FC236}">
                  <a16:creationId xmlns:a16="http://schemas.microsoft.com/office/drawing/2014/main" id="{FB213186-3E30-4C90-8830-423015C1B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209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134">
              <a:extLst>
                <a:ext uri="{FF2B5EF4-FFF2-40B4-BE49-F238E27FC236}">
                  <a16:creationId xmlns:a16="http://schemas.microsoft.com/office/drawing/2014/main" id="{A5AA279C-A9A8-4241-9D39-9E66B7114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2103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Oval 135">
              <a:extLst>
                <a:ext uri="{FF2B5EF4-FFF2-40B4-BE49-F238E27FC236}">
                  <a16:creationId xmlns:a16="http://schemas.microsoft.com/office/drawing/2014/main" id="{93035D9D-5800-44CC-AF6E-B94BACEB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998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136">
              <a:extLst>
                <a:ext uri="{FF2B5EF4-FFF2-40B4-BE49-F238E27FC236}">
                  <a16:creationId xmlns:a16="http://schemas.microsoft.com/office/drawing/2014/main" id="{4AB0DE80-92E6-44BC-9089-4E0EBB9E6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892"/>
              <a:ext cx="13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137">
              <a:extLst>
                <a:ext uri="{FF2B5EF4-FFF2-40B4-BE49-F238E27FC236}">
                  <a16:creationId xmlns:a16="http://schemas.microsoft.com/office/drawing/2014/main" id="{909BB2F0-C92D-48C7-9C7D-0A8B526E7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787"/>
              <a:ext cx="17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138">
              <a:extLst>
                <a:ext uri="{FF2B5EF4-FFF2-40B4-BE49-F238E27FC236}">
                  <a16:creationId xmlns:a16="http://schemas.microsoft.com/office/drawing/2014/main" id="{08C21A69-40F3-4EE0-B00C-0F3A21BCE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681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139">
              <a:extLst>
                <a:ext uri="{FF2B5EF4-FFF2-40B4-BE49-F238E27FC236}">
                  <a16:creationId xmlns:a16="http://schemas.microsoft.com/office/drawing/2014/main" id="{5395E440-7945-40BE-A98B-01C9B207D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576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140">
              <a:extLst>
                <a:ext uri="{FF2B5EF4-FFF2-40B4-BE49-F238E27FC236}">
                  <a16:creationId xmlns:a16="http://schemas.microsoft.com/office/drawing/2014/main" id="{A8450EA9-D285-44CE-9B2B-CB271827B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471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141">
              <a:extLst>
                <a:ext uri="{FF2B5EF4-FFF2-40B4-BE49-F238E27FC236}">
                  <a16:creationId xmlns:a16="http://schemas.microsoft.com/office/drawing/2014/main" id="{C105267F-AF4F-4D2A-983B-60EA1CACE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363"/>
              <a:ext cx="21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142">
              <a:extLst>
                <a:ext uri="{FF2B5EF4-FFF2-40B4-BE49-F238E27FC236}">
                  <a16:creationId xmlns:a16="http://schemas.microsoft.com/office/drawing/2014/main" id="{2676BE37-B439-40D3-9628-DED1A5D19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258"/>
              <a:ext cx="25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143">
              <a:extLst>
                <a:ext uri="{FF2B5EF4-FFF2-40B4-BE49-F238E27FC236}">
                  <a16:creationId xmlns:a16="http://schemas.microsoft.com/office/drawing/2014/main" id="{929B66D5-381D-43BA-87F9-DFE25AFA9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152"/>
              <a:ext cx="25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144">
              <a:extLst>
                <a:ext uri="{FF2B5EF4-FFF2-40B4-BE49-F238E27FC236}">
                  <a16:creationId xmlns:a16="http://schemas.microsoft.com/office/drawing/2014/main" id="{CB411E4D-4D39-4B8C-B468-644A8E4D1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7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145">
              <a:extLst>
                <a:ext uri="{FF2B5EF4-FFF2-40B4-BE49-F238E27FC236}">
                  <a16:creationId xmlns:a16="http://schemas.microsoft.com/office/drawing/2014/main" id="{A29D9A9B-74F8-4FBF-ADA3-59CD44895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146">
              <a:extLst>
                <a:ext uri="{FF2B5EF4-FFF2-40B4-BE49-F238E27FC236}">
                  <a16:creationId xmlns:a16="http://schemas.microsoft.com/office/drawing/2014/main" id="{C9185F6F-49F4-4E30-93D4-44F73A6EB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838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147">
              <a:extLst>
                <a:ext uri="{FF2B5EF4-FFF2-40B4-BE49-F238E27FC236}">
                  <a16:creationId xmlns:a16="http://schemas.microsoft.com/office/drawing/2014/main" id="{4C724F3C-D06E-4726-B20A-AA733B89F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73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148">
              <a:extLst>
                <a:ext uri="{FF2B5EF4-FFF2-40B4-BE49-F238E27FC236}">
                  <a16:creationId xmlns:a16="http://schemas.microsoft.com/office/drawing/2014/main" id="{C7D63F57-BCAE-48F9-ABEB-BF2FE8C95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627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149">
              <a:extLst>
                <a:ext uri="{FF2B5EF4-FFF2-40B4-BE49-F238E27FC236}">
                  <a16:creationId xmlns:a16="http://schemas.microsoft.com/office/drawing/2014/main" id="{8B300587-DD8F-41CB-80C4-31759F35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523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150">
              <a:extLst>
                <a:ext uri="{FF2B5EF4-FFF2-40B4-BE49-F238E27FC236}">
                  <a16:creationId xmlns:a16="http://schemas.microsoft.com/office/drawing/2014/main" id="{A60AFD26-B158-4009-849E-AFF6DFF39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418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151">
              <a:extLst>
                <a:ext uri="{FF2B5EF4-FFF2-40B4-BE49-F238E27FC236}">
                  <a16:creationId xmlns:a16="http://schemas.microsoft.com/office/drawing/2014/main" id="{BC323070-E615-4A7E-9D15-D849917CE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1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152">
              <a:extLst>
                <a:ext uri="{FF2B5EF4-FFF2-40B4-BE49-F238E27FC236}">
                  <a16:creationId xmlns:a16="http://schemas.microsoft.com/office/drawing/2014/main" id="{D03AE207-BAC7-4EC8-8096-A669EB503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09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153">
              <a:extLst>
                <a:ext uri="{FF2B5EF4-FFF2-40B4-BE49-F238E27FC236}">
                  <a16:creationId xmlns:a16="http://schemas.microsoft.com/office/drawing/2014/main" id="{78D75E58-0CE8-4622-988F-DDF48558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154">
              <a:extLst>
                <a:ext uri="{FF2B5EF4-FFF2-40B4-BE49-F238E27FC236}">
                  <a16:creationId xmlns:a16="http://schemas.microsoft.com/office/drawing/2014/main" id="{BC4719BA-951E-4A20-9286-3730DD9BB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0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155">
              <a:extLst>
                <a:ext uri="{FF2B5EF4-FFF2-40B4-BE49-F238E27FC236}">
                  <a16:creationId xmlns:a16="http://schemas.microsoft.com/office/drawing/2014/main" id="{6DF501C1-5E0E-4C42-8A0F-55781C9B7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156">
              <a:extLst>
                <a:ext uri="{FF2B5EF4-FFF2-40B4-BE49-F238E27FC236}">
                  <a16:creationId xmlns:a16="http://schemas.microsoft.com/office/drawing/2014/main" id="{3C80AC40-8D74-4EE6-8426-CAB4431BA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157">
              <a:extLst>
                <a:ext uri="{FF2B5EF4-FFF2-40B4-BE49-F238E27FC236}">
                  <a16:creationId xmlns:a16="http://schemas.microsoft.com/office/drawing/2014/main" id="{6D5E3007-8137-4D68-9876-7551AF7ED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158">
              <a:extLst>
                <a:ext uri="{FF2B5EF4-FFF2-40B4-BE49-F238E27FC236}">
                  <a16:creationId xmlns:a16="http://schemas.microsoft.com/office/drawing/2014/main" id="{EA60899C-25A8-4611-AE0D-E452F47C9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159">
              <a:extLst>
                <a:ext uri="{FF2B5EF4-FFF2-40B4-BE49-F238E27FC236}">
                  <a16:creationId xmlns:a16="http://schemas.microsoft.com/office/drawing/2014/main" id="{3DAF8A12-6C86-4E06-8284-88AE978AD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160">
              <a:extLst>
                <a:ext uri="{FF2B5EF4-FFF2-40B4-BE49-F238E27FC236}">
                  <a16:creationId xmlns:a16="http://schemas.microsoft.com/office/drawing/2014/main" id="{5E1FBF09-7153-4F1C-8E68-E1C6FEDC3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Oval 161">
              <a:extLst>
                <a:ext uri="{FF2B5EF4-FFF2-40B4-BE49-F238E27FC236}">
                  <a16:creationId xmlns:a16="http://schemas.microsoft.com/office/drawing/2014/main" id="{89C45662-A804-46FF-9D56-B70AAD3CA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162">
              <a:extLst>
                <a:ext uri="{FF2B5EF4-FFF2-40B4-BE49-F238E27FC236}">
                  <a16:creationId xmlns:a16="http://schemas.microsoft.com/office/drawing/2014/main" id="{51EC8995-2522-4BFD-847C-21EAE7D91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Oval 163">
              <a:extLst>
                <a:ext uri="{FF2B5EF4-FFF2-40B4-BE49-F238E27FC236}">
                  <a16:creationId xmlns:a16="http://schemas.microsoft.com/office/drawing/2014/main" id="{4B0124E6-56F6-4740-B889-0FFBC3E0A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Oval 164">
              <a:extLst>
                <a:ext uri="{FF2B5EF4-FFF2-40B4-BE49-F238E27FC236}">
                  <a16:creationId xmlns:a16="http://schemas.microsoft.com/office/drawing/2014/main" id="{610DD7F1-6CF1-4BBF-9AEB-A1C46913C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165">
              <a:extLst>
                <a:ext uri="{FF2B5EF4-FFF2-40B4-BE49-F238E27FC236}">
                  <a16:creationId xmlns:a16="http://schemas.microsoft.com/office/drawing/2014/main" id="{9C088846-C072-42AA-85B4-3FAA45D7D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166">
              <a:extLst>
                <a:ext uri="{FF2B5EF4-FFF2-40B4-BE49-F238E27FC236}">
                  <a16:creationId xmlns:a16="http://schemas.microsoft.com/office/drawing/2014/main" id="{121C5525-52B3-430D-A0CB-9A64CAF46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Oval 167">
              <a:extLst>
                <a:ext uri="{FF2B5EF4-FFF2-40B4-BE49-F238E27FC236}">
                  <a16:creationId xmlns:a16="http://schemas.microsoft.com/office/drawing/2014/main" id="{1327A370-6CE1-40BF-B447-B8CDD1FBE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168">
              <a:extLst>
                <a:ext uri="{FF2B5EF4-FFF2-40B4-BE49-F238E27FC236}">
                  <a16:creationId xmlns:a16="http://schemas.microsoft.com/office/drawing/2014/main" id="{916E06C2-9EDC-4A95-A29F-8F67FF8F1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169">
              <a:extLst>
                <a:ext uri="{FF2B5EF4-FFF2-40B4-BE49-F238E27FC236}">
                  <a16:creationId xmlns:a16="http://schemas.microsoft.com/office/drawing/2014/main" id="{19014BBA-9472-4F2A-BB51-04F3FD4FD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170">
              <a:extLst>
                <a:ext uri="{FF2B5EF4-FFF2-40B4-BE49-F238E27FC236}">
                  <a16:creationId xmlns:a16="http://schemas.microsoft.com/office/drawing/2014/main" id="{15A7F51E-73F7-41AC-A7D6-5B135F993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Oval 171">
              <a:extLst>
                <a:ext uri="{FF2B5EF4-FFF2-40B4-BE49-F238E27FC236}">
                  <a16:creationId xmlns:a16="http://schemas.microsoft.com/office/drawing/2014/main" id="{0B2E6940-10DC-4465-B91B-BBFBCA508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Oval 172">
              <a:extLst>
                <a:ext uri="{FF2B5EF4-FFF2-40B4-BE49-F238E27FC236}">
                  <a16:creationId xmlns:a16="http://schemas.microsoft.com/office/drawing/2014/main" id="{57CF51B3-86D8-4476-9F1E-0D6D28465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Oval 173">
              <a:extLst>
                <a:ext uri="{FF2B5EF4-FFF2-40B4-BE49-F238E27FC236}">
                  <a16:creationId xmlns:a16="http://schemas.microsoft.com/office/drawing/2014/main" id="{BFCE5C9D-245C-460E-938A-577CDEA3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Oval 174">
              <a:extLst>
                <a:ext uri="{FF2B5EF4-FFF2-40B4-BE49-F238E27FC236}">
                  <a16:creationId xmlns:a16="http://schemas.microsoft.com/office/drawing/2014/main" id="{16FD6DD3-C72C-42CF-8A4F-C39F45A26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Oval 175">
              <a:extLst>
                <a:ext uri="{FF2B5EF4-FFF2-40B4-BE49-F238E27FC236}">
                  <a16:creationId xmlns:a16="http://schemas.microsoft.com/office/drawing/2014/main" id="{F4BDAC68-F6B2-47D1-9F84-D40CEC999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Oval 176">
              <a:extLst>
                <a:ext uri="{FF2B5EF4-FFF2-40B4-BE49-F238E27FC236}">
                  <a16:creationId xmlns:a16="http://schemas.microsoft.com/office/drawing/2014/main" id="{D5F09ABF-BE75-412C-8A14-736E37B46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Oval 177">
              <a:extLst>
                <a:ext uri="{FF2B5EF4-FFF2-40B4-BE49-F238E27FC236}">
                  <a16:creationId xmlns:a16="http://schemas.microsoft.com/office/drawing/2014/main" id="{A4B58EE2-18A9-4553-B8F2-43AB72A64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Oval 178">
              <a:extLst>
                <a:ext uri="{FF2B5EF4-FFF2-40B4-BE49-F238E27FC236}">
                  <a16:creationId xmlns:a16="http://schemas.microsoft.com/office/drawing/2014/main" id="{9CE3BB0B-6D1D-477A-AD49-48BD0DFFD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Oval 179">
              <a:extLst>
                <a:ext uri="{FF2B5EF4-FFF2-40B4-BE49-F238E27FC236}">
                  <a16:creationId xmlns:a16="http://schemas.microsoft.com/office/drawing/2014/main" id="{FA7155F9-B839-4F87-95B7-5FBE85220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Oval 180">
              <a:extLst>
                <a:ext uri="{FF2B5EF4-FFF2-40B4-BE49-F238E27FC236}">
                  <a16:creationId xmlns:a16="http://schemas.microsoft.com/office/drawing/2014/main" id="{38DF727B-9256-431C-9D38-349DDE2D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Oval 181">
              <a:extLst>
                <a:ext uri="{FF2B5EF4-FFF2-40B4-BE49-F238E27FC236}">
                  <a16:creationId xmlns:a16="http://schemas.microsoft.com/office/drawing/2014/main" id="{932C0915-A00F-4BEE-AFC3-DCCEF2445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Oval 182">
              <a:extLst>
                <a:ext uri="{FF2B5EF4-FFF2-40B4-BE49-F238E27FC236}">
                  <a16:creationId xmlns:a16="http://schemas.microsoft.com/office/drawing/2014/main" id="{3830AA86-63A1-4497-A733-1387B42C7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Oval 183">
              <a:extLst>
                <a:ext uri="{FF2B5EF4-FFF2-40B4-BE49-F238E27FC236}">
                  <a16:creationId xmlns:a16="http://schemas.microsoft.com/office/drawing/2014/main" id="{EE64EDF5-C62D-482A-93F7-335C66C44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Oval 184">
              <a:extLst>
                <a:ext uri="{FF2B5EF4-FFF2-40B4-BE49-F238E27FC236}">
                  <a16:creationId xmlns:a16="http://schemas.microsoft.com/office/drawing/2014/main" id="{2058109E-1D4C-4EB8-B792-B7C96F1CD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Oval 185">
              <a:extLst>
                <a:ext uri="{FF2B5EF4-FFF2-40B4-BE49-F238E27FC236}">
                  <a16:creationId xmlns:a16="http://schemas.microsoft.com/office/drawing/2014/main" id="{40BBFDCB-00F0-4D5B-88EB-D6CE09D54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Oval 186">
              <a:extLst>
                <a:ext uri="{FF2B5EF4-FFF2-40B4-BE49-F238E27FC236}">
                  <a16:creationId xmlns:a16="http://schemas.microsoft.com/office/drawing/2014/main" id="{711299C7-A346-4FC5-93D9-0C6A4D2D6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Oval 187">
              <a:extLst>
                <a:ext uri="{FF2B5EF4-FFF2-40B4-BE49-F238E27FC236}">
                  <a16:creationId xmlns:a16="http://schemas.microsoft.com/office/drawing/2014/main" id="{D8366FE8-7DFA-4C4D-8A6F-29E4CABA0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Oval 188">
              <a:extLst>
                <a:ext uri="{FF2B5EF4-FFF2-40B4-BE49-F238E27FC236}">
                  <a16:creationId xmlns:a16="http://schemas.microsoft.com/office/drawing/2014/main" id="{0EEEA118-CE63-4BBB-90CF-A26333DC5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Oval 189">
              <a:extLst>
                <a:ext uri="{FF2B5EF4-FFF2-40B4-BE49-F238E27FC236}">
                  <a16:creationId xmlns:a16="http://schemas.microsoft.com/office/drawing/2014/main" id="{637F60AE-73D1-4CDA-A937-6409C8A60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Oval 190">
              <a:extLst>
                <a:ext uri="{FF2B5EF4-FFF2-40B4-BE49-F238E27FC236}">
                  <a16:creationId xmlns:a16="http://schemas.microsoft.com/office/drawing/2014/main" id="{84392C82-5710-493B-8334-D746C30CA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Oval 191">
              <a:extLst>
                <a:ext uri="{FF2B5EF4-FFF2-40B4-BE49-F238E27FC236}">
                  <a16:creationId xmlns:a16="http://schemas.microsoft.com/office/drawing/2014/main" id="{C1A7B6A1-2BD7-43AA-9882-733FA9620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Oval 192">
              <a:extLst>
                <a:ext uri="{FF2B5EF4-FFF2-40B4-BE49-F238E27FC236}">
                  <a16:creationId xmlns:a16="http://schemas.microsoft.com/office/drawing/2014/main" id="{71D0A428-F5B0-456E-919D-781783735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Oval 193">
              <a:extLst>
                <a:ext uri="{FF2B5EF4-FFF2-40B4-BE49-F238E27FC236}">
                  <a16:creationId xmlns:a16="http://schemas.microsoft.com/office/drawing/2014/main" id="{29AD57E0-7AAC-4979-8744-5B8E1323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Oval 194">
              <a:extLst>
                <a:ext uri="{FF2B5EF4-FFF2-40B4-BE49-F238E27FC236}">
                  <a16:creationId xmlns:a16="http://schemas.microsoft.com/office/drawing/2014/main" id="{62F9D05D-6D07-42D9-9FDC-FB701DC78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Oval 195">
              <a:extLst>
                <a:ext uri="{FF2B5EF4-FFF2-40B4-BE49-F238E27FC236}">
                  <a16:creationId xmlns:a16="http://schemas.microsoft.com/office/drawing/2014/main" id="{38E86128-6A47-4D9D-A46D-3A80FA7D5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196">
              <a:extLst>
                <a:ext uri="{FF2B5EF4-FFF2-40B4-BE49-F238E27FC236}">
                  <a16:creationId xmlns:a16="http://schemas.microsoft.com/office/drawing/2014/main" id="{1804149E-EBE0-47C8-AF29-AA8F81D21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Oval 197">
              <a:extLst>
                <a:ext uri="{FF2B5EF4-FFF2-40B4-BE49-F238E27FC236}">
                  <a16:creationId xmlns:a16="http://schemas.microsoft.com/office/drawing/2014/main" id="{80840F35-74AF-4820-894D-991B87A9D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Oval 198">
              <a:extLst>
                <a:ext uri="{FF2B5EF4-FFF2-40B4-BE49-F238E27FC236}">
                  <a16:creationId xmlns:a16="http://schemas.microsoft.com/office/drawing/2014/main" id="{F1A719D6-1133-4F9D-B56C-F78346151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199">
              <a:extLst>
                <a:ext uri="{FF2B5EF4-FFF2-40B4-BE49-F238E27FC236}">
                  <a16:creationId xmlns:a16="http://schemas.microsoft.com/office/drawing/2014/main" id="{2E02266C-B725-4A62-8994-2C7C8195B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200">
              <a:extLst>
                <a:ext uri="{FF2B5EF4-FFF2-40B4-BE49-F238E27FC236}">
                  <a16:creationId xmlns:a16="http://schemas.microsoft.com/office/drawing/2014/main" id="{E31B604B-364A-45F5-B39B-2741C9C8B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201">
              <a:extLst>
                <a:ext uri="{FF2B5EF4-FFF2-40B4-BE49-F238E27FC236}">
                  <a16:creationId xmlns:a16="http://schemas.microsoft.com/office/drawing/2014/main" id="{BD93346F-13FE-4879-96A4-E6D4C5FD9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202">
              <a:extLst>
                <a:ext uri="{FF2B5EF4-FFF2-40B4-BE49-F238E27FC236}">
                  <a16:creationId xmlns:a16="http://schemas.microsoft.com/office/drawing/2014/main" id="{CA8B1574-B7C3-4E5B-8EA7-EA4FF3E16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203">
              <a:extLst>
                <a:ext uri="{FF2B5EF4-FFF2-40B4-BE49-F238E27FC236}">
                  <a16:creationId xmlns:a16="http://schemas.microsoft.com/office/drawing/2014/main" id="{DCC9E986-6074-40AE-9068-2F75314C9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204">
              <a:extLst>
                <a:ext uri="{FF2B5EF4-FFF2-40B4-BE49-F238E27FC236}">
                  <a16:creationId xmlns:a16="http://schemas.microsoft.com/office/drawing/2014/main" id="{468001D6-EDA5-423B-B20A-7FA0F1CA3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205">
              <a:extLst>
                <a:ext uri="{FF2B5EF4-FFF2-40B4-BE49-F238E27FC236}">
                  <a16:creationId xmlns:a16="http://schemas.microsoft.com/office/drawing/2014/main" id="{949EEEF7-68C8-46B0-B9D6-3DCEA14D8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Oval 206">
              <a:extLst>
                <a:ext uri="{FF2B5EF4-FFF2-40B4-BE49-F238E27FC236}">
                  <a16:creationId xmlns:a16="http://schemas.microsoft.com/office/drawing/2014/main" id="{CDD26331-23FC-4DD7-87E5-8F2FC4736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Oval 207">
              <a:extLst>
                <a:ext uri="{FF2B5EF4-FFF2-40B4-BE49-F238E27FC236}">
                  <a16:creationId xmlns:a16="http://schemas.microsoft.com/office/drawing/2014/main" id="{BA6A4865-1A3F-4B55-973D-B327A4E92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Oval 208">
              <a:extLst>
                <a:ext uri="{FF2B5EF4-FFF2-40B4-BE49-F238E27FC236}">
                  <a16:creationId xmlns:a16="http://schemas.microsoft.com/office/drawing/2014/main" id="{9C2D34CF-0D5E-42CB-BB3C-0D4BBF5C9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Oval 209">
              <a:extLst>
                <a:ext uri="{FF2B5EF4-FFF2-40B4-BE49-F238E27FC236}">
                  <a16:creationId xmlns:a16="http://schemas.microsoft.com/office/drawing/2014/main" id="{4FA0045C-399F-4799-AB9A-6E3FC8656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210">
              <a:extLst>
                <a:ext uri="{FF2B5EF4-FFF2-40B4-BE49-F238E27FC236}">
                  <a16:creationId xmlns:a16="http://schemas.microsoft.com/office/drawing/2014/main" id="{5645F95E-353A-42F7-B039-7A6C10E92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Oval 211">
              <a:extLst>
                <a:ext uri="{FF2B5EF4-FFF2-40B4-BE49-F238E27FC236}">
                  <a16:creationId xmlns:a16="http://schemas.microsoft.com/office/drawing/2014/main" id="{573CA85A-C69B-4B1E-90DD-9DF1FC42F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Oval 212">
              <a:extLst>
                <a:ext uri="{FF2B5EF4-FFF2-40B4-BE49-F238E27FC236}">
                  <a16:creationId xmlns:a16="http://schemas.microsoft.com/office/drawing/2014/main" id="{0D0EF2F6-67A6-43B9-9BB9-5026074C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Oval 213">
              <a:extLst>
                <a:ext uri="{FF2B5EF4-FFF2-40B4-BE49-F238E27FC236}">
                  <a16:creationId xmlns:a16="http://schemas.microsoft.com/office/drawing/2014/main" id="{F0A77C09-B62B-4650-9407-DD2807FCA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211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Oval 214">
              <a:extLst>
                <a:ext uri="{FF2B5EF4-FFF2-40B4-BE49-F238E27FC236}">
                  <a16:creationId xmlns:a16="http://schemas.microsoft.com/office/drawing/2014/main" id="{1B78E498-BD00-4AD2-BDC3-8D79297E9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105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Oval 215">
              <a:extLst>
                <a:ext uri="{FF2B5EF4-FFF2-40B4-BE49-F238E27FC236}">
                  <a16:creationId xmlns:a16="http://schemas.microsoft.com/office/drawing/2014/main" id="{694F895A-2A7E-4AF4-9FAA-E4D1486B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000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Oval 216">
              <a:extLst>
                <a:ext uri="{FF2B5EF4-FFF2-40B4-BE49-F238E27FC236}">
                  <a16:creationId xmlns:a16="http://schemas.microsoft.com/office/drawing/2014/main" id="{D6C794DB-B1F5-4780-A7A2-F670B74CB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Oval 217">
              <a:extLst>
                <a:ext uri="{FF2B5EF4-FFF2-40B4-BE49-F238E27FC236}">
                  <a16:creationId xmlns:a16="http://schemas.microsoft.com/office/drawing/2014/main" id="{1BFEE2C0-758D-4FC6-BDB8-EE9C1C0EC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Oval 218">
              <a:extLst>
                <a:ext uri="{FF2B5EF4-FFF2-40B4-BE49-F238E27FC236}">
                  <a16:creationId xmlns:a16="http://schemas.microsoft.com/office/drawing/2014/main" id="{D5EFF833-86A3-422B-98A8-B913DC70B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683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Oval 219">
              <a:extLst>
                <a:ext uri="{FF2B5EF4-FFF2-40B4-BE49-F238E27FC236}">
                  <a16:creationId xmlns:a16="http://schemas.microsoft.com/office/drawing/2014/main" id="{9B9C7706-2A3A-4F4C-8F6D-4A12C8B1E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220">
              <a:extLst>
                <a:ext uri="{FF2B5EF4-FFF2-40B4-BE49-F238E27FC236}">
                  <a16:creationId xmlns:a16="http://schemas.microsoft.com/office/drawing/2014/main" id="{B3A23B4B-95E0-432D-8239-4D8D099C4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473"/>
              <a:ext cx="12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221">
              <a:extLst>
                <a:ext uri="{FF2B5EF4-FFF2-40B4-BE49-F238E27FC236}">
                  <a16:creationId xmlns:a16="http://schemas.microsoft.com/office/drawing/2014/main" id="{EDFE4DBF-96FB-4219-AA6A-D668D34F6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36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222">
              <a:extLst>
                <a:ext uri="{FF2B5EF4-FFF2-40B4-BE49-F238E27FC236}">
                  <a16:creationId xmlns:a16="http://schemas.microsoft.com/office/drawing/2014/main" id="{27521637-E7EE-474B-B89D-C3603CD8B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223">
              <a:extLst>
                <a:ext uri="{FF2B5EF4-FFF2-40B4-BE49-F238E27FC236}">
                  <a16:creationId xmlns:a16="http://schemas.microsoft.com/office/drawing/2014/main" id="{629D20D5-7600-4F8C-9AA9-6FE64AF7B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224">
              <a:extLst>
                <a:ext uri="{FF2B5EF4-FFF2-40B4-BE49-F238E27FC236}">
                  <a16:creationId xmlns:a16="http://schemas.microsoft.com/office/drawing/2014/main" id="{D4BF12D0-D0DE-40B8-B90A-15DCE976D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Oval 225">
              <a:extLst>
                <a:ext uri="{FF2B5EF4-FFF2-40B4-BE49-F238E27FC236}">
                  <a16:creationId xmlns:a16="http://schemas.microsoft.com/office/drawing/2014/main" id="{93B98AC0-0BB4-47B2-A925-3433FBB43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Oval 226">
              <a:extLst>
                <a:ext uri="{FF2B5EF4-FFF2-40B4-BE49-F238E27FC236}">
                  <a16:creationId xmlns:a16="http://schemas.microsoft.com/office/drawing/2014/main" id="{5B7DA41B-6886-480F-A9ED-95CF9C39A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Oval 227">
              <a:extLst>
                <a:ext uri="{FF2B5EF4-FFF2-40B4-BE49-F238E27FC236}">
                  <a16:creationId xmlns:a16="http://schemas.microsoft.com/office/drawing/2014/main" id="{03C384EA-47FC-47A8-BEBC-5D17C3AB1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Oval 228">
              <a:extLst>
                <a:ext uri="{FF2B5EF4-FFF2-40B4-BE49-F238E27FC236}">
                  <a16:creationId xmlns:a16="http://schemas.microsoft.com/office/drawing/2014/main" id="{1B6A23A6-8D81-4CC9-9924-67401EAC1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Oval 229">
              <a:extLst>
                <a:ext uri="{FF2B5EF4-FFF2-40B4-BE49-F238E27FC236}">
                  <a16:creationId xmlns:a16="http://schemas.microsoft.com/office/drawing/2014/main" id="{0AD833A3-96F9-4E45-95E7-B6A8508F6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Oval 230">
              <a:extLst>
                <a:ext uri="{FF2B5EF4-FFF2-40B4-BE49-F238E27FC236}">
                  <a16:creationId xmlns:a16="http://schemas.microsoft.com/office/drawing/2014/main" id="{563A321F-230B-442F-86A2-6BAF37C97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Oval 231">
              <a:extLst>
                <a:ext uri="{FF2B5EF4-FFF2-40B4-BE49-F238E27FC236}">
                  <a16:creationId xmlns:a16="http://schemas.microsoft.com/office/drawing/2014/main" id="{B6EBBB10-383E-4E11-9A77-4A32F342F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Oval 232">
              <a:extLst>
                <a:ext uri="{FF2B5EF4-FFF2-40B4-BE49-F238E27FC236}">
                  <a16:creationId xmlns:a16="http://schemas.microsoft.com/office/drawing/2014/main" id="{7AEB620D-ABA1-4E1A-8987-59B31655E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Oval 233">
              <a:extLst>
                <a:ext uri="{FF2B5EF4-FFF2-40B4-BE49-F238E27FC236}">
                  <a16:creationId xmlns:a16="http://schemas.microsoft.com/office/drawing/2014/main" id="{26B03ED1-0F5A-481F-9130-B9D9442A1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Oval 234">
              <a:extLst>
                <a:ext uri="{FF2B5EF4-FFF2-40B4-BE49-F238E27FC236}">
                  <a16:creationId xmlns:a16="http://schemas.microsoft.com/office/drawing/2014/main" id="{AAB04603-E942-4B79-9B3F-146C1D793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Oval 235">
              <a:extLst>
                <a:ext uri="{FF2B5EF4-FFF2-40B4-BE49-F238E27FC236}">
                  <a16:creationId xmlns:a16="http://schemas.microsoft.com/office/drawing/2014/main" id="{D85C40DD-58AE-4735-A084-A857721DE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236">
              <a:extLst>
                <a:ext uri="{FF2B5EF4-FFF2-40B4-BE49-F238E27FC236}">
                  <a16:creationId xmlns:a16="http://schemas.microsoft.com/office/drawing/2014/main" id="{60D0609C-17EF-44EF-B161-94FAF00D7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237">
              <a:extLst>
                <a:ext uri="{FF2B5EF4-FFF2-40B4-BE49-F238E27FC236}">
                  <a16:creationId xmlns:a16="http://schemas.microsoft.com/office/drawing/2014/main" id="{FFE30D96-5A39-4218-A5DA-DBE78D4E5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238">
              <a:extLst>
                <a:ext uri="{FF2B5EF4-FFF2-40B4-BE49-F238E27FC236}">
                  <a16:creationId xmlns:a16="http://schemas.microsoft.com/office/drawing/2014/main" id="{45F1453A-B69F-404F-AFC4-951F819C9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239">
              <a:extLst>
                <a:ext uri="{FF2B5EF4-FFF2-40B4-BE49-F238E27FC236}">
                  <a16:creationId xmlns:a16="http://schemas.microsoft.com/office/drawing/2014/main" id="{C43BFE23-6F14-4906-A4D4-D05C4ECB0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240">
              <a:extLst>
                <a:ext uri="{FF2B5EF4-FFF2-40B4-BE49-F238E27FC236}">
                  <a16:creationId xmlns:a16="http://schemas.microsoft.com/office/drawing/2014/main" id="{CC3362DC-C882-4AFF-8516-64B050589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241">
              <a:extLst>
                <a:ext uri="{FF2B5EF4-FFF2-40B4-BE49-F238E27FC236}">
                  <a16:creationId xmlns:a16="http://schemas.microsoft.com/office/drawing/2014/main" id="{84937CA7-8190-4519-976D-4AD8EEB08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Oval 242">
              <a:extLst>
                <a:ext uri="{FF2B5EF4-FFF2-40B4-BE49-F238E27FC236}">
                  <a16:creationId xmlns:a16="http://schemas.microsoft.com/office/drawing/2014/main" id="{E5EA6F60-A701-465F-9348-B92DF6B5C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Oval 243">
              <a:extLst>
                <a:ext uri="{FF2B5EF4-FFF2-40B4-BE49-F238E27FC236}">
                  <a16:creationId xmlns:a16="http://schemas.microsoft.com/office/drawing/2014/main" id="{4F72D299-33F5-4AFB-9751-D9604E7B3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Oval 244">
              <a:extLst>
                <a:ext uri="{FF2B5EF4-FFF2-40B4-BE49-F238E27FC236}">
                  <a16:creationId xmlns:a16="http://schemas.microsoft.com/office/drawing/2014/main" id="{1D8E2E17-A02D-412E-8670-C43FFE1D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Oval 245">
              <a:extLst>
                <a:ext uri="{FF2B5EF4-FFF2-40B4-BE49-F238E27FC236}">
                  <a16:creationId xmlns:a16="http://schemas.microsoft.com/office/drawing/2014/main" id="{F4663CB8-7F34-4E95-BE8E-1E47CC27B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Oval 246">
              <a:extLst>
                <a:ext uri="{FF2B5EF4-FFF2-40B4-BE49-F238E27FC236}">
                  <a16:creationId xmlns:a16="http://schemas.microsoft.com/office/drawing/2014/main" id="{10EBAFD7-7E73-4CDF-9281-BAD125B40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Oval 247">
              <a:extLst>
                <a:ext uri="{FF2B5EF4-FFF2-40B4-BE49-F238E27FC236}">
                  <a16:creationId xmlns:a16="http://schemas.microsoft.com/office/drawing/2014/main" id="{5326F04A-FF4D-4EFA-BE62-98458B00F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1" name="Picture Placeholder 2">
            <a:extLst>
              <a:ext uri="{FF2B5EF4-FFF2-40B4-BE49-F238E27FC236}">
                <a16:creationId xmlns:a16="http://schemas.microsoft.com/office/drawing/2014/main" id="{C7353AC5-A8F9-47F9-BA93-27C20C6B673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1162" y="2358787"/>
            <a:ext cx="4784394" cy="299430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3CE97083-65E7-494A-BFAF-06A9DEDFDC96}"/>
              </a:ext>
            </a:extLst>
          </p:cNvPr>
          <p:cNvCxnSpPr/>
          <p:nvPr userDrawn="1"/>
        </p:nvCxnSpPr>
        <p:spPr>
          <a:xfrm>
            <a:off x="3553563" y="6404706"/>
            <a:ext cx="0" cy="1666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6CBD28A9-D0BE-40CF-BEA3-BDD7D2707D96}"/>
              </a:ext>
            </a:extLst>
          </p:cNvPr>
          <p:cNvSpPr txBox="1"/>
          <p:nvPr userDrawn="1"/>
        </p:nvSpPr>
        <p:spPr>
          <a:xfrm>
            <a:off x="1201915" y="6304662"/>
            <a:ext cx="24656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="1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Simple Slide Deck</a:t>
            </a:r>
            <a:endParaRPr lang="en-US" sz="1700" b="1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4" name="Slide Number Placeholder 13">
            <a:extLst>
              <a:ext uri="{FF2B5EF4-FFF2-40B4-BE49-F238E27FC236}">
                <a16:creationId xmlns:a16="http://schemas.microsoft.com/office/drawing/2014/main" id="{50C2F9C9-DFC7-4470-AE4D-89392E5D9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6361" y="6365670"/>
            <a:ext cx="474823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2"/>
                </a:solidFill>
              </a:defRPr>
            </a:lvl1pPr>
          </a:lstStyle>
          <a:p>
            <a:fld id="{1F70EEBF-E97C-49FF-B05B-3B4D348638D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28C6F8E5-CBB5-4DF0-B5B4-2CE2F65DE175}"/>
              </a:ext>
            </a:extLst>
          </p:cNvPr>
          <p:cNvCxnSpPr/>
          <p:nvPr userDrawn="1"/>
        </p:nvCxnSpPr>
        <p:spPr>
          <a:xfrm>
            <a:off x="3750030" y="6594829"/>
            <a:ext cx="2928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Freeform 6">
            <a:extLst>
              <a:ext uri="{FF2B5EF4-FFF2-40B4-BE49-F238E27FC236}">
                <a16:creationId xmlns:a16="http://schemas.microsoft.com/office/drawing/2014/main" id="{153BEA81-3BA0-4227-9B26-FC6E79A1D21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21787" y="6362293"/>
            <a:ext cx="280473" cy="254119"/>
          </a:xfrm>
          <a:custGeom>
            <a:avLst/>
            <a:gdLst>
              <a:gd name="T0" fmla="*/ 657 w 893"/>
              <a:gd name="T1" fmla="*/ 654 h 890"/>
              <a:gd name="T2" fmla="*/ 401 w 893"/>
              <a:gd name="T3" fmla="*/ 654 h 890"/>
              <a:gd name="T4" fmla="*/ 401 w 893"/>
              <a:gd name="T5" fmla="*/ 532 h 890"/>
              <a:gd name="T6" fmla="*/ 533 w 893"/>
              <a:gd name="T7" fmla="*/ 532 h 890"/>
              <a:gd name="T8" fmla="*/ 533 w 893"/>
              <a:gd name="T9" fmla="*/ 399 h 890"/>
              <a:gd name="T10" fmla="*/ 657 w 893"/>
              <a:gd name="T11" fmla="*/ 399 h 890"/>
              <a:gd name="T12" fmla="*/ 657 w 893"/>
              <a:gd name="T13" fmla="*/ 654 h 890"/>
              <a:gd name="T14" fmla="*/ 198 w 893"/>
              <a:gd name="T15" fmla="*/ 532 h 890"/>
              <a:gd name="T16" fmla="*/ 124 w 893"/>
              <a:gd name="T17" fmla="*/ 532 h 890"/>
              <a:gd name="T18" fmla="*/ 124 w 893"/>
              <a:gd name="T19" fmla="*/ 124 h 890"/>
              <a:gd name="T20" fmla="*/ 533 w 893"/>
              <a:gd name="T21" fmla="*/ 124 h 890"/>
              <a:gd name="T22" fmla="*/ 533 w 893"/>
              <a:gd name="T23" fmla="*/ 198 h 890"/>
              <a:gd name="T24" fmla="*/ 657 w 893"/>
              <a:gd name="T25" fmla="*/ 198 h 890"/>
              <a:gd name="T26" fmla="*/ 657 w 893"/>
              <a:gd name="T27" fmla="*/ 0 h 890"/>
              <a:gd name="T28" fmla="*/ 0 w 893"/>
              <a:gd name="T29" fmla="*/ 0 h 890"/>
              <a:gd name="T30" fmla="*/ 0 w 893"/>
              <a:gd name="T31" fmla="*/ 654 h 890"/>
              <a:gd name="T32" fmla="*/ 198 w 893"/>
              <a:gd name="T33" fmla="*/ 654 h 890"/>
              <a:gd name="T34" fmla="*/ 198 w 893"/>
              <a:gd name="T35" fmla="*/ 532 h 890"/>
              <a:gd name="T36" fmla="*/ 239 w 893"/>
              <a:gd name="T37" fmla="*/ 236 h 890"/>
              <a:gd name="T38" fmla="*/ 893 w 893"/>
              <a:gd name="T39" fmla="*/ 236 h 890"/>
              <a:gd name="T40" fmla="*/ 893 w 893"/>
              <a:gd name="T41" fmla="*/ 890 h 890"/>
              <a:gd name="T42" fmla="*/ 239 w 893"/>
              <a:gd name="T43" fmla="*/ 890 h 890"/>
              <a:gd name="T44" fmla="*/ 239 w 893"/>
              <a:gd name="T45" fmla="*/ 236 h 890"/>
              <a:gd name="T46" fmla="*/ 361 w 893"/>
              <a:gd name="T47" fmla="*/ 769 h 890"/>
              <a:gd name="T48" fmla="*/ 769 w 893"/>
              <a:gd name="T49" fmla="*/ 769 h 890"/>
              <a:gd name="T50" fmla="*/ 769 w 893"/>
              <a:gd name="T51" fmla="*/ 360 h 890"/>
              <a:gd name="T52" fmla="*/ 361 w 893"/>
              <a:gd name="T53" fmla="*/ 360 h 890"/>
              <a:gd name="T54" fmla="*/ 361 w 893"/>
              <a:gd name="T55" fmla="*/ 769 h 890"/>
              <a:gd name="T56" fmla="*/ 361 w 893"/>
              <a:gd name="T57" fmla="*/ 769 h 890"/>
              <a:gd name="T58" fmla="*/ 361 w 893"/>
              <a:gd name="T59" fmla="*/ 769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93" h="890">
                <a:moveTo>
                  <a:pt x="657" y="654"/>
                </a:moveTo>
                <a:lnTo>
                  <a:pt x="401" y="654"/>
                </a:lnTo>
                <a:lnTo>
                  <a:pt x="401" y="532"/>
                </a:lnTo>
                <a:lnTo>
                  <a:pt x="533" y="532"/>
                </a:lnTo>
                <a:lnTo>
                  <a:pt x="533" y="399"/>
                </a:lnTo>
                <a:lnTo>
                  <a:pt x="657" y="399"/>
                </a:lnTo>
                <a:lnTo>
                  <a:pt x="657" y="654"/>
                </a:lnTo>
                <a:moveTo>
                  <a:pt x="198" y="532"/>
                </a:moveTo>
                <a:lnTo>
                  <a:pt x="124" y="532"/>
                </a:lnTo>
                <a:lnTo>
                  <a:pt x="124" y="124"/>
                </a:lnTo>
                <a:lnTo>
                  <a:pt x="533" y="124"/>
                </a:lnTo>
                <a:lnTo>
                  <a:pt x="533" y="198"/>
                </a:lnTo>
                <a:lnTo>
                  <a:pt x="657" y="198"/>
                </a:lnTo>
                <a:lnTo>
                  <a:pt x="657" y="0"/>
                </a:lnTo>
                <a:lnTo>
                  <a:pt x="0" y="0"/>
                </a:lnTo>
                <a:lnTo>
                  <a:pt x="0" y="654"/>
                </a:lnTo>
                <a:lnTo>
                  <a:pt x="198" y="654"/>
                </a:lnTo>
                <a:lnTo>
                  <a:pt x="198" y="532"/>
                </a:lnTo>
                <a:moveTo>
                  <a:pt x="239" y="236"/>
                </a:moveTo>
                <a:lnTo>
                  <a:pt x="893" y="236"/>
                </a:lnTo>
                <a:lnTo>
                  <a:pt x="893" y="890"/>
                </a:lnTo>
                <a:lnTo>
                  <a:pt x="239" y="890"/>
                </a:lnTo>
                <a:lnTo>
                  <a:pt x="239" y="236"/>
                </a:lnTo>
                <a:moveTo>
                  <a:pt x="361" y="769"/>
                </a:moveTo>
                <a:lnTo>
                  <a:pt x="769" y="769"/>
                </a:lnTo>
                <a:lnTo>
                  <a:pt x="769" y="360"/>
                </a:lnTo>
                <a:lnTo>
                  <a:pt x="361" y="360"/>
                </a:lnTo>
                <a:lnTo>
                  <a:pt x="361" y="769"/>
                </a:lnTo>
                <a:moveTo>
                  <a:pt x="361" y="769"/>
                </a:moveTo>
                <a:lnTo>
                  <a:pt x="361" y="769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8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  <p:sldLayoutId id="2147483676" r:id="rId15"/>
    <p:sldLayoutId id="214748367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FAF182A3-225C-4065-AFA3-EA8ADCCF4B70}"/>
              </a:ext>
            </a:extLst>
          </p:cNvPr>
          <p:cNvGrpSpPr/>
          <p:nvPr/>
        </p:nvGrpSpPr>
        <p:grpSpPr>
          <a:xfrm>
            <a:off x="0" y="1407169"/>
            <a:ext cx="4831606" cy="4560527"/>
            <a:chOff x="-5553075" y="2611438"/>
            <a:chExt cx="4329112" cy="4086225"/>
          </a:xfr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  <a:alpha val="40000"/>
                </a:schemeClr>
              </a:gs>
            </a:gsLst>
            <a:lin ang="8100000" scaled="1"/>
            <a:tileRect/>
          </a:gradFill>
        </p:grpSpPr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EDDF27BD-35C9-4407-B57E-C76B74241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5461000"/>
              <a:ext cx="1071562" cy="1236663"/>
            </a:xfrm>
            <a:custGeom>
              <a:avLst/>
              <a:gdLst>
                <a:gd name="T0" fmla="*/ 337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7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7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ABF7B5BA-E06B-4FCF-8438-AFF0BFB71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5461000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4BE720A-2B62-4C00-9C42-1B29F5A60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5461000"/>
              <a:ext cx="1068387" cy="1236663"/>
            </a:xfrm>
            <a:custGeom>
              <a:avLst/>
              <a:gdLst>
                <a:gd name="T0" fmla="*/ 335 w 673"/>
                <a:gd name="T1" fmla="*/ 0 h 779"/>
                <a:gd name="T2" fmla="*/ 0 w 673"/>
                <a:gd name="T3" fmla="*/ 195 h 779"/>
                <a:gd name="T4" fmla="*/ 0 w 673"/>
                <a:gd name="T5" fmla="*/ 584 h 779"/>
                <a:gd name="T6" fmla="*/ 335 w 673"/>
                <a:gd name="T7" fmla="*/ 779 h 779"/>
                <a:gd name="T8" fmla="*/ 673 w 673"/>
                <a:gd name="T9" fmla="*/ 584 h 779"/>
                <a:gd name="T10" fmla="*/ 673 w 673"/>
                <a:gd name="T11" fmla="*/ 195 h 779"/>
                <a:gd name="T12" fmla="*/ 335 w 673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79">
                  <a:moveTo>
                    <a:pt x="335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5" y="779"/>
                  </a:lnTo>
                  <a:lnTo>
                    <a:pt x="673" y="584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192F044-193C-48AE-90D0-18F9A8C4A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05F37842-89C8-4155-9870-BF606359E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3F319E8-C632-440C-A818-195943168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4513263"/>
              <a:ext cx="1071562" cy="1233488"/>
            </a:xfrm>
            <a:custGeom>
              <a:avLst/>
              <a:gdLst>
                <a:gd name="T0" fmla="*/ 338 w 675"/>
                <a:gd name="T1" fmla="*/ 0 h 777"/>
                <a:gd name="T2" fmla="*/ 0 w 675"/>
                <a:gd name="T3" fmla="*/ 192 h 777"/>
                <a:gd name="T4" fmla="*/ 0 w 675"/>
                <a:gd name="T5" fmla="*/ 582 h 777"/>
                <a:gd name="T6" fmla="*/ 338 w 675"/>
                <a:gd name="T7" fmla="*/ 777 h 777"/>
                <a:gd name="T8" fmla="*/ 675 w 675"/>
                <a:gd name="T9" fmla="*/ 582 h 777"/>
                <a:gd name="T10" fmla="*/ 675 w 675"/>
                <a:gd name="T11" fmla="*/ 192 h 777"/>
                <a:gd name="T12" fmla="*/ 338 w 675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7">
                  <a:moveTo>
                    <a:pt x="338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8" y="777"/>
                  </a:lnTo>
                  <a:lnTo>
                    <a:pt x="675" y="582"/>
                  </a:lnTo>
                  <a:lnTo>
                    <a:pt x="675" y="192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2AC79F26-BBCC-41E8-AEAF-110E2672F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3562350"/>
              <a:ext cx="1071562" cy="1238250"/>
            </a:xfrm>
            <a:custGeom>
              <a:avLst/>
              <a:gdLst>
                <a:gd name="T0" fmla="*/ 337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7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7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7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7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98D7198E-8942-4FE6-83B2-EDA8512B7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3562350"/>
              <a:ext cx="1071562" cy="1238250"/>
            </a:xfrm>
            <a:custGeom>
              <a:avLst/>
              <a:gdLst>
                <a:gd name="T0" fmla="*/ 338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8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8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8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8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5593F71F-4342-44DA-A7FD-75D309C94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3562350"/>
              <a:ext cx="1068387" cy="1238250"/>
            </a:xfrm>
            <a:custGeom>
              <a:avLst/>
              <a:gdLst>
                <a:gd name="T0" fmla="*/ 335 w 673"/>
                <a:gd name="T1" fmla="*/ 0 h 780"/>
                <a:gd name="T2" fmla="*/ 0 w 673"/>
                <a:gd name="T3" fmla="*/ 195 h 780"/>
                <a:gd name="T4" fmla="*/ 0 w 673"/>
                <a:gd name="T5" fmla="*/ 585 h 780"/>
                <a:gd name="T6" fmla="*/ 335 w 673"/>
                <a:gd name="T7" fmla="*/ 780 h 780"/>
                <a:gd name="T8" fmla="*/ 673 w 673"/>
                <a:gd name="T9" fmla="*/ 585 h 780"/>
                <a:gd name="T10" fmla="*/ 673 w 673"/>
                <a:gd name="T11" fmla="*/ 195 h 780"/>
                <a:gd name="T12" fmla="*/ 335 w 673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80">
                  <a:moveTo>
                    <a:pt x="335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5" y="780"/>
                  </a:lnTo>
                  <a:lnTo>
                    <a:pt x="673" y="585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206DFD2E-EE4F-4A52-9AAB-98162D109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43213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84D1899F-B2D3-4B0E-9DD6-5BC9C49A3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2611438"/>
              <a:ext cx="1066800" cy="1236663"/>
            </a:xfrm>
            <a:custGeom>
              <a:avLst/>
              <a:gdLst>
                <a:gd name="T0" fmla="*/ 337 w 672"/>
                <a:gd name="T1" fmla="*/ 0 h 779"/>
                <a:gd name="T2" fmla="*/ 0 w 672"/>
                <a:gd name="T3" fmla="*/ 195 h 779"/>
                <a:gd name="T4" fmla="*/ 0 w 672"/>
                <a:gd name="T5" fmla="*/ 584 h 779"/>
                <a:gd name="T6" fmla="*/ 337 w 672"/>
                <a:gd name="T7" fmla="*/ 779 h 779"/>
                <a:gd name="T8" fmla="*/ 672 w 672"/>
                <a:gd name="T9" fmla="*/ 584 h 779"/>
                <a:gd name="T10" fmla="*/ 672 w 672"/>
                <a:gd name="T11" fmla="*/ 195 h 779"/>
                <a:gd name="T12" fmla="*/ 337 w 672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2" y="584"/>
                  </a:lnTo>
                  <a:lnTo>
                    <a:pt x="672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4E2F18A3-8220-41A9-8533-5C4847F68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C6B9EFF8-64DD-4522-A6E6-80F3752EB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5461000"/>
              <a:ext cx="1041400" cy="1236663"/>
            </a:xfrm>
            <a:custGeom>
              <a:avLst/>
              <a:gdLst>
                <a:gd name="T0" fmla="*/ 319 w 656"/>
                <a:gd name="T1" fmla="*/ 779 h 779"/>
                <a:gd name="T2" fmla="*/ 656 w 656"/>
                <a:gd name="T3" fmla="*/ 584 h 779"/>
                <a:gd name="T4" fmla="*/ 656 w 656"/>
                <a:gd name="T5" fmla="*/ 195 h 779"/>
                <a:gd name="T6" fmla="*/ 319 w 656"/>
                <a:gd name="T7" fmla="*/ 0 h 779"/>
                <a:gd name="T8" fmla="*/ 0 w 656"/>
                <a:gd name="T9" fmla="*/ 183 h 779"/>
                <a:gd name="T10" fmla="*/ 0 w 656"/>
                <a:gd name="T11" fmla="*/ 594 h 779"/>
                <a:gd name="T12" fmla="*/ 319 w 656"/>
                <a:gd name="T13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79">
                  <a:moveTo>
                    <a:pt x="319" y="779"/>
                  </a:moveTo>
                  <a:lnTo>
                    <a:pt x="656" y="584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07F34A9D-565A-4956-8CE0-EE5B44776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453548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8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8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4ECF6CDF-5FE3-4892-8259-4C7B175EF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3562350"/>
              <a:ext cx="1041400" cy="1238250"/>
            </a:xfrm>
            <a:custGeom>
              <a:avLst/>
              <a:gdLst>
                <a:gd name="T0" fmla="*/ 319 w 656"/>
                <a:gd name="T1" fmla="*/ 780 h 780"/>
                <a:gd name="T2" fmla="*/ 656 w 656"/>
                <a:gd name="T3" fmla="*/ 585 h 780"/>
                <a:gd name="T4" fmla="*/ 656 w 656"/>
                <a:gd name="T5" fmla="*/ 195 h 780"/>
                <a:gd name="T6" fmla="*/ 319 w 656"/>
                <a:gd name="T7" fmla="*/ 0 h 780"/>
                <a:gd name="T8" fmla="*/ 0 w 656"/>
                <a:gd name="T9" fmla="*/ 183 h 780"/>
                <a:gd name="T10" fmla="*/ 0 w 656"/>
                <a:gd name="T11" fmla="*/ 594 h 780"/>
                <a:gd name="T12" fmla="*/ 319 w 656"/>
                <a:gd name="T1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80">
                  <a:moveTo>
                    <a:pt x="319" y="780"/>
                  </a:moveTo>
                  <a:lnTo>
                    <a:pt x="656" y="585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35C1F08D-B4D2-4ECA-B259-850D75C47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263683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9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9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248">
            <a:extLst>
              <a:ext uri="{FF2B5EF4-FFF2-40B4-BE49-F238E27FC236}">
                <a16:creationId xmlns:a16="http://schemas.microsoft.com/office/drawing/2014/main" id="{090D1C2E-5E40-460A-8D6C-49A172EA2951}"/>
              </a:ext>
            </a:extLst>
          </p:cNvPr>
          <p:cNvGrpSpPr>
            <a:grpSpLocks/>
          </p:cNvGrpSpPr>
          <p:nvPr/>
        </p:nvGrpSpPr>
        <p:grpSpPr bwMode="auto">
          <a:xfrm>
            <a:off x="1080652" y="3969"/>
            <a:ext cx="1033463" cy="4344988"/>
            <a:chOff x="1736" y="0"/>
            <a:chExt cx="651" cy="2737"/>
          </a:xfrm>
          <a:solidFill>
            <a:schemeClr val="bg1">
              <a:lumMod val="85000"/>
            </a:schemeClr>
          </a:solidFill>
        </p:grpSpPr>
        <p:sp>
          <p:nvSpPr>
            <p:cNvPr id="755" name="Oval 48">
              <a:extLst>
                <a:ext uri="{FF2B5EF4-FFF2-40B4-BE49-F238E27FC236}">
                  <a16:creationId xmlns:a16="http://schemas.microsoft.com/office/drawing/2014/main" id="{1949DC07-9877-4822-B441-58DDD7E74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6" name="Oval 49">
              <a:extLst>
                <a:ext uri="{FF2B5EF4-FFF2-40B4-BE49-F238E27FC236}">
                  <a16:creationId xmlns:a16="http://schemas.microsoft.com/office/drawing/2014/main" id="{AC54CE30-9B6A-418C-A961-597E9C4DE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" name="Oval 50">
              <a:extLst>
                <a:ext uri="{FF2B5EF4-FFF2-40B4-BE49-F238E27FC236}">
                  <a16:creationId xmlns:a16="http://schemas.microsoft.com/office/drawing/2014/main" id="{3CDBCD04-BA49-478D-B85E-02F88C46C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" name="Oval 51">
              <a:extLst>
                <a:ext uri="{FF2B5EF4-FFF2-40B4-BE49-F238E27FC236}">
                  <a16:creationId xmlns:a16="http://schemas.microsoft.com/office/drawing/2014/main" id="{BE198202-D401-4C77-BB46-DEA9ABB74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9" name="Oval 52">
              <a:extLst>
                <a:ext uri="{FF2B5EF4-FFF2-40B4-BE49-F238E27FC236}">
                  <a16:creationId xmlns:a16="http://schemas.microsoft.com/office/drawing/2014/main" id="{8DCCCB7C-468F-4B48-B822-257AA956A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209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0" name="Oval 53">
              <a:extLst>
                <a:ext uri="{FF2B5EF4-FFF2-40B4-BE49-F238E27FC236}">
                  <a16:creationId xmlns:a16="http://schemas.microsoft.com/office/drawing/2014/main" id="{6762C538-A3D9-4673-AFAD-B9C329E0E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105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1" name="Oval 54">
              <a:extLst>
                <a:ext uri="{FF2B5EF4-FFF2-40B4-BE49-F238E27FC236}">
                  <a16:creationId xmlns:a16="http://schemas.microsoft.com/office/drawing/2014/main" id="{AF2A4D85-003B-46A5-BE72-BEA803A94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000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2" name="Oval 55">
              <a:extLst>
                <a:ext uri="{FF2B5EF4-FFF2-40B4-BE49-F238E27FC236}">
                  <a16:creationId xmlns:a16="http://schemas.microsoft.com/office/drawing/2014/main" id="{272A604D-91BE-463B-989D-D580C83D1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3" name="Oval 56">
              <a:extLst>
                <a:ext uri="{FF2B5EF4-FFF2-40B4-BE49-F238E27FC236}">
                  <a16:creationId xmlns:a16="http://schemas.microsoft.com/office/drawing/2014/main" id="{377EE01A-37BF-4BAE-93B8-FCD033070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4" name="Oval 57">
              <a:extLst>
                <a:ext uri="{FF2B5EF4-FFF2-40B4-BE49-F238E27FC236}">
                  <a16:creationId xmlns:a16="http://schemas.microsoft.com/office/drawing/2014/main" id="{C82D715E-986A-4224-AE6F-51BF26F35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683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5" name="Oval 58">
              <a:extLst>
                <a:ext uri="{FF2B5EF4-FFF2-40B4-BE49-F238E27FC236}">
                  <a16:creationId xmlns:a16="http://schemas.microsoft.com/office/drawing/2014/main" id="{8B8EECB6-6D7B-4B00-A492-DC83BB129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6" name="Oval 59">
              <a:extLst>
                <a:ext uri="{FF2B5EF4-FFF2-40B4-BE49-F238E27FC236}">
                  <a16:creationId xmlns:a16="http://schemas.microsoft.com/office/drawing/2014/main" id="{FF0D2359-761F-4360-B4C0-3F8E12B22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473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7" name="Oval 60">
              <a:extLst>
                <a:ext uri="{FF2B5EF4-FFF2-40B4-BE49-F238E27FC236}">
                  <a16:creationId xmlns:a16="http://schemas.microsoft.com/office/drawing/2014/main" id="{DFA82FE7-09E0-48E0-A1B9-5188C7A64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367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" name="Oval 61">
              <a:extLst>
                <a:ext uri="{FF2B5EF4-FFF2-40B4-BE49-F238E27FC236}">
                  <a16:creationId xmlns:a16="http://schemas.microsoft.com/office/drawing/2014/main" id="{E483D270-A092-42A8-9F89-E524E751D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262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9" name="Oval 62">
              <a:extLst>
                <a:ext uri="{FF2B5EF4-FFF2-40B4-BE49-F238E27FC236}">
                  <a16:creationId xmlns:a16="http://schemas.microsoft.com/office/drawing/2014/main" id="{150A23C6-64AA-4892-9BE3-44D3FF5E2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156"/>
              <a:ext cx="16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0" name="Oval 63">
              <a:extLst>
                <a:ext uri="{FF2B5EF4-FFF2-40B4-BE49-F238E27FC236}">
                  <a16:creationId xmlns:a16="http://schemas.microsoft.com/office/drawing/2014/main" id="{D75728C9-D9BF-4B40-98A2-2503A2F5A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051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1" name="Oval 64">
              <a:extLst>
                <a:ext uri="{FF2B5EF4-FFF2-40B4-BE49-F238E27FC236}">
                  <a16:creationId xmlns:a16="http://schemas.microsoft.com/office/drawing/2014/main" id="{0E86D57B-4F60-4B08-BADE-E357F97D3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947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2" name="Oval 65">
              <a:extLst>
                <a:ext uri="{FF2B5EF4-FFF2-40B4-BE49-F238E27FC236}">
                  <a16:creationId xmlns:a16="http://schemas.microsoft.com/office/drawing/2014/main" id="{2F8E986D-546A-4056-80FA-83712EADE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3" name="Oval 66">
              <a:extLst>
                <a:ext uri="{FF2B5EF4-FFF2-40B4-BE49-F238E27FC236}">
                  <a16:creationId xmlns:a16="http://schemas.microsoft.com/office/drawing/2014/main" id="{35EA53B4-73CA-4A65-BAAB-9BC04F0F5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736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4" name="Oval 67">
              <a:extLst>
                <a:ext uri="{FF2B5EF4-FFF2-40B4-BE49-F238E27FC236}">
                  <a16:creationId xmlns:a16="http://schemas.microsoft.com/office/drawing/2014/main" id="{1C948E9E-CC24-48E4-B1B0-D4202431C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63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5" name="Oval 68">
              <a:extLst>
                <a:ext uri="{FF2B5EF4-FFF2-40B4-BE49-F238E27FC236}">
                  <a16:creationId xmlns:a16="http://schemas.microsoft.com/office/drawing/2014/main" id="{E7B2729B-705C-44B2-B1AB-D43D9BE30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6" name="Oval 69">
              <a:extLst>
                <a:ext uri="{FF2B5EF4-FFF2-40B4-BE49-F238E27FC236}">
                  <a16:creationId xmlns:a16="http://schemas.microsoft.com/office/drawing/2014/main" id="{A8D4C295-9C2F-4E69-BF9E-5E81D27D9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22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" name="Oval 70">
              <a:extLst>
                <a:ext uri="{FF2B5EF4-FFF2-40B4-BE49-F238E27FC236}">
                  <a16:creationId xmlns:a16="http://schemas.microsoft.com/office/drawing/2014/main" id="{6FE085E2-06EA-48F0-A999-FD9EB45D2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" name="Oval 71">
              <a:extLst>
                <a:ext uri="{FF2B5EF4-FFF2-40B4-BE49-F238E27FC236}">
                  <a16:creationId xmlns:a16="http://schemas.microsoft.com/office/drawing/2014/main" id="{C316610F-5B71-42B6-B2B6-BB6193945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" name="Oval 72">
              <a:extLst>
                <a:ext uri="{FF2B5EF4-FFF2-40B4-BE49-F238E27FC236}">
                  <a16:creationId xmlns:a16="http://schemas.microsoft.com/office/drawing/2014/main" id="{48D97BD6-4935-4B04-9B86-7AF3CCC09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08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0" name="Oval 73">
              <a:extLst>
                <a:ext uri="{FF2B5EF4-FFF2-40B4-BE49-F238E27FC236}">
                  <a16:creationId xmlns:a16="http://schemas.microsoft.com/office/drawing/2014/main" id="{4C206BA9-1376-4593-A779-0665CACAF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1" name="Oval 74">
              <a:extLst>
                <a:ext uri="{FF2B5EF4-FFF2-40B4-BE49-F238E27FC236}">
                  <a16:creationId xmlns:a16="http://schemas.microsoft.com/office/drawing/2014/main" id="{C6CA2CE3-EC38-431D-801C-4701D853A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2" name="Oval 75">
              <a:extLst>
                <a:ext uri="{FF2B5EF4-FFF2-40B4-BE49-F238E27FC236}">
                  <a16:creationId xmlns:a16="http://schemas.microsoft.com/office/drawing/2014/main" id="{689C1705-3AED-4AD6-B34D-CBB0D5EA3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3" name="Oval 76">
              <a:extLst>
                <a:ext uri="{FF2B5EF4-FFF2-40B4-BE49-F238E27FC236}">
                  <a16:creationId xmlns:a16="http://schemas.microsoft.com/office/drawing/2014/main" id="{57D4675F-7F57-4B71-A173-69000DEE7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4" name="Oval 77">
              <a:extLst>
                <a:ext uri="{FF2B5EF4-FFF2-40B4-BE49-F238E27FC236}">
                  <a16:creationId xmlns:a16="http://schemas.microsoft.com/office/drawing/2014/main" id="{62C757A9-FDDD-4198-A925-9FFA14A6D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5" name="Oval 78">
              <a:extLst>
                <a:ext uri="{FF2B5EF4-FFF2-40B4-BE49-F238E27FC236}">
                  <a16:creationId xmlns:a16="http://schemas.microsoft.com/office/drawing/2014/main" id="{7B0A7022-795D-4E18-AFFD-02A45EF23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314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6" name="Oval 79">
              <a:extLst>
                <a:ext uri="{FF2B5EF4-FFF2-40B4-BE49-F238E27FC236}">
                  <a16:creationId xmlns:a16="http://schemas.microsoft.com/office/drawing/2014/main" id="{1A2846F0-2112-4990-8A23-9C52E5910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7" name="Oval 80">
              <a:extLst>
                <a:ext uri="{FF2B5EF4-FFF2-40B4-BE49-F238E27FC236}">
                  <a16:creationId xmlns:a16="http://schemas.microsoft.com/office/drawing/2014/main" id="{0812AC34-974D-427C-A961-8274B91CC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" name="Oval 81">
              <a:extLst>
                <a:ext uri="{FF2B5EF4-FFF2-40B4-BE49-F238E27FC236}">
                  <a16:creationId xmlns:a16="http://schemas.microsoft.com/office/drawing/2014/main" id="{96225CA4-2C93-4FE0-9796-F00B798F9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9" name="Oval 82">
              <a:extLst>
                <a:ext uri="{FF2B5EF4-FFF2-40B4-BE49-F238E27FC236}">
                  <a16:creationId xmlns:a16="http://schemas.microsoft.com/office/drawing/2014/main" id="{A0FD958E-EEF5-46F7-B14B-8FC67CB69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892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0" name="Oval 83">
              <a:extLst>
                <a:ext uri="{FF2B5EF4-FFF2-40B4-BE49-F238E27FC236}">
                  <a16:creationId xmlns:a16="http://schemas.microsoft.com/office/drawing/2014/main" id="{51C61B90-5FE3-41D4-936B-F365B0599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787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1" name="Oval 84">
              <a:extLst>
                <a:ext uri="{FF2B5EF4-FFF2-40B4-BE49-F238E27FC236}">
                  <a16:creationId xmlns:a16="http://schemas.microsoft.com/office/drawing/2014/main" id="{D7496B2B-09C3-413D-BFBA-F8A073A24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2" name="Oval 85">
              <a:extLst>
                <a:ext uri="{FF2B5EF4-FFF2-40B4-BE49-F238E27FC236}">
                  <a16:creationId xmlns:a16="http://schemas.microsoft.com/office/drawing/2014/main" id="{36785697-4E8F-4241-AE9C-F8F4D93D5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3" name="Oval 86">
              <a:extLst>
                <a:ext uri="{FF2B5EF4-FFF2-40B4-BE49-F238E27FC236}">
                  <a16:creationId xmlns:a16="http://schemas.microsoft.com/office/drawing/2014/main" id="{15E3F034-EB95-463E-AB2D-2C7882A8D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4" name="Oval 87">
              <a:extLst>
                <a:ext uri="{FF2B5EF4-FFF2-40B4-BE49-F238E27FC236}">
                  <a16:creationId xmlns:a16="http://schemas.microsoft.com/office/drawing/2014/main" id="{4640E88D-6FF3-4233-A9A1-977E96BDC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5" name="Oval 88">
              <a:extLst>
                <a:ext uri="{FF2B5EF4-FFF2-40B4-BE49-F238E27FC236}">
                  <a16:creationId xmlns:a16="http://schemas.microsoft.com/office/drawing/2014/main" id="{99C02E49-FE31-411A-967E-31E353C59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6" name="Oval 89">
              <a:extLst>
                <a:ext uri="{FF2B5EF4-FFF2-40B4-BE49-F238E27FC236}">
                  <a16:creationId xmlns:a16="http://schemas.microsoft.com/office/drawing/2014/main" id="{E244F55D-51FD-45CE-A3B1-03F23506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7" name="Oval 90">
              <a:extLst>
                <a:ext uri="{FF2B5EF4-FFF2-40B4-BE49-F238E27FC236}">
                  <a16:creationId xmlns:a16="http://schemas.microsoft.com/office/drawing/2014/main" id="{0FDF636E-92EC-41A9-9F8A-CFDFC7CF1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" name="Oval 91">
              <a:extLst>
                <a:ext uri="{FF2B5EF4-FFF2-40B4-BE49-F238E27FC236}">
                  <a16:creationId xmlns:a16="http://schemas.microsoft.com/office/drawing/2014/main" id="{E2D483F0-5061-4691-9BC7-E574AB4AC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9" name="Oval 92">
              <a:extLst>
                <a:ext uri="{FF2B5EF4-FFF2-40B4-BE49-F238E27FC236}">
                  <a16:creationId xmlns:a16="http://schemas.microsoft.com/office/drawing/2014/main" id="{08BD50EF-6CEC-4BEF-824F-ADD93A1B8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838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0" name="Oval 93">
              <a:extLst>
                <a:ext uri="{FF2B5EF4-FFF2-40B4-BE49-F238E27FC236}">
                  <a16:creationId xmlns:a16="http://schemas.microsoft.com/office/drawing/2014/main" id="{E710A45F-28F1-42CD-8D69-275EC9ADB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73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1" name="Oval 94">
              <a:extLst>
                <a:ext uri="{FF2B5EF4-FFF2-40B4-BE49-F238E27FC236}">
                  <a16:creationId xmlns:a16="http://schemas.microsoft.com/office/drawing/2014/main" id="{FFF9481E-A0F9-41DC-9C35-25F5D2803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627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2" name="Oval 95">
              <a:extLst>
                <a:ext uri="{FF2B5EF4-FFF2-40B4-BE49-F238E27FC236}">
                  <a16:creationId xmlns:a16="http://schemas.microsoft.com/office/drawing/2014/main" id="{5449F13D-6EBA-4298-B901-8AD66237D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523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3" name="Oval 96">
              <a:extLst>
                <a:ext uri="{FF2B5EF4-FFF2-40B4-BE49-F238E27FC236}">
                  <a16:creationId xmlns:a16="http://schemas.microsoft.com/office/drawing/2014/main" id="{31A66584-14CD-4CBD-B9AC-D8F8C8719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418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4" name="Oval 97">
              <a:extLst>
                <a:ext uri="{FF2B5EF4-FFF2-40B4-BE49-F238E27FC236}">
                  <a16:creationId xmlns:a16="http://schemas.microsoft.com/office/drawing/2014/main" id="{6836CFCE-A03F-439C-841B-61E830959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31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5" name="Oval 98">
              <a:extLst>
                <a:ext uri="{FF2B5EF4-FFF2-40B4-BE49-F238E27FC236}">
                  <a16:creationId xmlns:a16="http://schemas.microsoft.com/office/drawing/2014/main" id="{C35C37D6-CBBC-4698-893B-9B7A1315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209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6" name="Oval 99">
              <a:extLst>
                <a:ext uri="{FF2B5EF4-FFF2-40B4-BE49-F238E27FC236}">
                  <a16:creationId xmlns:a16="http://schemas.microsoft.com/office/drawing/2014/main" id="{188B552A-86B8-4491-B04A-E58C4E5E2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7" name="Oval 100">
              <a:extLst>
                <a:ext uri="{FF2B5EF4-FFF2-40B4-BE49-F238E27FC236}">
                  <a16:creationId xmlns:a16="http://schemas.microsoft.com/office/drawing/2014/main" id="{7E616E49-D654-47F9-8D04-D73E7DD94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0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8" name="Oval 101">
              <a:extLst>
                <a:ext uri="{FF2B5EF4-FFF2-40B4-BE49-F238E27FC236}">
                  <a16:creationId xmlns:a16="http://schemas.microsoft.com/office/drawing/2014/main" id="{AECEF763-3417-4EA0-B95B-3AF911D42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" name="Oval 102">
              <a:extLst>
                <a:ext uri="{FF2B5EF4-FFF2-40B4-BE49-F238E27FC236}">
                  <a16:creationId xmlns:a16="http://schemas.microsoft.com/office/drawing/2014/main" id="{2343022C-980B-4A5C-AEE6-74828F048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0" name="Oval 103">
              <a:extLst>
                <a:ext uri="{FF2B5EF4-FFF2-40B4-BE49-F238E27FC236}">
                  <a16:creationId xmlns:a16="http://schemas.microsoft.com/office/drawing/2014/main" id="{88564F78-34B1-4D62-A571-3BE3C75B7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525"/>
              <a:ext cx="2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1" name="Oval 104">
              <a:extLst>
                <a:ext uri="{FF2B5EF4-FFF2-40B4-BE49-F238E27FC236}">
                  <a16:creationId xmlns:a16="http://schemas.microsoft.com/office/drawing/2014/main" id="{12F04558-D198-4596-B220-0BDEB164D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2" name="Oval 105">
              <a:extLst>
                <a:ext uri="{FF2B5EF4-FFF2-40B4-BE49-F238E27FC236}">
                  <a16:creationId xmlns:a16="http://schemas.microsoft.com/office/drawing/2014/main" id="{312312DC-5E9A-49B8-85BE-637019FD9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3" name="Oval 106">
              <a:extLst>
                <a:ext uri="{FF2B5EF4-FFF2-40B4-BE49-F238E27FC236}">
                  <a16:creationId xmlns:a16="http://schemas.microsoft.com/office/drawing/2014/main" id="{514E69EF-3883-4F51-B55D-CEFCE4FDB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4" name="Oval 107">
              <a:extLst>
                <a:ext uri="{FF2B5EF4-FFF2-40B4-BE49-F238E27FC236}">
                  <a16:creationId xmlns:a16="http://schemas.microsoft.com/office/drawing/2014/main" id="{0CDD89F4-FC3A-4671-AAAA-3AED1CFE3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5" name="Oval 108">
              <a:extLst>
                <a:ext uri="{FF2B5EF4-FFF2-40B4-BE49-F238E27FC236}">
                  <a16:creationId xmlns:a16="http://schemas.microsoft.com/office/drawing/2014/main" id="{E4D494A1-2A38-470A-A132-76EED0725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6" name="Oval 109">
              <a:extLst>
                <a:ext uri="{FF2B5EF4-FFF2-40B4-BE49-F238E27FC236}">
                  <a16:creationId xmlns:a16="http://schemas.microsoft.com/office/drawing/2014/main" id="{E952B3D7-A7BC-4E57-9CC7-C51F188E7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7" name="Oval 110">
              <a:extLst>
                <a:ext uri="{FF2B5EF4-FFF2-40B4-BE49-F238E27FC236}">
                  <a16:creationId xmlns:a16="http://schemas.microsoft.com/office/drawing/2014/main" id="{B6FED8D1-CF0E-4370-8FE8-29B3B9D0A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8" name="Oval 111">
              <a:extLst>
                <a:ext uri="{FF2B5EF4-FFF2-40B4-BE49-F238E27FC236}">
                  <a16:creationId xmlns:a16="http://schemas.microsoft.com/office/drawing/2014/main" id="{CD3B89D7-1324-43FE-BA75-8136D8B0C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" name="Oval 112">
              <a:extLst>
                <a:ext uri="{FF2B5EF4-FFF2-40B4-BE49-F238E27FC236}">
                  <a16:creationId xmlns:a16="http://schemas.microsoft.com/office/drawing/2014/main" id="{53ED8333-1487-4E9D-BC65-5E05A05DA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" name="Oval 113">
              <a:extLst>
                <a:ext uri="{FF2B5EF4-FFF2-40B4-BE49-F238E27FC236}">
                  <a16:creationId xmlns:a16="http://schemas.microsoft.com/office/drawing/2014/main" id="{4140547F-7154-49A8-8BDC-3A229BC6A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" name="Oval 114">
              <a:extLst>
                <a:ext uri="{FF2B5EF4-FFF2-40B4-BE49-F238E27FC236}">
                  <a16:creationId xmlns:a16="http://schemas.microsoft.com/office/drawing/2014/main" id="{E23CF126-A596-4EF0-8481-C6A4B2C79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2" name="Oval 115">
              <a:extLst>
                <a:ext uri="{FF2B5EF4-FFF2-40B4-BE49-F238E27FC236}">
                  <a16:creationId xmlns:a16="http://schemas.microsoft.com/office/drawing/2014/main" id="{F0F3079C-4BD6-4EDA-A80A-2293DA4D6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3" name="Oval 116">
              <a:extLst>
                <a:ext uri="{FF2B5EF4-FFF2-40B4-BE49-F238E27FC236}">
                  <a16:creationId xmlns:a16="http://schemas.microsoft.com/office/drawing/2014/main" id="{201EB119-1F5B-4479-B6CA-0F57676EC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4" name="Oval 117">
              <a:extLst>
                <a:ext uri="{FF2B5EF4-FFF2-40B4-BE49-F238E27FC236}">
                  <a16:creationId xmlns:a16="http://schemas.microsoft.com/office/drawing/2014/main" id="{B4AABD18-F7AD-47A7-B1A7-1FCD65E6B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5" name="Oval 118">
              <a:extLst>
                <a:ext uri="{FF2B5EF4-FFF2-40B4-BE49-F238E27FC236}">
                  <a16:creationId xmlns:a16="http://schemas.microsoft.com/office/drawing/2014/main" id="{616FF724-399D-4CD0-8D40-2F1F22FF4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6" name="Oval 119">
              <a:extLst>
                <a:ext uri="{FF2B5EF4-FFF2-40B4-BE49-F238E27FC236}">
                  <a16:creationId xmlns:a16="http://schemas.microsoft.com/office/drawing/2014/main" id="{8F388AF7-F18E-47C5-A725-875FFE3FA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838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7" name="Oval 120">
              <a:extLst>
                <a:ext uri="{FF2B5EF4-FFF2-40B4-BE49-F238E27FC236}">
                  <a16:creationId xmlns:a16="http://schemas.microsoft.com/office/drawing/2014/main" id="{18984043-5645-49BD-9B6B-B560B35D0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73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8" name="Oval 121">
              <a:extLst>
                <a:ext uri="{FF2B5EF4-FFF2-40B4-BE49-F238E27FC236}">
                  <a16:creationId xmlns:a16="http://schemas.microsoft.com/office/drawing/2014/main" id="{23DC317E-025E-4DA8-A551-601F3964B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627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" name="Oval 122">
              <a:extLst>
                <a:ext uri="{FF2B5EF4-FFF2-40B4-BE49-F238E27FC236}">
                  <a16:creationId xmlns:a16="http://schemas.microsoft.com/office/drawing/2014/main" id="{058B8695-E3D4-44EE-9CF1-32E44FE88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523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" name="Oval 123">
              <a:extLst>
                <a:ext uri="{FF2B5EF4-FFF2-40B4-BE49-F238E27FC236}">
                  <a16:creationId xmlns:a16="http://schemas.microsoft.com/office/drawing/2014/main" id="{D1F272C9-574E-4E0D-A3C6-C22B03E8E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418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1" name="Oval 124">
              <a:extLst>
                <a:ext uri="{FF2B5EF4-FFF2-40B4-BE49-F238E27FC236}">
                  <a16:creationId xmlns:a16="http://schemas.microsoft.com/office/drawing/2014/main" id="{4547D3D3-54F3-4956-9E47-F582CD282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1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2" name="Oval 125">
              <a:extLst>
                <a:ext uri="{FF2B5EF4-FFF2-40B4-BE49-F238E27FC236}">
                  <a16:creationId xmlns:a16="http://schemas.microsoft.com/office/drawing/2014/main" id="{A3740D45-2155-43B1-B839-CA7F1DE7D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209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3" name="Oval 126">
              <a:extLst>
                <a:ext uri="{FF2B5EF4-FFF2-40B4-BE49-F238E27FC236}">
                  <a16:creationId xmlns:a16="http://schemas.microsoft.com/office/drawing/2014/main" id="{CD589A55-DD20-429C-A306-B08338A1D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104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4" name="Oval 127">
              <a:extLst>
                <a:ext uri="{FF2B5EF4-FFF2-40B4-BE49-F238E27FC236}">
                  <a16:creationId xmlns:a16="http://schemas.microsoft.com/office/drawing/2014/main" id="{890567A3-A1E1-4CD0-8DFD-70F9590DB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0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5" name="Oval 128">
              <a:extLst>
                <a:ext uri="{FF2B5EF4-FFF2-40B4-BE49-F238E27FC236}">
                  <a16:creationId xmlns:a16="http://schemas.microsoft.com/office/drawing/2014/main" id="{0AC38D77-0F57-4D01-92A3-D3E4D0AD7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6" name="Oval 129">
              <a:extLst>
                <a:ext uri="{FF2B5EF4-FFF2-40B4-BE49-F238E27FC236}">
                  <a16:creationId xmlns:a16="http://schemas.microsoft.com/office/drawing/2014/main" id="{25234C29-662D-4AEE-98A6-C7362E5E4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631"/>
              <a:ext cx="5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7" name="Oval 130">
              <a:extLst>
                <a:ext uri="{FF2B5EF4-FFF2-40B4-BE49-F238E27FC236}">
                  <a16:creationId xmlns:a16="http://schemas.microsoft.com/office/drawing/2014/main" id="{068D415C-3ED2-400E-BD68-5BE65799F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525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8" name="Oval 131">
              <a:extLst>
                <a:ext uri="{FF2B5EF4-FFF2-40B4-BE49-F238E27FC236}">
                  <a16:creationId xmlns:a16="http://schemas.microsoft.com/office/drawing/2014/main" id="{2284A6AD-A016-412F-BB14-A015071E3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420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" name="Oval 132">
              <a:extLst>
                <a:ext uri="{FF2B5EF4-FFF2-40B4-BE49-F238E27FC236}">
                  <a16:creationId xmlns:a16="http://schemas.microsoft.com/office/drawing/2014/main" id="{7CDB906E-AAE2-4397-B410-B77BC358F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314"/>
              <a:ext cx="9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" name="Oval 133">
              <a:extLst>
                <a:ext uri="{FF2B5EF4-FFF2-40B4-BE49-F238E27FC236}">
                  <a16:creationId xmlns:a16="http://schemas.microsoft.com/office/drawing/2014/main" id="{F73844A4-E67E-4733-B448-097EB95B0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209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1" name="Oval 134">
              <a:extLst>
                <a:ext uri="{FF2B5EF4-FFF2-40B4-BE49-F238E27FC236}">
                  <a16:creationId xmlns:a16="http://schemas.microsoft.com/office/drawing/2014/main" id="{B3BCD731-E3B2-405C-ACFF-86B1D801D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2103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2" name="Oval 135">
              <a:extLst>
                <a:ext uri="{FF2B5EF4-FFF2-40B4-BE49-F238E27FC236}">
                  <a16:creationId xmlns:a16="http://schemas.microsoft.com/office/drawing/2014/main" id="{63BC2FEE-E815-4BB5-B7D3-2D95F1B7D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998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3" name="Oval 136">
              <a:extLst>
                <a:ext uri="{FF2B5EF4-FFF2-40B4-BE49-F238E27FC236}">
                  <a16:creationId xmlns:a16="http://schemas.microsoft.com/office/drawing/2014/main" id="{443BC02D-019F-4D11-A70C-3C26E3545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892"/>
              <a:ext cx="13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4" name="Oval 137">
              <a:extLst>
                <a:ext uri="{FF2B5EF4-FFF2-40B4-BE49-F238E27FC236}">
                  <a16:creationId xmlns:a16="http://schemas.microsoft.com/office/drawing/2014/main" id="{EED53809-8E62-40F6-BFE7-80FFA65B5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787"/>
              <a:ext cx="17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5" name="Oval 138">
              <a:extLst>
                <a:ext uri="{FF2B5EF4-FFF2-40B4-BE49-F238E27FC236}">
                  <a16:creationId xmlns:a16="http://schemas.microsoft.com/office/drawing/2014/main" id="{0AA38E96-2885-4598-A80F-DF68C3006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681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6" name="Oval 139">
              <a:extLst>
                <a:ext uri="{FF2B5EF4-FFF2-40B4-BE49-F238E27FC236}">
                  <a16:creationId xmlns:a16="http://schemas.microsoft.com/office/drawing/2014/main" id="{241920DF-6633-4348-984E-2EB4C2CAE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576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7" name="Oval 140">
              <a:extLst>
                <a:ext uri="{FF2B5EF4-FFF2-40B4-BE49-F238E27FC236}">
                  <a16:creationId xmlns:a16="http://schemas.microsoft.com/office/drawing/2014/main" id="{BBB0832F-58B9-47B8-8176-D879A50AA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471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8" name="Oval 141">
              <a:extLst>
                <a:ext uri="{FF2B5EF4-FFF2-40B4-BE49-F238E27FC236}">
                  <a16:creationId xmlns:a16="http://schemas.microsoft.com/office/drawing/2014/main" id="{A6B8B0BB-C6D5-47D0-B5B4-694CB74BC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363"/>
              <a:ext cx="21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9" name="Oval 142">
              <a:extLst>
                <a:ext uri="{FF2B5EF4-FFF2-40B4-BE49-F238E27FC236}">
                  <a16:creationId xmlns:a16="http://schemas.microsoft.com/office/drawing/2014/main" id="{54EC53D2-9812-400A-BC1B-47CFCA810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258"/>
              <a:ext cx="25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0" name="Oval 143">
              <a:extLst>
                <a:ext uri="{FF2B5EF4-FFF2-40B4-BE49-F238E27FC236}">
                  <a16:creationId xmlns:a16="http://schemas.microsoft.com/office/drawing/2014/main" id="{DE2BDA63-36E2-4502-81A5-1ED01E56B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152"/>
              <a:ext cx="25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1" name="Oval 144">
              <a:extLst>
                <a:ext uri="{FF2B5EF4-FFF2-40B4-BE49-F238E27FC236}">
                  <a16:creationId xmlns:a16="http://schemas.microsoft.com/office/drawing/2014/main" id="{367570A2-1B0B-480B-8EAD-5E5178A39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7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2" name="Oval 145">
              <a:extLst>
                <a:ext uri="{FF2B5EF4-FFF2-40B4-BE49-F238E27FC236}">
                  <a16:creationId xmlns:a16="http://schemas.microsoft.com/office/drawing/2014/main" id="{9958B8F0-58E9-4C1D-8EA1-172D75799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3" name="Oval 146">
              <a:extLst>
                <a:ext uri="{FF2B5EF4-FFF2-40B4-BE49-F238E27FC236}">
                  <a16:creationId xmlns:a16="http://schemas.microsoft.com/office/drawing/2014/main" id="{BF5C0719-ABE1-4DDF-867C-F68E7C822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838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4" name="Oval 147">
              <a:extLst>
                <a:ext uri="{FF2B5EF4-FFF2-40B4-BE49-F238E27FC236}">
                  <a16:creationId xmlns:a16="http://schemas.microsoft.com/office/drawing/2014/main" id="{5E0E8163-42F5-4FA5-91BE-9E61E0FA5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73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5" name="Oval 148">
              <a:extLst>
                <a:ext uri="{FF2B5EF4-FFF2-40B4-BE49-F238E27FC236}">
                  <a16:creationId xmlns:a16="http://schemas.microsoft.com/office/drawing/2014/main" id="{4B99FA1C-9C44-4201-A8E2-E5EA4F7DE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627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6" name="Oval 149">
              <a:extLst>
                <a:ext uri="{FF2B5EF4-FFF2-40B4-BE49-F238E27FC236}">
                  <a16:creationId xmlns:a16="http://schemas.microsoft.com/office/drawing/2014/main" id="{B25CE6CB-4985-4736-B96F-3EB3787B4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523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7" name="Oval 150">
              <a:extLst>
                <a:ext uri="{FF2B5EF4-FFF2-40B4-BE49-F238E27FC236}">
                  <a16:creationId xmlns:a16="http://schemas.microsoft.com/office/drawing/2014/main" id="{A619DE21-2418-4738-826E-FCAF609FB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418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8" name="Oval 151">
              <a:extLst>
                <a:ext uri="{FF2B5EF4-FFF2-40B4-BE49-F238E27FC236}">
                  <a16:creationId xmlns:a16="http://schemas.microsoft.com/office/drawing/2014/main" id="{D4ACB6DB-A6F5-46F2-8BDF-29C324EF0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1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9" name="Oval 152">
              <a:extLst>
                <a:ext uri="{FF2B5EF4-FFF2-40B4-BE49-F238E27FC236}">
                  <a16:creationId xmlns:a16="http://schemas.microsoft.com/office/drawing/2014/main" id="{707F79F4-ADBE-4A94-9E16-D8C20808A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09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0" name="Oval 153">
              <a:extLst>
                <a:ext uri="{FF2B5EF4-FFF2-40B4-BE49-F238E27FC236}">
                  <a16:creationId xmlns:a16="http://schemas.microsoft.com/office/drawing/2014/main" id="{9E8212B9-79C7-491E-8A52-F7B1EE664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1" name="Oval 154">
              <a:extLst>
                <a:ext uri="{FF2B5EF4-FFF2-40B4-BE49-F238E27FC236}">
                  <a16:creationId xmlns:a16="http://schemas.microsoft.com/office/drawing/2014/main" id="{90DF08BF-3AE0-43BE-ABB9-E17A5F4A8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0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2" name="Oval 155">
              <a:extLst>
                <a:ext uri="{FF2B5EF4-FFF2-40B4-BE49-F238E27FC236}">
                  <a16:creationId xmlns:a16="http://schemas.microsoft.com/office/drawing/2014/main" id="{1E653703-F7AC-4021-8605-A098A9D88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3" name="Oval 156">
              <a:extLst>
                <a:ext uri="{FF2B5EF4-FFF2-40B4-BE49-F238E27FC236}">
                  <a16:creationId xmlns:a16="http://schemas.microsoft.com/office/drawing/2014/main" id="{419A0BD0-F4CA-4B17-9FC6-04B8359F7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4" name="Oval 157">
              <a:extLst>
                <a:ext uri="{FF2B5EF4-FFF2-40B4-BE49-F238E27FC236}">
                  <a16:creationId xmlns:a16="http://schemas.microsoft.com/office/drawing/2014/main" id="{D0825793-EC2F-42CA-9889-5D4061264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5" name="Oval 158">
              <a:extLst>
                <a:ext uri="{FF2B5EF4-FFF2-40B4-BE49-F238E27FC236}">
                  <a16:creationId xmlns:a16="http://schemas.microsoft.com/office/drawing/2014/main" id="{2A29F497-F44A-4EAF-87DC-BEB53D073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6" name="Oval 159">
              <a:extLst>
                <a:ext uri="{FF2B5EF4-FFF2-40B4-BE49-F238E27FC236}">
                  <a16:creationId xmlns:a16="http://schemas.microsoft.com/office/drawing/2014/main" id="{7F2827C0-8805-4C3E-AEC8-E793FA46A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7" name="Oval 160">
              <a:extLst>
                <a:ext uri="{FF2B5EF4-FFF2-40B4-BE49-F238E27FC236}">
                  <a16:creationId xmlns:a16="http://schemas.microsoft.com/office/drawing/2014/main" id="{32A2F908-22D1-4505-B306-CD681E7AE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8" name="Oval 161">
              <a:extLst>
                <a:ext uri="{FF2B5EF4-FFF2-40B4-BE49-F238E27FC236}">
                  <a16:creationId xmlns:a16="http://schemas.microsoft.com/office/drawing/2014/main" id="{3265C95F-F916-47B8-9160-A3AA20114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9" name="Oval 162">
              <a:extLst>
                <a:ext uri="{FF2B5EF4-FFF2-40B4-BE49-F238E27FC236}">
                  <a16:creationId xmlns:a16="http://schemas.microsoft.com/office/drawing/2014/main" id="{7BE91CC1-97F7-4CA5-A7BA-18BF0A353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" name="Oval 163">
              <a:extLst>
                <a:ext uri="{FF2B5EF4-FFF2-40B4-BE49-F238E27FC236}">
                  <a16:creationId xmlns:a16="http://schemas.microsoft.com/office/drawing/2014/main" id="{88AD789B-BF3B-4C9E-A480-056B04503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1" name="Oval 164">
              <a:extLst>
                <a:ext uri="{FF2B5EF4-FFF2-40B4-BE49-F238E27FC236}">
                  <a16:creationId xmlns:a16="http://schemas.microsoft.com/office/drawing/2014/main" id="{1F269833-34D5-40EE-A658-67F2DD38F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2" name="Oval 165">
              <a:extLst>
                <a:ext uri="{FF2B5EF4-FFF2-40B4-BE49-F238E27FC236}">
                  <a16:creationId xmlns:a16="http://schemas.microsoft.com/office/drawing/2014/main" id="{F9069843-6183-413F-9941-C0A477581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3" name="Oval 166">
              <a:extLst>
                <a:ext uri="{FF2B5EF4-FFF2-40B4-BE49-F238E27FC236}">
                  <a16:creationId xmlns:a16="http://schemas.microsoft.com/office/drawing/2014/main" id="{4AFD03AE-D12D-42FF-AAFE-9BD0DE1B5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4" name="Oval 167">
              <a:extLst>
                <a:ext uri="{FF2B5EF4-FFF2-40B4-BE49-F238E27FC236}">
                  <a16:creationId xmlns:a16="http://schemas.microsoft.com/office/drawing/2014/main" id="{14B52C93-2F73-4C7B-AFEA-823840CB9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5" name="Oval 168">
              <a:extLst>
                <a:ext uri="{FF2B5EF4-FFF2-40B4-BE49-F238E27FC236}">
                  <a16:creationId xmlns:a16="http://schemas.microsoft.com/office/drawing/2014/main" id="{6D2F008C-C7A2-458E-82A4-772554831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6" name="Oval 169">
              <a:extLst>
                <a:ext uri="{FF2B5EF4-FFF2-40B4-BE49-F238E27FC236}">
                  <a16:creationId xmlns:a16="http://schemas.microsoft.com/office/drawing/2014/main" id="{E0C7B37F-3F69-4553-9532-4D05F2D3B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7" name="Oval 170">
              <a:extLst>
                <a:ext uri="{FF2B5EF4-FFF2-40B4-BE49-F238E27FC236}">
                  <a16:creationId xmlns:a16="http://schemas.microsoft.com/office/drawing/2014/main" id="{9C07940E-7AD6-4FA4-BA21-897AEF277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8" name="Oval 171">
              <a:extLst>
                <a:ext uri="{FF2B5EF4-FFF2-40B4-BE49-F238E27FC236}">
                  <a16:creationId xmlns:a16="http://schemas.microsoft.com/office/drawing/2014/main" id="{B515F487-DBA4-4C7E-A06D-6E2F63FB0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9" name="Oval 172">
              <a:extLst>
                <a:ext uri="{FF2B5EF4-FFF2-40B4-BE49-F238E27FC236}">
                  <a16:creationId xmlns:a16="http://schemas.microsoft.com/office/drawing/2014/main" id="{99EE8447-56F3-43BA-8DC7-A90AC3ACE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0" name="Oval 173">
              <a:extLst>
                <a:ext uri="{FF2B5EF4-FFF2-40B4-BE49-F238E27FC236}">
                  <a16:creationId xmlns:a16="http://schemas.microsoft.com/office/drawing/2014/main" id="{795D7DFC-48C5-4830-BBC9-74B1CA49D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1" name="Oval 174">
              <a:extLst>
                <a:ext uri="{FF2B5EF4-FFF2-40B4-BE49-F238E27FC236}">
                  <a16:creationId xmlns:a16="http://schemas.microsoft.com/office/drawing/2014/main" id="{4DE0BF3A-9F2B-4C40-9D68-4BBAAC300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2" name="Oval 175">
              <a:extLst>
                <a:ext uri="{FF2B5EF4-FFF2-40B4-BE49-F238E27FC236}">
                  <a16:creationId xmlns:a16="http://schemas.microsoft.com/office/drawing/2014/main" id="{0A5F7AEC-01D1-4817-B169-C5A482AB2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3" name="Oval 176">
              <a:extLst>
                <a:ext uri="{FF2B5EF4-FFF2-40B4-BE49-F238E27FC236}">
                  <a16:creationId xmlns:a16="http://schemas.microsoft.com/office/drawing/2014/main" id="{FC52D803-510F-4618-BED2-FB3FF6C3A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4" name="Oval 177">
              <a:extLst>
                <a:ext uri="{FF2B5EF4-FFF2-40B4-BE49-F238E27FC236}">
                  <a16:creationId xmlns:a16="http://schemas.microsoft.com/office/drawing/2014/main" id="{DEC25E23-BFD6-4A57-9365-B3E27D404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5" name="Oval 178">
              <a:extLst>
                <a:ext uri="{FF2B5EF4-FFF2-40B4-BE49-F238E27FC236}">
                  <a16:creationId xmlns:a16="http://schemas.microsoft.com/office/drawing/2014/main" id="{FC43323A-FA67-45E1-B8BC-4E378F957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6" name="Oval 179">
              <a:extLst>
                <a:ext uri="{FF2B5EF4-FFF2-40B4-BE49-F238E27FC236}">
                  <a16:creationId xmlns:a16="http://schemas.microsoft.com/office/drawing/2014/main" id="{8E647F7C-A62F-45EB-9788-6A59F1DF6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7" name="Oval 180">
              <a:extLst>
                <a:ext uri="{FF2B5EF4-FFF2-40B4-BE49-F238E27FC236}">
                  <a16:creationId xmlns:a16="http://schemas.microsoft.com/office/drawing/2014/main" id="{D0B0339F-E2CE-4BB5-822F-FC9118E53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8" name="Oval 181">
              <a:extLst>
                <a:ext uri="{FF2B5EF4-FFF2-40B4-BE49-F238E27FC236}">
                  <a16:creationId xmlns:a16="http://schemas.microsoft.com/office/drawing/2014/main" id="{9FB367D5-AFC1-4A70-84D9-07116C562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9" name="Oval 182">
              <a:extLst>
                <a:ext uri="{FF2B5EF4-FFF2-40B4-BE49-F238E27FC236}">
                  <a16:creationId xmlns:a16="http://schemas.microsoft.com/office/drawing/2014/main" id="{F2C95DEB-1AFD-462B-8A9F-04C08BA51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0" name="Oval 183">
              <a:extLst>
                <a:ext uri="{FF2B5EF4-FFF2-40B4-BE49-F238E27FC236}">
                  <a16:creationId xmlns:a16="http://schemas.microsoft.com/office/drawing/2014/main" id="{8A8D7513-178D-4997-9E4C-DF88DCF21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" name="Oval 184">
              <a:extLst>
                <a:ext uri="{FF2B5EF4-FFF2-40B4-BE49-F238E27FC236}">
                  <a16:creationId xmlns:a16="http://schemas.microsoft.com/office/drawing/2014/main" id="{9E9BD16C-512E-47E0-ACFE-BDFE4E7A1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2" name="Oval 185">
              <a:extLst>
                <a:ext uri="{FF2B5EF4-FFF2-40B4-BE49-F238E27FC236}">
                  <a16:creationId xmlns:a16="http://schemas.microsoft.com/office/drawing/2014/main" id="{E0CE6961-8794-4E75-A3F7-1A9AEF8B0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3" name="Oval 186">
              <a:extLst>
                <a:ext uri="{FF2B5EF4-FFF2-40B4-BE49-F238E27FC236}">
                  <a16:creationId xmlns:a16="http://schemas.microsoft.com/office/drawing/2014/main" id="{1BAD9AD9-CB4B-436D-BC38-57E903693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4" name="Oval 187">
              <a:extLst>
                <a:ext uri="{FF2B5EF4-FFF2-40B4-BE49-F238E27FC236}">
                  <a16:creationId xmlns:a16="http://schemas.microsoft.com/office/drawing/2014/main" id="{95B5844C-0F46-43A3-AE06-649A3DCD5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5" name="Oval 188">
              <a:extLst>
                <a:ext uri="{FF2B5EF4-FFF2-40B4-BE49-F238E27FC236}">
                  <a16:creationId xmlns:a16="http://schemas.microsoft.com/office/drawing/2014/main" id="{0D4C6E5A-C698-45F4-9D77-5FF7D083F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" name="Oval 189">
              <a:extLst>
                <a:ext uri="{FF2B5EF4-FFF2-40B4-BE49-F238E27FC236}">
                  <a16:creationId xmlns:a16="http://schemas.microsoft.com/office/drawing/2014/main" id="{5067FED3-9914-4C44-87B1-0D6F3B20F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" name="Oval 190">
              <a:extLst>
                <a:ext uri="{FF2B5EF4-FFF2-40B4-BE49-F238E27FC236}">
                  <a16:creationId xmlns:a16="http://schemas.microsoft.com/office/drawing/2014/main" id="{179B96E5-557E-4061-92D0-46E7893FF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" name="Oval 191">
              <a:extLst>
                <a:ext uri="{FF2B5EF4-FFF2-40B4-BE49-F238E27FC236}">
                  <a16:creationId xmlns:a16="http://schemas.microsoft.com/office/drawing/2014/main" id="{277931A6-65D9-4D15-948B-3BB2BCD76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" name="Oval 192">
              <a:extLst>
                <a:ext uri="{FF2B5EF4-FFF2-40B4-BE49-F238E27FC236}">
                  <a16:creationId xmlns:a16="http://schemas.microsoft.com/office/drawing/2014/main" id="{2B57E7EC-C392-4032-830B-6B135A688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0" name="Oval 193">
              <a:extLst>
                <a:ext uri="{FF2B5EF4-FFF2-40B4-BE49-F238E27FC236}">
                  <a16:creationId xmlns:a16="http://schemas.microsoft.com/office/drawing/2014/main" id="{C0BF5A24-28E6-4395-ACA5-E1881A59A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" name="Oval 194">
              <a:extLst>
                <a:ext uri="{FF2B5EF4-FFF2-40B4-BE49-F238E27FC236}">
                  <a16:creationId xmlns:a16="http://schemas.microsoft.com/office/drawing/2014/main" id="{271F4B09-554E-4EC8-B072-EAA13C778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2" name="Oval 195">
              <a:extLst>
                <a:ext uri="{FF2B5EF4-FFF2-40B4-BE49-F238E27FC236}">
                  <a16:creationId xmlns:a16="http://schemas.microsoft.com/office/drawing/2014/main" id="{5BD7BB39-B3E0-44F2-B622-00ED0A3D1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" name="Oval 196">
              <a:extLst>
                <a:ext uri="{FF2B5EF4-FFF2-40B4-BE49-F238E27FC236}">
                  <a16:creationId xmlns:a16="http://schemas.microsoft.com/office/drawing/2014/main" id="{90760331-0458-4DEB-BDF1-4B03AAEB3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4" name="Oval 197">
              <a:extLst>
                <a:ext uri="{FF2B5EF4-FFF2-40B4-BE49-F238E27FC236}">
                  <a16:creationId xmlns:a16="http://schemas.microsoft.com/office/drawing/2014/main" id="{ADFE2B20-E76D-4397-819C-D136E015B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" name="Oval 198">
              <a:extLst>
                <a:ext uri="{FF2B5EF4-FFF2-40B4-BE49-F238E27FC236}">
                  <a16:creationId xmlns:a16="http://schemas.microsoft.com/office/drawing/2014/main" id="{24180EC1-BF02-49EA-AC44-07844A256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6" name="Oval 199">
              <a:extLst>
                <a:ext uri="{FF2B5EF4-FFF2-40B4-BE49-F238E27FC236}">
                  <a16:creationId xmlns:a16="http://schemas.microsoft.com/office/drawing/2014/main" id="{E35EB115-D67E-4E27-AAF4-EC363672E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" name="Oval 200">
              <a:extLst>
                <a:ext uri="{FF2B5EF4-FFF2-40B4-BE49-F238E27FC236}">
                  <a16:creationId xmlns:a16="http://schemas.microsoft.com/office/drawing/2014/main" id="{35BA83B7-366D-458A-89CA-6CBB1ACF0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8" name="Oval 201">
              <a:extLst>
                <a:ext uri="{FF2B5EF4-FFF2-40B4-BE49-F238E27FC236}">
                  <a16:creationId xmlns:a16="http://schemas.microsoft.com/office/drawing/2014/main" id="{2F01A9F8-8DDF-47AF-A771-5E3751BCB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" name="Oval 202">
              <a:extLst>
                <a:ext uri="{FF2B5EF4-FFF2-40B4-BE49-F238E27FC236}">
                  <a16:creationId xmlns:a16="http://schemas.microsoft.com/office/drawing/2014/main" id="{BBF79668-7971-43A3-B5F6-8B86606B7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0" name="Oval 203">
              <a:extLst>
                <a:ext uri="{FF2B5EF4-FFF2-40B4-BE49-F238E27FC236}">
                  <a16:creationId xmlns:a16="http://schemas.microsoft.com/office/drawing/2014/main" id="{7B1A3BDE-DC75-4D66-8CAA-83D472EEE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" name="Oval 204">
              <a:extLst>
                <a:ext uri="{FF2B5EF4-FFF2-40B4-BE49-F238E27FC236}">
                  <a16:creationId xmlns:a16="http://schemas.microsoft.com/office/drawing/2014/main" id="{AEFE42C9-4F39-4227-9FE7-71DE8286B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2" name="Oval 205">
              <a:extLst>
                <a:ext uri="{FF2B5EF4-FFF2-40B4-BE49-F238E27FC236}">
                  <a16:creationId xmlns:a16="http://schemas.microsoft.com/office/drawing/2014/main" id="{DF44B00D-CE07-4D9B-B732-CEFEC5605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3" name="Oval 206">
              <a:extLst>
                <a:ext uri="{FF2B5EF4-FFF2-40B4-BE49-F238E27FC236}">
                  <a16:creationId xmlns:a16="http://schemas.microsoft.com/office/drawing/2014/main" id="{50FD6BAB-DDF2-417F-83E6-D08133401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4" name="Oval 207">
              <a:extLst>
                <a:ext uri="{FF2B5EF4-FFF2-40B4-BE49-F238E27FC236}">
                  <a16:creationId xmlns:a16="http://schemas.microsoft.com/office/drawing/2014/main" id="{CCC041B2-F5CF-431A-B10B-E9C564AAB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5" name="Oval 208">
              <a:extLst>
                <a:ext uri="{FF2B5EF4-FFF2-40B4-BE49-F238E27FC236}">
                  <a16:creationId xmlns:a16="http://schemas.microsoft.com/office/drawing/2014/main" id="{B6B1E4B9-5E27-4E18-82A8-7FA2DDC1F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6" name="Oval 209">
              <a:extLst>
                <a:ext uri="{FF2B5EF4-FFF2-40B4-BE49-F238E27FC236}">
                  <a16:creationId xmlns:a16="http://schemas.microsoft.com/office/drawing/2014/main" id="{6C71D2FB-4EE9-48CE-A6DF-F9367C00B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7" name="Oval 210">
              <a:extLst>
                <a:ext uri="{FF2B5EF4-FFF2-40B4-BE49-F238E27FC236}">
                  <a16:creationId xmlns:a16="http://schemas.microsoft.com/office/drawing/2014/main" id="{2263293E-A5C6-4752-BFB9-BE3B69E95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8" name="Oval 211">
              <a:extLst>
                <a:ext uri="{FF2B5EF4-FFF2-40B4-BE49-F238E27FC236}">
                  <a16:creationId xmlns:a16="http://schemas.microsoft.com/office/drawing/2014/main" id="{D51238F3-DF33-430B-8CC6-956C3EA5C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9" name="Oval 212">
              <a:extLst>
                <a:ext uri="{FF2B5EF4-FFF2-40B4-BE49-F238E27FC236}">
                  <a16:creationId xmlns:a16="http://schemas.microsoft.com/office/drawing/2014/main" id="{888D61B4-D972-4B92-B359-6E61C902B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0" name="Oval 213">
              <a:extLst>
                <a:ext uri="{FF2B5EF4-FFF2-40B4-BE49-F238E27FC236}">
                  <a16:creationId xmlns:a16="http://schemas.microsoft.com/office/drawing/2014/main" id="{45F1ABD1-EBA2-41AB-8D1E-7F75FBC24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211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" name="Oval 214">
              <a:extLst>
                <a:ext uri="{FF2B5EF4-FFF2-40B4-BE49-F238E27FC236}">
                  <a16:creationId xmlns:a16="http://schemas.microsoft.com/office/drawing/2014/main" id="{7F3342AA-A956-4F34-AD86-922977251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105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" name="Oval 215">
              <a:extLst>
                <a:ext uri="{FF2B5EF4-FFF2-40B4-BE49-F238E27FC236}">
                  <a16:creationId xmlns:a16="http://schemas.microsoft.com/office/drawing/2014/main" id="{92B3E3A4-0F03-4A71-8300-F57E664D5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000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" name="Oval 216">
              <a:extLst>
                <a:ext uri="{FF2B5EF4-FFF2-40B4-BE49-F238E27FC236}">
                  <a16:creationId xmlns:a16="http://schemas.microsoft.com/office/drawing/2014/main" id="{F5B35AC7-E6C5-45E3-A66F-3D3643CD8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4" name="Oval 217">
              <a:extLst>
                <a:ext uri="{FF2B5EF4-FFF2-40B4-BE49-F238E27FC236}">
                  <a16:creationId xmlns:a16="http://schemas.microsoft.com/office/drawing/2014/main" id="{51B240D4-BB92-4545-8341-CC98E448E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5" name="Oval 218">
              <a:extLst>
                <a:ext uri="{FF2B5EF4-FFF2-40B4-BE49-F238E27FC236}">
                  <a16:creationId xmlns:a16="http://schemas.microsoft.com/office/drawing/2014/main" id="{1E1CB855-1678-498C-B8F2-5F3CB0FDD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683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" name="Oval 219">
              <a:extLst>
                <a:ext uri="{FF2B5EF4-FFF2-40B4-BE49-F238E27FC236}">
                  <a16:creationId xmlns:a16="http://schemas.microsoft.com/office/drawing/2014/main" id="{6631CF8A-BED3-4187-9128-E4B856FDB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" name="Oval 220">
              <a:extLst>
                <a:ext uri="{FF2B5EF4-FFF2-40B4-BE49-F238E27FC236}">
                  <a16:creationId xmlns:a16="http://schemas.microsoft.com/office/drawing/2014/main" id="{05B32E48-2B2E-46FD-ADC9-73AEEC295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473"/>
              <a:ext cx="12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" name="Oval 221">
              <a:extLst>
                <a:ext uri="{FF2B5EF4-FFF2-40B4-BE49-F238E27FC236}">
                  <a16:creationId xmlns:a16="http://schemas.microsoft.com/office/drawing/2014/main" id="{26DC4D47-E258-44C7-B6A3-21931109D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36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" name="Oval 222">
              <a:extLst>
                <a:ext uri="{FF2B5EF4-FFF2-40B4-BE49-F238E27FC236}">
                  <a16:creationId xmlns:a16="http://schemas.microsoft.com/office/drawing/2014/main" id="{DAC9A269-4CCC-4A55-8C3D-09B40C732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" name="Oval 223">
              <a:extLst>
                <a:ext uri="{FF2B5EF4-FFF2-40B4-BE49-F238E27FC236}">
                  <a16:creationId xmlns:a16="http://schemas.microsoft.com/office/drawing/2014/main" id="{AC4D30A6-5404-4F7D-AEDD-C9C309A34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" name="Oval 224">
              <a:extLst>
                <a:ext uri="{FF2B5EF4-FFF2-40B4-BE49-F238E27FC236}">
                  <a16:creationId xmlns:a16="http://schemas.microsoft.com/office/drawing/2014/main" id="{075EF750-A7D0-480F-ACDC-59DC64B62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" name="Oval 225">
              <a:extLst>
                <a:ext uri="{FF2B5EF4-FFF2-40B4-BE49-F238E27FC236}">
                  <a16:creationId xmlns:a16="http://schemas.microsoft.com/office/drawing/2014/main" id="{0EFED505-3764-45B8-B3F9-0D170E144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" name="Oval 226">
              <a:extLst>
                <a:ext uri="{FF2B5EF4-FFF2-40B4-BE49-F238E27FC236}">
                  <a16:creationId xmlns:a16="http://schemas.microsoft.com/office/drawing/2014/main" id="{F1EFF181-F946-43E1-A58B-80DBEF34E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" name="Oval 227">
              <a:extLst>
                <a:ext uri="{FF2B5EF4-FFF2-40B4-BE49-F238E27FC236}">
                  <a16:creationId xmlns:a16="http://schemas.microsoft.com/office/drawing/2014/main" id="{7CF090C4-C8CE-4552-8BF1-C967D32ED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" name="Oval 228">
              <a:extLst>
                <a:ext uri="{FF2B5EF4-FFF2-40B4-BE49-F238E27FC236}">
                  <a16:creationId xmlns:a16="http://schemas.microsoft.com/office/drawing/2014/main" id="{A248A63E-02FD-4527-8AE3-EFCF43F9E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" name="Oval 229">
              <a:extLst>
                <a:ext uri="{FF2B5EF4-FFF2-40B4-BE49-F238E27FC236}">
                  <a16:creationId xmlns:a16="http://schemas.microsoft.com/office/drawing/2014/main" id="{1E2E0678-B4D9-436D-84D8-78E5DF9BE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" name="Oval 230">
              <a:extLst>
                <a:ext uri="{FF2B5EF4-FFF2-40B4-BE49-F238E27FC236}">
                  <a16:creationId xmlns:a16="http://schemas.microsoft.com/office/drawing/2014/main" id="{EB34DFB6-3A37-47E8-A387-B57FF0C55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" name="Oval 231">
              <a:extLst>
                <a:ext uri="{FF2B5EF4-FFF2-40B4-BE49-F238E27FC236}">
                  <a16:creationId xmlns:a16="http://schemas.microsoft.com/office/drawing/2014/main" id="{841425B0-2A5B-4D1A-8350-ACB1F3819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" name="Oval 232">
              <a:extLst>
                <a:ext uri="{FF2B5EF4-FFF2-40B4-BE49-F238E27FC236}">
                  <a16:creationId xmlns:a16="http://schemas.microsoft.com/office/drawing/2014/main" id="{9C0ADCBD-E717-4B98-AF48-8A31F963B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0" name="Oval 233">
              <a:extLst>
                <a:ext uri="{FF2B5EF4-FFF2-40B4-BE49-F238E27FC236}">
                  <a16:creationId xmlns:a16="http://schemas.microsoft.com/office/drawing/2014/main" id="{4DAB0063-6D9F-498F-97EE-AC6955FFB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1" name="Oval 234">
              <a:extLst>
                <a:ext uri="{FF2B5EF4-FFF2-40B4-BE49-F238E27FC236}">
                  <a16:creationId xmlns:a16="http://schemas.microsoft.com/office/drawing/2014/main" id="{B21FE4D9-B697-473E-8274-7BDF58336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" name="Oval 235">
              <a:extLst>
                <a:ext uri="{FF2B5EF4-FFF2-40B4-BE49-F238E27FC236}">
                  <a16:creationId xmlns:a16="http://schemas.microsoft.com/office/drawing/2014/main" id="{C1BA24C2-A568-43E3-8DBA-A435072CE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3" name="Oval 236">
              <a:extLst>
                <a:ext uri="{FF2B5EF4-FFF2-40B4-BE49-F238E27FC236}">
                  <a16:creationId xmlns:a16="http://schemas.microsoft.com/office/drawing/2014/main" id="{8FE15038-9FCE-4E4B-9D1C-6B1ADE312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4" name="Oval 237">
              <a:extLst>
                <a:ext uri="{FF2B5EF4-FFF2-40B4-BE49-F238E27FC236}">
                  <a16:creationId xmlns:a16="http://schemas.microsoft.com/office/drawing/2014/main" id="{7B47C8B5-5FEF-4B52-9185-61456CFC4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5" name="Oval 238">
              <a:extLst>
                <a:ext uri="{FF2B5EF4-FFF2-40B4-BE49-F238E27FC236}">
                  <a16:creationId xmlns:a16="http://schemas.microsoft.com/office/drawing/2014/main" id="{3AC8B2E6-5167-4C1C-836A-3395BEF33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6" name="Oval 239">
              <a:extLst>
                <a:ext uri="{FF2B5EF4-FFF2-40B4-BE49-F238E27FC236}">
                  <a16:creationId xmlns:a16="http://schemas.microsoft.com/office/drawing/2014/main" id="{B6AF4CD4-C020-4ECA-8EC5-9234ABFDB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7" name="Oval 240">
              <a:extLst>
                <a:ext uri="{FF2B5EF4-FFF2-40B4-BE49-F238E27FC236}">
                  <a16:creationId xmlns:a16="http://schemas.microsoft.com/office/drawing/2014/main" id="{C624FC37-89F6-4D67-B964-E71015E2E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8" name="Oval 241">
              <a:extLst>
                <a:ext uri="{FF2B5EF4-FFF2-40B4-BE49-F238E27FC236}">
                  <a16:creationId xmlns:a16="http://schemas.microsoft.com/office/drawing/2014/main" id="{AE1A7006-229E-45AF-AA6B-CADC48A45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9" name="Oval 242">
              <a:extLst>
                <a:ext uri="{FF2B5EF4-FFF2-40B4-BE49-F238E27FC236}">
                  <a16:creationId xmlns:a16="http://schemas.microsoft.com/office/drawing/2014/main" id="{498EC682-294B-445F-9F79-A0D85685C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0" name="Oval 243">
              <a:extLst>
                <a:ext uri="{FF2B5EF4-FFF2-40B4-BE49-F238E27FC236}">
                  <a16:creationId xmlns:a16="http://schemas.microsoft.com/office/drawing/2014/main" id="{C6A3CFBF-7E74-468F-BA7E-0772E2171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1" name="Oval 244">
              <a:extLst>
                <a:ext uri="{FF2B5EF4-FFF2-40B4-BE49-F238E27FC236}">
                  <a16:creationId xmlns:a16="http://schemas.microsoft.com/office/drawing/2014/main" id="{62D28561-5299-4700-8075-37F0D7878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" name="Oval 245">
              <a:extLst>
                <a:ext uri="{FF2B5EF4-FFF2-40B4-BE49-F238E27FC236}">
                  <a16:creationId xmlns:a16="http://schemas.microsoft.com/office/drawing/2014/main" id="{F99D16D2-0371-4907-834D-330011FB9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3" name="Oval 246">
              <a:extLst>
                <a:ext uri="{FF2B5EF4-FFF2-40B4-BE49-F238E27FC236}">
                  <a16:creationId xmlns:a16="http://schemas.microsoft.com/office/drawing/2014/main" id="{F2B17E79-6849-4BC6-B0CD-A2EE2EFBE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4" name="Oval 247">
              <a:extLst>
                <a:ext uri="{FF2B5EF4-FFF2-40B4-BE49-F238E27FC236}">
                  <a16:creationId xmlns:a16="http://schemas.microsoft.com/office/drawing/2014/main" id="{00FBBCC0-C7B8-48E5-AB92-6C6FF9F47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A0168B7-3F85-4232-9294-A94E471B01CA}"/>
              </a:ext>
            </a:extLst>
          </p:cNvPr>
          <p:cNvGrpSpPr/>
          <p:nvPr/>
        </p:nvGrpSpPr>
        <p:grpSpPr>
          <a:xfrm>
            <a:off x="7036899" y="1509486"/>
            <a:ext cx="5155101" cy="5348514"/>
            <a:chOff x="2921000" y="134938"/>
            <a:chExt cx="6346825" cy="658495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DE406D0-5F79-4296-BA57-13879956B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1000" y="134938"/>
              <a:ext cx="6346825" cy="6584950"/>
            </a:xfrm>
            <a:custGeom>
              <a:avLst/>
              <a:gdLst>
                <a:gd name="T0" fmla="*/ 3998 w 3998"/>
                <a:gd name="T1" fmla="*/ 0 h 4148"/>
                <a:gd name="T2" fmla="*/ 0 w 3998"/>
                <a:gd name="T3" fmla="*/ 4148 h 4148"/>
                <a:gd name="T4" fmla="*/ 2348 w 3998"/>
                <a:gd name="T5" fmla="*/ 4148 h 4148"/>
                <a:gd name="T6" fmla="*/ 3998 w 3998"/>
                <a:gd name="T7" fmla="*/ 2436 h 4148"/>
                <a:gd name="T8" fmla="*/ 3998 w 3998"/>
                <a:gd name="T9" fmla="*/ 0 h 4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8" h="4148">
                  <a:moveTo>
                    <a:pt x="3998" y="0"/>
                  </a:moveTo>
                  <a:lnTo>
                    <a:pt x="0" y="4148"/>
                  </a:lnTo>
                  <a:lnTo>
                    <a:pt x="2348" y="4148"/>
                  </a:lnTo>
                  <a:lnTo>
                    <a:pt x="3998" y="2436"/>
                  </a:lnTo>
                  <a:lnTo>
                    <a:pt x="399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74650D0-7AB6-49DE-BDBA-4CB2902A6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8450" y="4002088"/>
              <a:ext cx="2619375" cy="2717800"/>
            </a:xfrm>
            <a:custGeom>
              <a:avLst/>
              <a:gdLst>
                <a:gd name="T0" fmla="*/ 1650 w 1650"/>
                <a:gd name="T1" fmla="*/ 0 h 1712"/>
                <a:gd name="T2" fmla="*/ 0 w 1650"/>
                <a:gd name="T3" fmla="*/ 1712 h 1712"/>
                <a:gd name="T4" fmla="*/ 1650 w 1650"/>
                <a:gd name="T5" fmla="*/ 1712 h 1712"/>
                <a:gd name="T6" fmla="*/ 1650 w 1650"/>
                <a:gd name="T7" fmla="*/ 0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50" h="1712">
                  <a:moveTo>
                    <a:pt x="1650" y="0"/>
                  </a:moveTo>
                  <a:lnTo>
                    <a:pt x="0" y="1712"/>
                  </a:lnTo>
                  <a:lnTo>
                    <a:pt x="1650" y="1712"/>
                  </a:lnTo>
                  <a:lnTo>
                    <a:pt x="165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AE4F6A-6DFE-4A44-94DA-269F77B5D543}"/>
              </a:ext>
            </a:extLst>
          </p:cNvPr>
          <p:cNvGrpSpPr/>
          <p:nvPr/>
        </p:nvGrpSpPr>
        <p:grpSpPr>
          <a:xfrm>
            <a:off x="1479915" y="4348248"/>
            <a:ext cx="9129486" cy="1498685"/>
            <a:chOff x="1531257" y="3979040"/>
            <a:chExt cx="9129486" cy="149868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4386B5E-0A6D-4BE9-9757-3E23F88E1402}"/>
                </a:ext>
              </a:extLst>
            </p:cNvPr>
            <p:cNvGrpSpPr/>
            <p:nvPr/>
          </p:nvGrpSpPr>
          <p:grpSpPr>
            <a:xfrm>
              <a:off x="2906568" y="4839839"/>
              <a:ext cx="6378864" cy="637886"/>
              <a:chOff x="2587625" y="1282113"/>
              <a:chExt cx="7016750" cy="701675"/>
            </a:xfrm>
          </p:grpSpPr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27078945-F092-44A8-82A8-1446F5E4F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4613" y="1282113"/>
                <a:ext cx="6959600" cy="595313"/>
              </a:xfrm>
              <a:custGeom>
                <a:avLst/>
                <a:gdLst>
                  <a:gd name="T0" fmla="*/ 1846 w 1846"/>
                  <a:gd name="T1" fmla="*/ 78 h 156"/>
                  <a:gd name="T2" fmla="*/ 1768 w 1846"/>
                  <a:gd name="T3" fmla="*/ 156 h 156"/>
                  <a:gd name="T4" fmla="*/ 78 w 1846"/>
                  <a:gd name="T5" fmla="*/ 156 h 156"/>
                  <a:gd name="T6" fmla="*/ 0 w 1846"/>
                  <a:gd name="T7" fmla="*/ 78 h 156"/>
                  <a:gd name="T8" fmla="*/ 0 w 1846"/>
                  <a:gd name="T9" fmla="*/ 78 h 156"/>
                  <a:gd name="T10" fmla="*/ 78 w 1846"/>
                  <a:gd name="T11" fmla="*/ 0 h 156"/>
                  <a:gd name="T12" fmla="*/ 1768 w 1846"/>
                  <a:gd name="T13" fmla="*/ 0 h 156"/>
                  <a:gd name="T14" fmla="*/ 1846 w 1846"/>
                  <a:gd name="T15" fmla="*/ 7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46" h="156">
                    <a:moveTo>
                      <a:pt x="1846" y="78"/>
                    </a:moveTo>
                    <a:cubicBezTo>
                      <a:pt x="1846" y="121"/>
                      <a:pt x="1811" y="156"/>
                      <a:pt x="1768" y="156"/>
                    </a:cubicBezTo>
                    <a:cubicBezTo>
                      <a:pt x="78" y="156"/>
                      <a:pt x="78" y="156"/>
                      <a:pt x="78" y="156"/>
                    </a:cubicBezTo>
                    <a:cubicBezTo>
                      <a:pt x="35" y="156"/>
                      <a:pt x="0" y="121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35"/>
                      <a:pt x="35" y="0"/>
                      <a:pt x="78" y="0"/>
                    </a:cubicBezTo>
                    <a:cubicBezTo>
                      <a:pt x="1768" y="0"/>
                      <a:pt x="1768" y="0"/>
                      <a:pt x="1768" y="0"/>
                    </a:cubicBezTo>
                    <a:cubicBezTo>
                      <a:pt x="1811" y="0"/>
                      <a:pt x="1846" y="35"/>
                      <a:pt x="1846" y="78"/>
                    </a:cubicBezTo>
                    <a:close/>
                  </a:path>
                </a:pathLst>
              </a:custGeom>
              <a:solidFill>
                <a:srgbClr val="4645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A72A4ABC-C998-4E44-9481-9D4858E01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7625" y="1659938"/>
                <a:ext cx="7016750" cy="323850"/>
              </a:xfrm>
              <a:custGeom>
                <a:avLst/>
                <a:gdLst>
                  <a:gd name="T0" fmla="*/ 1782 w 1861"/>
                  <a:gd name="T1" fmla="*/ 70 h 85"/>
                  <a:gd name="T2" fmla="*/ 79 w 1861"/>
                  <a:gd name="T3" fmla="*/ 70 h 85"/>
                  <a:gd name="T4" fmla="*/ 0 w 1861"/>
                  <a:gd name="T5" fmla="*/ 0 h 85"/>
                  <a:gd name="T6" fmla="*/ 0 w 1861"/>
                  <a:gd name="T7" fmla="*/ 7 h 85"/>
                  <a:gd name="T8" fmla="*/ 79 w 1861"/>
                  <a:gd name="T9" fmla="*/ 85 h 85"/>
                  <a:gd name="T10" fmla="*/ 1782 w 1861"/>
                  <a:gd name="T11" fmla="*/ 85 h 85"/>
                  <a:gd name="T12" fmla="*/ 1861 w 1861"/>
                  <a:gd name="T13" fmla="*/ 7 h 85"/>
                  <a:gd name="T14" fmla="*/ 1860 w 1861"/>
                  <a:gd name="T15" fmla="*/ 0 h 85"/>
                  <a:gd name="T16" fmla="*/ 1782 w 1861"/>
                  <a:gd name="T17" fmla="*/ 7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1" h="85">
                    <a:moveTo>
                      <a:pt x="1782" y="70"/>
                    </a:moveTo>
                    <a:cubicBezTo>
                      <a:pt x="79" y="70"/>
                      <a:pt x="79" y="70"/>
                      <a:pt x="79" y="70"/>
                    </a:cubicBezTo>
                    <a:cubicBezTo>
                      <a:pt x="38" y="70"/>
                      <a:pt x="4" y="39"/>
                      <a:pt x="0" y="0"/>
                    </a:cubicBezTo>
                    <a:cubicBezTo>
                      <a:pt x="0" y="2"/>
                      <a:pt x="0" y="5"/>
                      <a:pt x="0" y="7"/>
                    </a:cubicBezTo>
                    <a:cubicBezTo>
                      <a:pt x="0" y="50"/>
                      <a:pt x="35" y="85"/>
                      <a:pt x="79" y="85"/>
                    </a:cubicBezTo>
                    <a:cubicBezTo>
                      <a:pt x="1782" y="85"/>
                      <a:pt x="1782" y="85"/>
                      <a:pt x="1782" y="85"/>
                    </a:cubicBezTo>
                    <a:cubicBezTo>
                      <a:pt x="1825" y="85"/>
                      <a:pt x="1861" y="50"/>
                      <a:pt x="1861" y="7"/>
                    </a:cubicBezTo>
                    <a:cubicBezTo>
                      <a:pt x="1861" y="5"/>
                      <a:pt x="1860" y="2"/>
                      <a:pt x="1860" y="0"/>
                    </a:cubicBezTo>
                    <a:cubicBezTo>
                      <a:pt x="1856" y="39"/>
                      <a:pt x="1823" y="70"/>
                      <a:pt x="1782" y="70"/>
                    </a:cubicBez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507F0B-C874-44D3-9B8E-5050A5DC18CA}"/>
                </a:ext>
              </a:extLst>
            </p:cNvPr>
            <p:cNvSpPr txBox="1"/>
            <p:nvPr/>
          </p:nvSpPr>
          <p:spPr>
            <a:xfrm>
              <a:off x="3262116" y="4870810"/>
              <a:ext cx="566776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solidFill>
                    <a:schemeClr val="bg1"/>
                  </a:solidFill>
                </a:rPr>
                <a:t>The Time Machine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0CF670-8350-43A5-9612-BF4A87165371}"/>
                </a:ext>
              </a:extLst>
            </p:cNvPr>
            <p:cNvSpPr txBox="1"/>
            <p:nvPr/>
          </p:nvSpPr>
          <p:spPr>
            <a:xfrm>
              <a:off x="1531257" y="3979040"/>
              <a:ext cx="91294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spc="1400" dirty="0">
                  <a:solidFill>
                    <a:schemeClr val="accent1"/>
                  </a:solidFill>
                  <a:latin typeface="+mj-lt"/>
                </a:rPr>
                <a:t>Sprint-Linked List</a:t>
              </a:r>
            </a:p>
          </p:txBody>
        </p:sp>
      </p:grpSp>
      <p:grpSp>
        <p:nvGrpSpPr>
          <p:cNvPr id="1358" name="Group 1357">
            <a:extLst>
              <a:ext uri="{FF2B5EF4-FFF2-40B4-BE49-F238E27FC236}">
                <a16:creationId xmlns:a16="http://schemas.microsoft.com/office/drawing/2014/main" id="{17EB349E-EEB5-454E-AB6B-F98AD99D1841}"/>
              </a:ext>
            </a:extLst>
          </p:cNvPr>
          <p:cNvGrpSpPr/>
          <p:nvPr/>
        </p:nvGrpSpPr>
        <p:grpSpPr>
          <a:xfrm>
            <a:off x="10792818" y="692150"/>
            <a:ext cx="1033463" cy="6162675"/>
            <a:chOff x="-3740262" y="692150"/>
            <a:chExt cx="1033463" cy="6162675"/>
          </a:xfr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91000">
                <a:schemeClr val="tx1">
                  <a:lumMod val="75000"/>
                  <a:lumOff val="25000"/>
                  <a:alpha val="80000"/>
                </a:schemeClr>
              </a:gs>
            </a:gsLst>
            <a:lin ang="5400000" scaled="1"/>
            <a:tileRect/>
          </a:gradFill>
        </p:grpSpPr>
        <p:grpSp>
          <p:nvGrpSpPr>
            <p:cNvPr id="58" name="Group 650">
              <a:extLst>
                <a:ext uri="{FF2B5EF4-FFF2-40B4-BE49-F238E27FC236}">
                  <a16:creationId xmlns:a16="http://schemas.microsoft.com/office/drawing/2014/main" id="{368A8BF3-F195-48D1-B44A-DD5185FA14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740262" y="692150"/>
              <a:ext cx="1020763" cy="6008688"/>
              <a:chOff x="2537" y="436"/>
              <a:chExt cx="643" cy="3785"/>
            </a:xfrm>
            <a:grpFill/>
          </p:grpSpPr>
          <p:sp>
            <p:nvSpPr>
              <p:cNvPr id="355" name="Oval 450">
                <a:extLst>
                  <a:ext uri="{FF2B5EF4-FFF2-40B4-BE49-F238E27FC236}">
                    <a16:creationId xmlns:a16="http://schemas.microsoft.com/office/drawing/2014/main" id="{1EDF0B9D-7632-4E0B-A0E7-336B6626A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0" y="1268"/>
                <a:ext cx="15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Oval 451">
                <a:extLst>
                  <a:ext uri="{FF2B5EF4-FFF2-40B4-BE49-F238E27FC236}">
                    <a16:creationId xmlns:a16="http://schemas.microsoft.com/office/drawing/2014/main" id="{3CBB634D-5E7E-4327-9893-9BD15564F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0" y="1371"/>
                <a:ext cx="15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Oval 452">
                <a:extLst>
                  <a:ext uri="{FF2B5EF4-FFF2-40B4-BE49-F238E27FC236}">
                    <a16:creationId xmlns:a16="http://schemas.microsoft.com/office/drawing/2014/main" id="{899152F7-8F9B-4657-B0DC-614BB7DF7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8" y="1475"/>
                <a:ext cx="19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Oval 453">
                <a:extLst>
                  <a:ext uri="{FF2B5EF4-FFF2-40B4-BE49-F238E27FC236}">
                    <a16:creationId xmlns:a16="http://schemas.microsoft.com/office/drawing/2014/main" id="{B317094E-119F-459A-A5B3-F051632B8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8" y="1580"/>
                <a:ext cx="19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Oval 454">
                <a:extLst>
                  <a:ext uri="{FF2B5EF4-FFF2-40B4-BE49-F238E27FC236}">
                    <a16:creationId xmlns:a16="http://schemas.microsoft.com/office/drawing/2014/main" id="{1A50634D-58AD-464E-B556-1FFA6E85B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1683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Oval 455">
                <a:extLst>
                  <a:ext uri="{FF2B5EF4-FFF2-40B4-BE49-F238E27FC236}">
                    <a16:creationId xmlns:a16="http://schemas.microsoft.com/office/drawing/2014/main" id="{448036F0-13AC-4A82-8BE9-9899DA650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1787"/>
                <a:ext cx="23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Oval 456">
                <a:extLst>
                  <a:ext uri="{FF2B5EF4-FFF2-40B4-BE49-F238E27FC236}">
                    <a16:creationId xmlns:a16="http://schemas.microsoft.com/office/drawing/2014/main" id="{6CC6A48A-FC8D-4307-A53B-C03EB93C4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1890"/>
                <a:ext cx="23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Oval 457">
                <a:extLst>
                  <a:ext uri="{FF2B5EF4-FFF2-40B4-BE49-F238E27FC236}">
                    <a16:creationId xmlns:a16="http://schemas.microsoft.com/office/drawing/2014/main" id="{4CDC194C-AC33-49FB-BA86-9C7CE45A0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1994"/>
                <a:ext cx="27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Oval 458">
                <a:extLst>
                  <a:ext uri="{FF2B5EF4-FFF2-40B4-BE49-F238E27FC236}">
                    <a16:creationId xmlns:a16="http://schemas.microsoft.com/office/drawing/2014/main" id="{9F2BE62B-F5F9-4094-8FA3-96F77F4CA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2099"/>
                <a:ext cx="27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Oval 459">
                <a:extLst>
                  <a:ext uri="{FF2B5EF4-FFF2-40B4-BE49-F238E27FC236}">
                    <a16:creationId xmlns:a16="http://schemas.microsoft.com/office/drawing/2014/main" id="{763755C4-B92E-4885-96AE-6AEB29BCA7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203"/>
                <a:ext cx="29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Oval 460">
                <a:extLst>
                  <a:ext uri="{FF2B5EF4-FFF2-40B4-BE49-F238E27FC236}">
                    <a16:creationId xmlns:a16="http://schemas.microsoft.com/office/drawing/2014/main" id="{F9374D48-96D2-47FA-8138-3C67CB33F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3" y="436"/>
                <a:ext cx="1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Oval 461">
                <a:extLst>
                  <a:ext uri="{FF2B5EF4-FFF2-40B4-BE49-F238E27FC236}">
                    <a16:creationId xmlns:a16="http://schemas.microsoft.com/office/drawing/2014/main" id="{41C7B05B-2067-4BBB-BE20-E6F34DEF4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Oval 462">
                <a:extLst>
                  <a:ext uri="{FF2B5EF4-FFF2-40B4-BE49-F238E27FC236}">
                    <a16:creationId xmlns:a16="http://schemas.microsoft.com/office/drawing/2014/main" id="{CDAD4179-19CA-4AE5-905B-9010CDB12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645"/>
                <a:ext cx="4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Oval 463">
                <a:extLst>
                  <a:ext uri="{FF2B5EF4-FFF2-40B4-BE49-F238E27FC236}">
                    <a16:creationId xmlns:a16="http://schemas.microsoft.com/office/drawing/2014/main" id="{02F84273-8038-4B57-8F03-32A1258CE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74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Oval 464">
                <a:extLst>
                  <a:ext uri="{FF2B5EF4-FFF2-40B4-BE49-F238E27FC236}">
                    <a16:creationId xmlns:a16="http://schemas.microsoft.com/office/drawing/2014/main" id="{641F85A7-2767-47DB-88C5-4E45EC363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852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Oval 465">
                <a:extLst>
                  <a:ext uri="{FF2B5EF4-FFF2-40B4-BE49-F238E27FC236}">
                    <a16:creationId xmlns:a16="http://schemas.microsoft.com/office/drawing/2014/main" id="{B5CE3D32-A996-470F-A538-B48AD671C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955"/>
                <a:ext cx="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Oval 466">
                <a:extLst>
                  <a:ext uri="{FF2B5EF4-FFF2-40B4-BE49-F238E27FC236}">
                    <a16:creationId xmlns:a16="http://schemas.microsoft.com/office/drawing/2014/main" id="{8C30C93E-96AA-4152-A8BE-A50D8451C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Oval 467">
                <a:extLst>
                  <a:ext uri="{FF2B5EF4-FFF2-40B4-BE49-F238E27FC236}">
                    <a16:creationId xmlns:a16="http://schemas.microsoft.com/office/drawing/2014/main" id="{13BAD95F-EA42-4919-BA83-DD95731B7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" y="116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Oval 468">
                <a:extLst>
                  <a:ext uri="{FF2B5EF4-FFF2-40B4-BE49-F238E27FC236}">
                    <a16:creationId xmlns:a16="http://schemas.microsoft.com/office/drawing/2014/main" id="{2B0FF2C5-DD43-4974-BDA3-DBDA4AA16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268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Oval 469">
                <a:extLst>
                  <a:ext uri="{FF2B5EF4-FFF2-40B4-BE49-F238E27FC236}">
                    <a16:creationId xmlns:a16="http://schemas.microsoft.com/office/drawing/2014/main" id="{4BA6AEED-A7C7-407E-9BBB-55D2A07BC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371"/>
                <a:ext cx="14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Oval 470">
                <a:extLst>
                  <a:ext uri="{FF2B5EF4-FFF2-40B4-BE49-F238E27FC236}">
                    <a16:creationId xmlns:a16="http://schemas.microsoft.com/office/drawing/2014/main" id="{EC597A99-C4BD-46CC-A2DB-2DCF39144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475"/>
                <a:ext cx="16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Oval 471">
                <a:extLst>
                  <a:ext uri="{FF2B5EF4-FFF2-40B4-BE49-F238E27FC236}">
                    <a16:creationId xmlns:a16="http://schemas.microsoft.com/office/drawing/2014/main" id="{05708134-54B8-4E48-A36F-0CC701491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Oval 472">
                <a:extLst>
                  <a:ext uri="{FF2B5EF4-FFF2-40B4-BE49-F238E27FC236}">
                    <a16:creationId xmlns:a16="http://schemas.microsoft.com/office/drawing/2014/main" id="{3F71F636-C4C3-4B8F-8CF9-12573F787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Oval 473">
                <a:extLst>
                  <a:ext uri="{FF2B5EF4-FFF2-40B4-BE49-F238E27FC236}">
                    <a16:creationId xmlns:a16="http://schemas.microsoft.com/office/drawing/2014/main" id="{27A67F99-C65D-470A-A1BB-E7670B2E3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Oval 474">
                <a:extLst>
                  <a:ext uri="{FF2B5EF4-FFF2-40B4-BE49-F238E27FC236}">
                    <a16:creationId xmlns:a16="http://schemas.microsoft.com/office/drawing/2014/main" id="{EF664F71-39C8-4EE6-BE04-16824490F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1890"/>
                <a:ext cx="24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Oval 475">
                <a:extLst>
                  <a:ext uri="{FF2B5EF4-FFF2-40B4-BE49-F238E27FC236}">
                    <a16:creationId xmlns:a16="http://schemas.microsoft.com/office/drawing/2014/main" id="{ACEC2673-2D62-46DC-B969-441B065EA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1994"/>
                <a:ext cx="26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Oval 476">
                <a:extLst>
                  <a:ext uri="{FF2B5EF4-FFF2-40B4-BE49-F238E27FC236}">
                    <a16:creationId xmlns:a16="http://schemas.microsoft.com/office/drawing/2014/main" id="{66BFBF57-37AB-4551-9712-F89E8231B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Oval 477">
                <a:extLst>
                  <a:ext uri="{FF2B5EF4-FFF2-40B4-BE49-F238E27FC236}">
                    <a16:creationId xmlns:a16="http://schemas.microsoft.com/office/drawing/2014/main" id="{6CA581E2-C526-444D-B76C-B1EDF9945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220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Oval 478">
                <a:extLst>
                  <a:ext uri="{FF2B5EF4-FFF2-40B4-BE49-F238E27FC236}">
                    <a16:creationId xmlns:a16="http://schemas.microsoft.com/office/drawing/2014/main" id="{605452C9-F2CA-429A-B57A-92AFB718A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436"/>
                <a:ext cx="1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Oval 479">
                <a:extLst>
                  <a:ext uri="{FF2B5EF4-FFF2-40B4-BE49-F238E27FC236}">
                    <a16:creationId xmlns:a16="http://schemas.microsoft.com/office/drawing/2014/main" id="{CA772692-E80A-406C-90AE-EBE3F5CED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Oval 480">
                <a:extLst>
                  <a:ext uri="{FF2B5EF4-FFF2-40B4-BE49-F238E27FC236}">
                    <a16:creationId xmlns:a16="http://schemas.microsoft.com/office/drawing/2014/main" id="{2EE91824-9D43-45A0-92F1-41982873C8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645"/>
                <a:ext cx="4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Oval 481">
                <a:extLst>
                  <a:ext uri="{FF2B5EF4-FFF2-40B4-BE49-F238E27FC236}">
                    <a16:creationId xmlns:a16="http://schemas.microsoft.com/office/drawing/2014/main" id="{13BAC3C8-DBBF-4F8B-B805-854054AB8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749"/>
                <a:ext cx="4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Oval 482">
                <a:extLst>
                  <a:ext uri="{FF2B5EF4-FFF2-40B4-BE49-F238E27FC236}">
                    <a16:creationId xmlns:a16="http://schemas.microsoft.com/office/drawing/2014/main" id="{4E4B2E50-3726-4CE3-8025-DDA2449AC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852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Oval 483">
                <a:extLst>
                  <a:ext uri="{FF2B5EF4-FFF2-40B4-BE49-F238E27FC236}">
                    <a16:creationId xmlns:a16="http://schemas.microsoft.com/office/drawing/2014/main" id="{74729EBF-15DA-4DCD-8DDB-B37DFD729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955"/>
                <a:ext cx="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Oval 484">
                <a:extLst>
                  <a:ext uri="{FF2B5EF4-FFF2-40B4-BE49-F238E27FC236}">
                    <a16:creationId xmlns:a16="http://schemas.microsoft.com/office/drawing/2014/main" id="{299EFBF7-8FB4-4566-A3A5-325D38798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Oval 485">
                <a:extLst>
                  <a:ext uri="{FF2B5EF4-FFF2-40B4-BE49-F238E27FC236}">
                    <a16:creationId xmlns:a16="http://schemas.microsoft.com/office/drawing/2014/main" id="{10360B57-4BBC-45E1-BFAD-675A3CF90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116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Oval 486">
                <a:extLst>
                  <a:ext uri="{FF2B5EF4-FFF2-40B4-BE49-F238E27FC236}">
                    <a16:creationId xmlns:a16="http://schemas.microsoft.com/office/drawing/2014/main" id="{FA3483B7-26C4-4DB9-B7E3-CA82CE5FE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1268"/>
                <a:ext cx="12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Oval 487">
                <a:extLst>
                  <a:ext uri="{FF2B5EF4-FFF2-40B4-BE49-F238E27FC236}">
                    <a16:creationId xmlns:a16="http://schemas.microsoft.com/office/drawing/2014/main" id="{E60E8101-53A1-46AD-984C-C627DD38D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371"/>
                <a:ext cx="16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Oval 488">
                <a:extLst>
                  <a:ext uri="{FF2B5EF4-FFF2-40B4-BE49-F238E27FC236}">
                    <a16:creationId xmlns:a16="http://schemas.microsoft.com/office/drawing/2014/main" id="{90F039B7-D062-48CE-AAF4-706217974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475"/>
                <a:ext cx="16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Oval 489">
                <a:extLst>
                  <a:ext uri="{FF2B5EF4-FFF2-40B4-BE49-F238E27FC236}">
                    <a16:creationId xmlns:a16="http://schemas.microsoft.com/office/drawing/2014/main" id="{1EC52001-EB8A-491A-9F7D-A6604039F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Oval 490">
                <a:extLst>
                  <a:ext uri="{FF2B5EF4-FFF2-40B4-BE49-F238E27FC236}">
                    <a16:creationId xmlns:a16="http://schemas.microsoft.com/office/drawing/2014/main" id="{09B7F9C0-C137-4C25-988D-16D8311B3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Oval 491">
                <a:extLst>
                  <a:ext uri="{FF2B5EF4-FFF2-40B4-BE49-F238E27FC236}">
                    <a16:creationId xmlns:a16="http://schemas.microsoft.com/office/drawing/2014/main" id="{CBA335C3-CEC4-49E7-A8A1-23510472C2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Oval 492">
                <a:extLst>
                  <a:ext uri="{FF2B5EF4-FFF2-40B4-BE49-F238E27FC236}">
                    <a16:creationId xmlns:a16="http://schemas.microsoft.com/office/drawing/2014/main" id="{34D0C28D-8DE1-43CC-AB93-57E9C985B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1890"/>
                <a:ext cx="24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Oval 493">
                <a:extLst>
                  <a:ext uri="{FF2B5EF4-FFF2-40B4-BE49-F238E27FC236}">
                    <a16:creationId xmlns:a16="http://schemas.microsoft.com/office/drawing/2014/main" id="{20397DC0-EE42-4699-BB9E-3BB0AE2FB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1994"/>
                <a:ext cx="24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Oval 494">
                <a:extLst>
                  <a:ext uri="{FF2B5EF4-FFF2-40B4-BE49-F238E27FC236}">
                    <a16:creationId xmlns:a16="http://schemas.microsoft.com/office/drawing/2014/main" id="{07A7B3E2-D62A-47BA-93B9-2B9D40DDB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Oval 495">
                <a:extLst>
                  <a:ext uri="{FF2B5EF4-FFF2-40B4-BE49-F238E27FC236}">
                    <a16:creationId xmlns:a16="http://schemas.microsoft.com/office/drawing/2014/main" id="{217A0CB3-7B19-41C9-939D-8801F93E4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20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Oval 496">
                <a:extLst>
                  <a:ext uri="{FF2B5EF4-FFF2-40B4-BE49-F238E27FC236}">
                    <a16:creationId xmlns:a16="http://schemas.microsoft.com/office/drawing/2014/main" id="{F2EB1EA9-5434-4C31-9156-041BB5128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436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Oval 497">
                <a:extLst>
                  <a:ext uri="{FF2B5EF4-FFF2-40B4-BE49-F238E27FC236}">
                    <a16:creationId xmlns:a16="http://schemas.microsoft.com/office/drawing/2014/main" id="{A0592845-0D2B-4E76-99E8-90D8C9DDE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Oval 498">
                <a:extLst>
                  <a:ext uri="{FF2B5EF4-FFF2-40B4-BE49-F238E27FC236}">
                    <a16:creationId xmlns:a16="http://schemas.microsoft.com/office/drawing/2014/main" id="{3D3E5A34-CE2C-4947-8174-E4E0506C0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645"/>
                <a:ext cx="2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Oval 499">
                <a:extLst>
                  <a:ext uri="{FF2B5EF4-FFF2-40B4-BE49-F238E27FC236}">
                    <a16:creationId xmlns:a16="http://schemas.microsoft.com/office/drawing/2014/main" id="{4E267955-6881-4610-A6B3-F1B821BA5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74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Oval 500">
                <a:extLst>
                  <a:ext uri="{FF2B5EF4-FFF2-40B4-BE49-F238E27FC236}">
                    <a16:creationId xmlns:a16="http://schemas.microsoft.com/office/drawing/2014/main" id="{F1EE20E9-58E4-4276-B684-8A2371F75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852"/>
                <a:ext cx="6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Oval 501">
                <a:extLst>
                  <a:ext uri="{FF2B5EF4-FFF2-40B4-BE49-F238E27FC236}">
                    <a16:creationId xmlns:a16="http://schemas.microsoft.com/office/drawing/2014/main" id="{BE9F5497-597D-4C2C-9961-F795DD5AE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955"/>
                <a:ext cx="10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Oval 502">
                <a:extLst>
                  <a:ext uri="{FF2B5EF4-FFF2-40B4-BE49-F238E27FC236}">
                    <a16:creationId xmlns:a16="http://schemas.microsoft.com/office/drawing/2014/main" id="{39080B7E-659B-4492-984B-1A6A82292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Oval 503">
                <a:extLst>
                  <a:ext uri="{FF2B5EF4-FFF2-40B4-BE49-F238E27FC236}">
                    <a16:creationId xmlns:a16="http://schemas.microsoft.com/office/drawing/2014/main" id="{F8249A61-6B4A-4C30-BB1B-F0ADA89C3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1164"/>
                <a:ext cx="10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Oval 504">
                <a:extLst>
                  <a:ext uri="{FF2B5EF4-FFF2-40B4-BE49-F238E27FC236}">
                    <a16:creationId xmlns:a16="http://schemas.microsoft.com/office/drawing/2014/main" id="{042CCFAD-D58B-42B4-A4E9-34D3DA922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1268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Oval 505">
                <a:extLst>
                  <a:ext uri="{FF2B5EF4-FFF2-40B4-BE49-F238E27FC236}">
                    <a16:creationId xmlns:a16="http://schemas.microsoft.com/office/drawing/2014/main" id="{FFC6C971-DFD8-4F8F-A809-F0114BF9C5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1371"/>
                <a:ext cx="14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Oval 506">
                <a:extLst>
                  <a:ext uri="{FF2B5EF4-FFF2-40B4-BE49-F238E27FC236}">
                    <a16:creationId xmlns:a16="http://schemas.microsoft.com/office/drawing/2014/main" id="{D2F93088-ECA3-4A9F-921F-479C1B50C5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475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Oval 507">
                <a:extLst>
                  <a:ext uri="{FF2B5EF4-FFF2-40B4-BE49-F238E27FC236}">
                    <a16:creationId xmlns:a16="http://schemas.microsoft.com/office/drawing/2014/main" id="{1194F74B-9746-4508-9678-FC67300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Oval 508">
                <a:extLst>
                  <a:ext uri="{FF2B5EF4-FFF2-40B4-BE49-F238E27FC236}">
                    <a16:creationId xmlns:a16="http://schemas.microsoft.com/office/drawing/2014/main" id="{EFE7A746-9696-4838-919E-9B39ED4C8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Oval 509">
                <a:extLst>
                  <a:ext uri="{FF2B5EF4-FFF2-40B4-BE49-F238E27FC236}">
                    <a16:creationId xmlns:a16="http://schemas.microsoft.com/office/drawing/2014/main" id="{BE995F76-18BE-46CF-9CA8-D3E4115B4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Oval 510">
                <a:extLst>
                  <a:ext uri="{FF2B5EF4-FFF2-40B4-BE49-F238E27FC236}">
                    <a16:creationId xmlns:a16="http://schemas.microsoft.com/office/drawing/2014/main" id="{A5FF23E7-F568-49FA-BC10-9B4D8972E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1890"/>
                <a:ext cx="22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Oval 511">
                <a:extLst>
                  <a:ext uri="{FF2B5EF4-FFF2-40B4-BE49-F238E27FC236}">
                    <a16:creationId xmlns:a16="http://schemas.microsoft.com/office/drawing/2014/main" id="{149802C4-0F99-4AA1-94ED-CAAA1C521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1994"/>
                <a:ext cx="26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Oval 512">
                <a:extLst>
                  <a:ext uri="{FF2B5EF4-FFF2-40B4-BE49-F238E27FC236}">
                    <a16:creationId xmlns:a16="http://schemas.microsoft.com/office/drawing/2014/main" id="{4CCE4DDF-569E-48F3-B230-0622AB9D4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Oval 513">
                <a:extLst>
                  <a:ext uri="{FF2B5EF4-FFF2-40B4-BE49-F238E27FC236}">
                    <a16:creationId xmlns:a16="http://schemas.microsoft.com/office/drawing/2014/main" id="{ABBDB4E8-49C7-4DE7-9B91-6B4DDAC65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2203"/>
                <a:ext cx="29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Oval 514">
                <a:extLst>
                  <a:ext uri="{FF2B5EF4-FFF2-40B4-BE49-F238E27FC236}">
                    <a16:creationId xmlns:a16="http://schemas.microsoft.com/office/drawing/2014/main" id="{B52419FE-5FE4-4584-A91B-78F145D69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542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Oval 515">
                <a:extLst>
                  <a:ext uri="{FF2B5EF4-FFF2-40B4-BE49-F238E27FC236}">
                    <a16:creationId xmlns:a16="http://schemas.microsoft.com/office/drawing/2014/main" id="{A00D22F7-9AFD-4265-A862-0E0CE9293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645"/>
                <a:ext cx="5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Oval 516">
                <a:extLst>
                  <a:ext uri="{FF2B5EF4-FFF2-40B4-BE49-F238E27FC236}">
                    <a16:creationId xmlns:a16="http://schemas.microsoft.com/office/drawing/2014/main" id="{F1992F26-8149-48A1-906E-B25730734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749"/>
                <a:ext cx="5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Oval 517">
                <a:extLst>
                  <a:ext uri="{FF2B5EF4-FFF2-40B4-BE49-F238E27FC236}">
                    <a16:creationId xmlns:a16="http://schemas.microsoft.com/office/drawing/2014/main" id="{E85AEA7C-A93F-4B5E-9EE1-D8E4F9055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854"/>
                <a:ext cx="5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Oval 518">
                <a:extLst>
                  <a:ext uri="{FF2B5EF4-FFF2-40B4-BE49-F238E27FC236}">
                    <a16:creationId xmlns:a16="http://schemas.microsoft.com/office/drawing/2014/main" id="{B39A0E3D-C065-418E-8BC9-122E574D4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957"/>
                <a:ext cx="5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Oval 519">
                <a:extLst>
                  <a:ext uri="{FF2B5EF4-FFF2-40B4-BE49-F238E27FC236}">
                    <a16:creationId xmlns:a16="http://schemas.microsoft.com/office/drawing/2014/main" id="{D0734224-4C25-4CE9-B8B1-D6B89429B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063"/>
                <a:ext cx="9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Oval 520">
                <a:extLst>
                  <a:ext uri="{FF2B5EF4-FFF2-40B4-BE49-F238E27FC236}">
                    <a16:creationId xmlns:a16="http://schemas.microsoft.com/office/drawing/2014/main" id="{00DEFC1E-1C45-438B-A73A-613518003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166"/>
                <a:ext cx="9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Oval 521">
                <a:extLst>
                  <a:ext uri="{FF2B5EF4-FFF2-40B4-BE49-F238E27FC236}">
                    <a16:creationId xmlns:a16="http://schemas.microsoft.com/office/drawing/2014/main" id="{7E3FAD2A-AE43-4375-A9DF-EE3AFCB97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270"/>
                <a:ext cx="9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Oval 522">
                <a:extLst>
                  <a:ext uri="{FF2B5EF4-FFF2-40B4-BE49-F238E27FC236}">
                    <a16:creationId xmlns:a16="http://schemas.microsoft.com/office/drawing/2014/main" id="{F921299A-1411-4A46-8066-5E3F62151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375"/>
                <a:ext cx="9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Oval 523">
                <a:extLst>
                  <a:ext uri="{FF2B5EF4-FFF2-40B4-BE49-F238E27FC236}">
                    <a16:creationId xmlns:a16="http://schemas.microsoft.com/office/drawing/2014/main" id="{527AC082-BEF1-4298-A7F4-5D9217DEA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479"/>
                <a:ext cx="13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Oval 524">
                <a:extLst>
                  <a:ext uri="{FF2B5EF4-FFF2-40B4-BE49-F238E27FC236}">
                    <a16:creationId xmlns:a16="http://schemas.microsoft.com/office/drawing/2014/main" id="{305CF648-FA29-4332-BE2E-5B8291ECD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582"/>
                <a:ext cx="13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Oval 525">
                <a:extLst>
                  <a:ext uri="{FF2B5EF4-FFF2-40B4-BE49-F238E27FC236}">
                    <a16:creationId xmlns:a16="http://schemas.microsoft.com/office/drawing/2014/main" id="{0DF4A591-E4FA-4DAB-9902-C30979502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688"/>
                <a:ext cx="13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Oval 526">
                <a:extLst>
                  <a:ext uri="{FF2B5EF4-FFF2-40B4-BE49-F238E27FC236}">
                    <a16:creationId xmlns:a16="http://schemas.microsoft.com/office/drawing/2014/main" id="{DE6556B4-AEA5-4950-BA33-A233E486A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791"/>
                <a:ext cx="17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Oval 527">
                <a:extLst>
                  <a:ext uri="{FF2B5EF4-FFF2-40B4-BE49-F238E27FC236}">
                    <a16:creationId xmlns:a16="http://schemas.microsoft.com/office/drawing/2014/main" id="{2DAE5A79-9BB6-4378-8AB3-6DDBC841B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89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Oval 528">
                <a:extLst>
                  <a:ext uri="{FF2B5EF4-FFF2-40B4-BE49-F238E27FC236}">
                    <a16:creationId xmlns:a16="http://schemas.microsoft.com/office/drawing/2014/main" id="{1DA8D0E8-B5C3-41E1-BD72-CBCA0E3CA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998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Oval 529">
                <a:extLst>
                  <a:ext uri="{FF2B5EF4-FFF2-40B4-BE49-F238E27FC236}">
                    <a16:creationId xmlns:a16="http://schemas.microsoft.com/office/drawing/2014/main" id="{CDCDDCDE-556D-4D80-8D07-E049F689C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103"/>
                <a:ext cx="17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Oval 530">
                <a:extLst>
                  <a:ext uri="{FF2B5EF4-FFF2-40B4-BE49-F238E27FC236}">
                    <a16:creationId xmlns:a16="http://schemas.microsoft.com/office/drawing/2014/main" id="{822D2111-B4F7-427E-A26D-B0653EBD4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207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Oval 531">
                <a:extLst>
                  <a:ext uri="{FF2B5EF4-FFF2-40B4-BE49-F238E27FC236}">
                    <a16:creationId xmlns:a16="http://schemas.microsoft.com/office/drawing/2014/main" id="{72EE6F6B-ABDE-4F2C-BC0A-2EF223872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4196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Oval 532">
                <a:extLst>
                  <a:ext uri="{FF2B5EF4-FFF2-40B4-BE49-F238E27FC236}">
                    <a16:creationId xmlns:a16="http://schemas.microsoft.com/office/drawing/2014/main" id="{60F94753-3264-46F5-B56F-C6DA4B928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4091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Oval 533">
                <a:extLst>
                  <a:ext uri="{FF2B5EF4-FFF2-40B4-BE49-F238E27FC236}">
                    <a16:creationId xmlns:a16="http://schemas.microsoft.com/office/drawing/2014/main" id="{5E4B402C-0635-4440-B441-4802C0A33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987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Oval 534">
                <a:extLst>
                  <a:ext uri="{FF2B5EF4-FFF2-40B4-BE49-F238E27FC236}">
                    <a16:creationId xmlns:a16="http://schemas.microsoft.com/office/drawing/2014/main" id="{11D5C040-01FA-457E-ABC1-A02846DA5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882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Oval 535">
                <a:extLst>
                  <a:ext uri="{FF2B5EF4-FFF2-40B4-BE49-F238E27FC236}">
                    <a16:creationId xmlns:a16="http://schemas.microsoft.com/office/drawing/2014/main" id="{94EF7018-DDEE-4997-947C-BE2784DB0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777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Oval 536">
                <a:extLst>
                  <a:ext uri="{FF2B5EF4-FFF2-40B4-BE49-F238E27FC236}">
                    <a16:creationId xmlns:a16="http://schemas.microsoft.com/office/drawing/2014/main" id="{AC4EB371-CD1C-4003-912F-ACA4ABB06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673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Oval 537">
                <a:extLst>
                  <a:ext uri="{FF2B5EF4-FFF2-40B4-BE49-F238E27FC236}">
                    <a16:creationId xmlns:a16="http://schemas.microsoft.com/office/drawing/2014/main" id="{F50B3ADD-DC6E-47FA-932D-2BEA5BF80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568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Oval 538">
                <a:extLst>
                  <a:ext uri="{FF2B5EF4-FFF2-40B4-BE49-F238E27FC236}">
                    <a16:creationId xmlns:a16="http://schemas.microsoft.com/office/drawing/2014/main" id="{2744331E-EFC7-46E9-B953-0A509DA0E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462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Oval 539">
                <a:extLst>
                  <a:ext uri="{FF2B5EF4-FFF2-40B4-BE49-F238E27FC236}">
                    <a16:creationId xmlns:a16="http://schemas.microsoft.com/office/drawing/2014/main" id="{D04DF5A3-7082-43B8-B90D-260DE43A7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359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Oval 540">
                <a:extLst>
                  <a:ext uri="{FF2B5EF4-FFF2-40B4-BE49-F238E27FC236}">
                    <a16:creationId xmlns:a16="http://schemas.microsoft.com/office/drawing/2014/main" id="{DA2E3593-757F-4751-814A-218234467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253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Oval 541">
                <a:extLst>
                  <a:ext uri="{FF2B5EF4-FFF2-40B4-BE49-F238E27FC236}">
                    <a16:creationId xmlns:a16="http://schemas.microsoft.com/office/drawing/2014/main" id="{27807C01-72E5-459E-A4F4-D1B9479A2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150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Oval 542">
                <a:extLst>
                  <a:ext uri="{FF2B5EF4-FFF2-40B4-BE49-F238E27FC236}">
                    <a16:creationId xmlns:a16="http://schemas.microsoft.com/office/drawing/2014/main" id="{28B662E5-58C9-415E-B70A-767F616FD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044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Oval 543">
                <a:extLst>
                  <a:ext uri="{FF2B5EF4-FFF2-40B4-BE49-F238E27FC236}">
                    <a16:creationId xmlns:a16="http://schemas.microsoft.com/office/drawing/2014/main" id="{ED4AB810-78DD-452E-8BCE-C339D5E60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939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Oval 544">
                <a:extLst>
                  <a:ext uri="{FF2B5EF4-FFF2-40B4-BE49-F238E27FC236}">
                    <a16:creationId xmlns:a16="http://schemas.microsoft.com/office/drawing/2014/main" id="{49D091EA-1050-4915-B5EB-79B3CA2C94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835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Oval 545">
                <a:extLst>
                  <a:ext uri="{FF2B5EF4-FFF2-40B4-BE49-F238E27FC236}">
                    <a16:creationId xmlns:a16="http://schemas.microsoft.com/office/drawing/2014/main" id="{A866831F-A8FC-45B2-9276-1B3CD68FC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730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Oval 546">
                <a:extLst>
                  <a:ext uri="{FF2B5EF4-FFF2-40B4-BE49-F238E27FC236}">
                    <a16:creationId xmlns:a16="http://schemas.microsoft.com/office/drawing/2014/main" id="{CA8A7F6F-80C2-4F3A-9861-DE86722D4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627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Oval 547">
                <a:extLst>
                  <a:ext uri="{FF2B5EF4-FFF2-40B4-BE49-F238E27FC236}">
                    <a16:creationId xmlns:a16="http://schemas.microsoft.com/office/drawing/2014/main" id="{71260799-B161-4764-9637-BB3194DC3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521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Oval 548">
                <a:extLst>
                  <a:ext uri="{FF2B5EF4-FFF2-40B4-BE49-F238E27FC236}">
                    <a16:creationId xmlns:a16="http://schemas.microsoft.com/office/drawing/2014/main" id="{20516432-94CF-4754-ABD2-B84360C83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416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Oval 549">
                <a:extLst>
                  <a:ext uri="{FF2B5EF4-FFF2-40B4-BE49-F238E27FC236}">
                    <a16:creationId xmlns:a16="http://schemas.microsoft.com/office/drawing/2014/main" id="{722FD35E-7B12-48E5-A46E-4CEEE0452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312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Oval 550">
                <a:extLst>
                  <a:ext uri="{FF2B5EF4-FFF2-40B4-BE49-F238E27FC236}">
                    <a16:creationId xmlns:a16="http://schemas.microsoft.com/office/drawing/2014/main" id="{C00A4193-8E3B-4D50-BCF2-753813AFC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419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Oval 551">
                <a:extLst>
                  <a:ext uri="{FF2B5EF4-FFF2-40B4-BE49-F238E27FC236}">
                    <a16:creationId xmlns:a16="http://schemas.microsoft.com/office/drawing/2014/main" id="{D81D7F0E-59AB-42A6-823B-407778DCAF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4087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Oval 552">
                <a:extLst>
                  <a:ext uri="{FF2B5EF4-FFF2-40B4-BE49-F238E27FC236}">
                    <a16:creationId xmlns:a16="http://schemas.microsoft.com/office/drawing/2014/main" id="{A58F0F83-4C86-4619-8F48-5FB5912D1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981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Oval 553">
                <a:extLst>
                  <a:ext uri="{FF2B5EF4-FFF2-40B4-BE49-F238E27FC236}">
                    <a16:creationId xmlns:a16="http://schemas.microsoft.com/office/drawing/2014/main" id="{95BC75E2-BA97-495C-827F-44DD352E9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87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Oval 554">
                <a:extLst>
                  <a:ext uri="{FF2B5EF4-FFF2-40B4-BE49-F238E27FC236}">
                    <a16:creationId xmlns:a16="http://schemas.microsoft.com/office/drawing/2014/main" id="{AC274AD9-CAF6-404C-A902-833EF1BC0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772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Oval 555">
                <a:extLst>
                  <a:ext uri="{FF2B5EF4-FFF2-40B4-BE49-F238E27FC236}">
                    <a16:creationId xmlns:a16="http://schemas.microsoft.com/office/drawing/2014/main" id="{0CB6435B-6C90-4F6D-AB7E-767A6765B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667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Oval 556">
                <a:extLst>
                  <a:ext uri="{FF2B5EF4-FFF2-40B4-BE49-F238E27FC236}">
                    <a16:creationId xmlns:a16="http://schemas.microsoft.com/office/drawing/2014/main" id="{F0FE9BCD-495E-448E-B70E-B47CA4570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564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Oval 557">
                <a:extLst>
                  <a:ext uri="{FF2B5EF4-FFF2-40B4-BE49-F238E27FC236}">
                    <a16:creationId xmlns:a16="http://schemas.microsoft.com/office/drawing/2014/main" id="{C1F0989C-9E98-4625-9CF1-731EED83B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45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Oval 558">
                <a:extLst>
                  <a:ext uri="{FF2B5EF4-FFF2-40B4-BE49-F238E27FC236}">
                    <a16:creationId xmlns:a16="http://schemas.microsoft.com/office/drawing/2014/main" id="{F471FAF9-5DA8-46F8-A116-56E97B8B3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355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Oval 559">
                <a:extLst>
                  <a:ext uri="{FF2B5EF4-FFF2-40B4-BE49-F238E27FC236}">
                    <a16:creationId xmlns:a16="http://schemas.microsoft.com/office/drawing/2014/main" id="{51AF76D3-20D6-4456-B50A-F08EA54B0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24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Oval 560">
                <a:extLst>
                  <a:ext uri="{FF2B5EF4-FFF2-40B4-BE49-F238E27FC236}">
                    <a16:creationId xmlns:a16="http://schemas.microsoft.com/office/drawing/2014/main" id="{CB472372-7B39-4FD3-8E78-3C85B2727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Oval 561">
                <a:extLst>
                  <a:ext uri="{FF2B5EF4-FFF2-40B4-BE49-F238E27FC236}">
                    <a16:creationId xmlns:a16="http://schemas.microsoft.com/office/drawing/2014/main" id="{0F3AA0CC-7964-42CF-85E6-9FD56422E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Oval 562">
                <a:extLst>
                  <a:ext uri="{FF2B5EF4-FFF2-40B4-BE49-F238E27FC236}">
                    <a16:creationId xmlns:a16="http://schemas.microsoft.com/office/drawing/2014/main" id="{18781E86-933E-44D5-BCB2-2BD91F602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Oval 563">
                <a:extLst>
                  <a:ext uri="{FF2B5EF4-FFF2-40B4-BE49-F238E27FC236}">
                    <a16:creationId xmlns:a16="http://schemas.microsoft.com/office/drawing/2014/main" id="{34008E46-7934-4230-AD07-7983EF6A93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Oval 564">
                <a:extLst>
                  <a:ext uri="{FF2B5EF4-FFF2-40B4-BE49-F238E27FC236}">
                    <a16:creationId xmlns:a16="http://schemas.microsoft.com/office/drawing/2014/main" id="{5B5EDC8A-07E9-465F-908E-4A52101CD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Oval 565">
                <a:extLst>
                  <a:ext uri="{FF2B5EF4-FFF2-40B4-BE49-F238E27FC236}">
                    <a16:creationId xmlns:a16="http://schemas.microsoft.com/office/drawing/2014/main" id="{9B229F59-4A2B-4587-998D-9591EC070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Oval 566">
                <a:extLst>
                  <a:ext uri="{FF2B5EF4-FFF2-40B4-BE49-F238E27FC236}">
                    <a16:creationId xmlns:a16="http://schemas.microsoft.com/office/drawing/2014/main" id="{83749131-59F9-4B4C-9351-CF3853085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Oval 567">
                <a:extLst>
                  <a:ext uri="{FF2B5EF4-FFF2-40B4-BE49-F238E27FC236}">
                    <a16:creationId xmlns:a16="http://schemas.microsoft.com/office/drawing/2014/main" id="{DE4BA023-2912-44B0-8DC7-417AF73FE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Oval 568">
                <a:extLst>
                  <a:ext uri="{FF2B5EF4-FFF2-40B4-BE49-F238E27FC236}">
                    <a16:creationId xmlns:a16="http://schemas.microsoft.com/office/drawing/2014/main" id="{FE611295-41C8-4593-9E5E-D66606F66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Oval 569">
                <a:extLst>
                  <a:ext uri="{FF2B5EF4-FFF2-40B4-BE49-F238E27FC236}">
                    <a16:creationId xmlns:a16="http://schemas.microsoft.com/office/drawing/2014/main" id="{3D99954B-086E-4808-AA8C-AD89F3C3A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Oval 570">
                <a:extLst>
                  <a:ext uri="{FF2B5EF4-FFF2-40B4-BE49-F238E27FC236}">
                    <a16:creationId xmlns:a16="http://schemas.microsoft.com/office/drawing/2014/main" id="{5856770D-743B-4CDF-9C28-1C6C8FD5D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Oval 571">
                <a:extLst>
                  <a:ext uri="{FF2B5EF4-FFF2-40B4-BE49-F238E27FC236}">
                    <a16:creationId xmlns:a16="http://schemas.microsoft.com/office/drawing/2014/main" id="{A0089A1D-C5C2-4A8D-B7E0-423FD8100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Oval 572">
                <a:extLst>
                  <a:ext uri="{FF2B5EF4-FFF2-40B4-BE49-F238E27FC236}">
                    <a16:creationId xmlns:a16="http://schemas.microsoft.com/office/drawing/2014/main" id="{B8CEF3BD-7E37-4997-93C6-94AE2E7CE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Oval 573">
                <a:extLst>
                  <a:ext uri="{FF2B5EF4-FFF2-40B4-BE49-F238E27FC236}">
                    <a16:creationId xmlns:a16="http://schemas.microsoft.com/office/drawing/2014/main" id="{BDF31A02-415A-4875-B9D0-77BD0007F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Oval 574">
                <a:extLst>
                  <a:ext uri="{FF2B5EF4-FFF2-40B4-BE49-F238E27FC236}">
                    <a16:creationId xmlns:a16="http://schemas.microsoft.com/office/drawing/2014/main" id="{33CE0D67-B6D7-4798-8215-8636A05A8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Oval 575">
                <a:extLst>
                  <a:ext uri="{FF2B5EF4-FFF2-40B4-BE49-F238E27FC236}">
                    <a16:creationId xmlns:a16="http://schemas.microsoft.com/office/drawing/2014/main" id="{EED132A4-27A5-45FF-B158-D7E4DA5CF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Oval 576">
                <a:extLst>
                  <a:ext uri="{FF2B5EF4-FFF2-40B4-BE49-F238E27FC236}">
                    <a16:creationId xmlns:a16="http://schemas.microsoft.com/office/drawing/2014/main" id="{04F4035D-09DF-4C9E-BEE0-DBF728A732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Oval 577">
                <a:extLst>
                  <a:ext uri="{FF2B5EF4-FFF2-40B4-BE49-F238E27FC236}">
                    <a16:creationId xmlns:a16="http://schemas.microsoft.com/office/drawing/2014/main" id="{0027EFE0-45D9-4B58-9154-213BD53A3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Oval 578">
                <a:extLst>
                  <a:ext uri="{FF2B5EF4-FFF2-40B4-BE49-F238E27FC236}">
                    <a16:creationId xmlns:a16="http://schemas.microsoft.com/office/drawing/2014/main" id="{726258B4-DC12-4903-B954-3E210D1A3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Oval 579">
                <a:extLst>
                  <a:ext uri="{FF2B5EF4-FFF2-40B4-BE49-F238E27FC236}">
                    <a16:creationId xmlns:a16="http://schemas.microsoft.com/office/drawing/2014/main" id="{DB0FF6B4-F623-4B60-8497-418C60B7F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144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Oval 580">
                <a:extLst>
                  <a:ext uri="{FF2B5EF4-FFF2-40B4-BE49-F238E27FC236}">
                    <a16:creationId xmlns:a16="http://schemas.microsoft.com/office/drawing/2014/main" id="{1D32FA0B-84D7-4D6D-9DB9-7DCD0C974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038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Oval 581">
                <a:extLst>
                  <a:ext uri="{FF2B5EF4-FFF2-40B4-BE49-F238E27FC236}">
                    <a16:creationId xmlns:a16="http://schemas.microsoft.com/office/drawing/2014/main" id="{BBCA7B7C-CCFE-4A63-84E1-D49585902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93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Oval 582">
                <a:extLst>
                  <a:ext uri="{FF2B5EF4-FFF2-40B4-BE49-F238E27FC236}">
                    <a16:creationId xmlns:a16="http://schemas.microsoft.com/office/drawing/2014/main" id="{33020969-4854-40FF-B235-A83B28CEF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829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Oval 583">
                <a:extLst>
                  <a:ext uri="{FF2B5EF4-FFF2-40B4-BE49-F238E27FC236}">
                    <a16:creationId xmlns:a16="http://schemas.microsoft.com/office/drawing/2014/main" id="{3419E0A3-8483-4D60-8F39-87EAF8465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726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Oval 584">
                <a:extLst>
                  <a:ext uri="{FF2B5EF4-FFF2-40B4-BE49-F238E27FC236}">
                    <a16:creationId xmlns:a16="http://schemas.microsoft.com/office/drawing/2014/main" id="{2413FE8D-52AB-434B-9A38-4F59F294B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62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Oval 585">
                <a:extLst>
                  <a:ext uri="{FF2B5EF4-FFF2-40B4-BE49-F238E27FC236}">
                    <a16:creationId xmlns:a16="http://schemas.microsoft.com/office/drawing/2014/main" id="{ECD3A265-A6F8-45D0-ADE5-7388173EE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51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Oval 586">
                <a:extLst>
                  <a:ext uri="{FF2B5EF4-FFF2-40B4-BE49-F238E27FC236}">
                    <a16:creationId xmlns:a16="http://schemas.microsoft.com/office/drawing/2014/main" id="{E84BE7BB-EA31-42AE-8279-9AFE75A33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412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Oval 587">
                <a:extLst>
                  <a:ext uri="{FF2B5EF4-FFF2-40B4-BE49-F238E27FC236}">
                    <a16:creationId xmlns:a16="http://schemas.microsoft.com/office/drawing/2014/main" id="{B0DD05AB-A32E-4A17-80EB-74AE1FA6D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306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Oval 588">
                <a:extLst>
                  <a:ext uri="{FF2B5EF4-FFF2-40B4-BE49-F238E27FC236}">
                    <a16:creationId xmlns:a16="http://schemas.microsoft.com/office/drawing/2014/main" id="{69874C17-A34B-45D7-949D-89390BE4A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Oval 589">
                <a:extLst>
                  <a:ext uri="{FF2B5EF4-FFF2-40B4-BE49-F238E27FC236}">
                    <a16:creationId xmlns:a16="http://schemas.microsoft.com/office/drawing/2014/main" id="{D83AFFC1-1E24-41CB-B731-DA64937FA1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Oval 590">
                <a:extLst>
                  <a:ext uri="{FF2B5EF4-FFF2-40B4-BE49-F238E27FC236}">
                    <a16:creationId xmlns:a16="http://schemas.microsoft.com/office/drawing/2014/main" id="{D4B411CD-D740-4515-8484-C8AB762F1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Oval 591">
                <a:extLst>
                  <a:ext uri="{FF2B5EF4-FFF2-40B4-BE49-F238E27FC236}">
                    <a16:creationId xmlns:a16="http://schemas.microsoft.com/office/drawing/2014/main" id="{2D093AC5-4807-47A1-A6FF-1B323149B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Oval 592">
                <a:extLst>
                  <a:ext uri="{FF2B5EF4-FFF2-40B4-BE49-F238E27FC236}">
                    <a16:creationId xmlns:a16="http://schemas.microsoft.com/office/drawing/2014/main" id="{2FE6A6D4-9EE9-41DE-9145-55280FDD0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Oval 593">
                <a:extLst>
                  <a:ext uri="{FF2B5EF4-FFF2-40B4-BE49-F238E27FC236}">
                    <a16:creationId xmlns:a16="http://schemas.microsoft.com/office/drawing/2014/main" id="{ACCEF1DD-483F-43C2-A036-2669C98F9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Oval 594">
                <a:extLst>
                  <a:ext uri="{FF2B5EF4-FFF2-40B4-BE49-F238E27FC236}">
                    <a16:creationId xmlns:a16="http://schemas.microsoft.com/office/drawing/2014/main" id="{5508D4C6-6A95-4F57-8FBB-533B6D8FA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Oval 595">
                <a:extLst>
                  <a:ext uri="{FF2B5EF4-FFF2-40B4-BE49-F238E27FC236}">
                    <a16:creationId xmlns:a16="http://schemas.microsoft.com/office/drawing/2014/main" id="{0BA8336E-598B-48C8-A635-D9FEEF615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Oval 596">
                <a:extLst>
                  <a:ext uri="{FF2B5EF4-FFF2-40B4-BE49-F238E27FC236}">
                    <a16:creationId xmlns:a16="http://schemas.microsoft.com/office/drawing/2014/main" id="{7F9FC1BB-EECD-4D7A-BB19-57704A703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Oval 597">
                <a:extLst>
                  <a:ext uri="{FF2B5EF4-FFF2-40B4-BE49-F238E27FC236}">
                    <a16:creationId xmlns:a16="http://schemas.microsoft.com/office/drawing/2014/main" id="{EBA0BD3E-1862-4187-9FBC-D82BB353B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Oval 598">
                <a:extLst>
                  <a:ext uri="{FF2B5EF4-FFF2-40B4-BE49-F238E27FC236}">
                    <a16:creationId xmlns:a16="http://schemas.microsoft.com/office/drawing/2014/main" id="{60ACF372-0267-4A98-9AB6-F361E3283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Oval 599">
                <a:extLst>
                  <a:ext uri="{FF2B5EF4-FFF2-40B4-BE49-F238E27FC236}">
                    <a16:creationId xmlns:a16="http://schemas.microsoft.com/office/drawing/2014/main" id="{10497F92-2899-4688-9D7E-E9EBCC267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Oval 600">
                <a:extLst>
                  <a:ext uri="{FF2B5EF4-FFF2-40B4-BE49-F238E27FC236}">
                    <a16:creationId xmlns:a16="http://schemas.microsoft.com/office/drawing/2014/main" id="{63A84AE4-F020-4F66-BCAB-3CECA41B4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Oval 601">
                <a:extLst>
                  <a:ext uri="{FF2B5EF4-FFF2-40B4-BE49-F238E27FC236}">
                    <a16:creationId xmlns:a16="http://schemas.microsoft.com/office/drawing/2014/main" id="{BB69BFD9-2E57-4C84-B74F-7501CA9D4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Oval 602">
                <a:extLst>
                  <a:ext uri="{FF2B5EF4-FFF2-40B4-BE49-F238E27FC236}">
                    <a16:creationId xmlns:a16="http://schemas.microsoft.com/office/drawing/2014/main" id="{38C8B2BF-1783-4BFC-AB5C-746056F4B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Oval 603">
                <a:extLst>
                  <a:ext uri="{FF2B5EF4-FFF2-40B4-BE49-F238E27FC236}">
                    <a16:creationId xmlns:a16="http://schemas.microsoft.com/office/drawing/2014/main" id="{2D3A1C9E-3341-4B64-8E72-661FB1D65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Oval 604">
                <a:extLst>
                  <a:ext uri="{FF2B5EF4-FFF2-40B4-BE49-F238E27FC236}">
                    <a16:creationId xmlns:a16="http://schemas.microsoft.com/office/drawing/2014/main" id="{8CE7CE4C-53FC-46E1-BFB5-BABF29C6C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Oval 605">
                <a:extLst>
                  <a:ext uri="{FF2B5EF4-FFF2-40B4-BE49-F238E27FC236}">
                    <a16:creationId xmlns:a16="http://schemas.microsoft.com/office/drawing/2014/main" id="{A77FC0B9-E4A7-4ADA-B841-ED8DB75A6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Oval 606">
                <a:extLst>
                  <a:ext uri="{FF2B5EF4-FFF2-40B4-BE49-F238E27FC236}">
                    <a16:creationId xmlns:a16="http://schemas.microsoft.com/office/drawing/2014/main" id="{DB842ACD-D925-41C4-BDF7-82B81707B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Oval 607">
                <a:extLst>
                  <a:ext uri="{FF2B5EF4-FFF2-40B4-BE49-F238E27FC236}">
                    <a16:creationId xmlns:a16="http://schemas.microsoft.com/office/drawing/2014/main" id="{CC15982B-6CF1-434B-A2DE-67C49A69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419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Oval 608">
                <a:extLst>
                  <a:ext uri="{FF2B5EF4-FFF2-40B4-BE49-F238E27FC236}">
                    <a16:creationId xmlns:a16="http://schemas.microsoft.com/office/drawing/2014/main" id="{50430716-6707-43D0-91D2-15502AFB1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4087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Oval 609">
                <a:extLst>
                  <a:ext uri="{FF2B5EF4-FFF2-40B4-BE49-F238E27FC236}">
                    <a16:creationId xmlns:a16="http://schemas.microsoft.com/office/drawing/2014/main" id="{C25D1C9B-BB48-4945-BB1D-F41F5FE9E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981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Oval 610">
                <a:extLst>
                  <a:ext uri="{FF2B5EF4-FFF2-40B4-BE49-F238E27FC236}">
                    <a16:creationId xmlns:a16="http://schemas.microsoft.com/office/drawing/2014/main" id="{D1ADF5D5-E94A-44E9-BFF6-05EFFF070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87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Oval 611">
                <a:extLst>
                  <a:ext uri="{FF2B5EF4-FFF2-40B4-BE49-F238E27FC236}">
                    <a16:creationId xmlns:a16="http://schemas.microsoft.com/office/drawing/2014/main" id="{A2EB60BE-4974-4AA4-A526-3F4CD87B2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772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Oval 612">
                <a:extLst>
                  <a:ext uri="{FF2B5EF4-FFF2-40B4-BE49-F238E27FC236}">
                    <a16:creationId xmlns:a16="http://schemas.microsoft.com/office/drawing/2014/main" id="{C8B13F83-645B-40E8-800C-CD6E85753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667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Oval 613">
                <a:extLst>
                  <a:ext uri="{FF2B5EF4-FFF2-40B4-BE49-F238E27FC236}">
                    <a16:creationId xmlns:a16="http://schemas.microsoft.com/office/drawing/2014/main" id="{E38FF47C-69CE-41AD-B968-3FE3C30DC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564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Oval 614">
                <a:extLst>
                  <a:ext uri="{FF2B5EF4-FFF2-40B4-BE49-F238E27FC236}">
                    <a16:creationId xmlns:a16="http://schemas.microsoft.com/office/drawing/2014/main" id="{88F5547F-8895-464F-B86F-844182FBD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45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Oval 615">
                <a:extLst>
                  <a:ext uri="{FF2B5EF4-FFF2-40B4-BE49-F238E27FC236}">
                    <a16:creationId xmlns:a16="http://schemas.microsoft.com/office/drawing/2014/main" id="{3B2A842E-4AE7-435D-A600-671B804BC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355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Oval 616">
                <a:extLst>
                  <a:ext uri="{FF2B5EF4-FFF2-40B4-BE49-F238E27FC236}">
                    <a16:creationId xmlns:a16="http://schemas.microsoft.com/office/drawing/2014/main" id="{D6A41AB8-9CB9-45E6-95EE-7FACBBF9E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24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Oval 617">
                <a:extLst>
                  <a:ext uri="{FF2B5EF4-FFF2-40B4-BE49-F238E27FC236}">
                    <a16:creationId xmlns:a16="http://schemas.microsoft.com/office/drawing/2014/main" id="{A55D1639-3A60-4556-B549-3BBF73B3F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Oval 618">
                <a:extLst>
                  <a:ext uri="{FF2B5EF4-FFF2-40B4-BE49-F238E27FC236}">
                    <a16:creationId xmlns:a16="http://schemas.microsoft.com/office/drawing/2014/main" id="{E731DC8B-8087-424D-8A37-A576A7F06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Oval 619">
                <a:extLst>
                  <a:ext uri="{FF2B5EF4-FFF2-40B4-BE49-F238E27FC236}">
                    <a16:creationId xmlns:a16="http://schemas.microsoft.com/office/drawing/2014/main" id="{783BE581-FA04-467E-ACCC-13A686496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Oval 620">
                <a:extLst>
                  <a:ext uri="{FF2B5EF4-FFF2-40B4-BE49-F238E27FC236}">
                    <a16:creationId xmlns:a16="http://schemas.microsoft.com/office/drawing/2014/main" id="{31D241EE-5C56-4EA6-AE24-62046145F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Oval 621">
                <a:extLst>
                  <a:ext uri="{FF2B5EF4-FFF2-40B4-BE49-F238E27FC236}">
                    <a16:creationId xmlns:a16="http://schemas.microsoft.com/office/drawing/2014/main" id="{E9B810AB-DFFF-4B31-BB28-FBCC6363E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Oval 622">
                <a:extLst>
                  <a:ext uri="{FF2B5EF4-FFF2-40B4-BE49-F238E27FC236}">
                    <a16:creationId xmlns:a16="http://schemas.microsoft.com/office/drawing/2014/main" id="{B5DA4D50-45F7-4C3C-BE8B-49C5C36F1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Oval 623">
                <a:extLst>
                  <a:ext uri="{FF2B5EF4-FFF2-40B4-BE49-F238E27FC236}">
                    <a16:creationId xmlns:a16="http://schemas.microsoft.com/office/drawing/2014/main" id="{B8F0F28B-D017-4067-BF35-66B31C6AC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Oval 624">
                <a:extLst>
                  <a:ext uri="{FF2B5EF4-FFF2-40B4-BE49-F238E27FC236}">
                    <a16:creationId xmlns:a16="http://schemas.microsoft.com/office/drawing/2014/main" id="{327DADBF-E707-4254-A889-68BDC74DB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Oval 625">
                <a:extLst>
                  <a:ext uri="{FF2B5EF4-FFF2-40B4-BE49-F238E27FC236}">
                    <a16:creationId xmlns:a16="http://schemas.microsoft.com/office/drawing/2014/main" id="{40CD3230-B546-4768-9DFA-E4C1D0776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Oval 626">
                <a:extLst>
                  <a:ext uri="{FF2B5EF4-FFF2-40B4-BE49-F238E27FC236}">
                    <a16:creationId xmlns:a16="http://schemas.microsoft.com/office/drawing/2014/main" id="{CB9A9185-1AA5-427A-84E1-E515859DD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Oval 627">
                <a:extLst>
                  <a:ext uri="{FF2B5EF4-FFF2-40B4-BE49-F238E27FC236}">
                    <a16:creationId xmlns:a16="http://schemas.microsoft.com/office/drawing/2014/main" id="{D9F285A6-37AB-4627-A720-510C2C6D2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Oval 628">
                <a:extLst>
                  <a:ext uri="{FF2B5EF4-FFF2-40B4-BE49-F238E27FC236}">
                    <a16:creationId xmlns:a16="http://schemas.microsoft.com/office/drawing/2014/main" id="{77080BF5-0ED0-40A2-9F12-20402E7B8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Oval 629">
                <a:extLst>
                  <a:ext uri="{FF2B5EF4-FFF2-40B4-BE49-F238E27FC236}">
                    <a16:creationId xmlns:a16="http://schemas.microsoft.com/office/drawing/2014/main" id="{EF681867-C8EE-45D7-B4BB-B525FEAE5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Oval 630">
                <a:extLst>
                  <a:ext uri="{FF2B5EF4-FFF2-40B4-BE49-F238E27FC236}">
                    <a16:creationId xmlns:a16="http://schemas.microsoft.com/office/drawing/2014/main" id="{E294D490-2B20-4D6C-994B-EC7DE7A3E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Oval 631">
                <a:extLst>
                  <a:ext uri="{FF2B5EF4-FFF2-40B4-BE49-F238E27FC236}">
                    <a16:creationId xmlns:a16="http://schemas.microsoft.com/office/drawing/2014/main" id="{409247E5-2FA1-4266-A8BA-157DF8C31A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Oval 632">
                <a:extLst>
                  <a:ext uri="{FF2B5EF4-FFF2-40B4-BE49-F238E27FC236}">
                    <a16:creationId xmlns:a16="http://schemas.microsoft.com/office/drawing/2014/main" id="{BD6681F9-2149-456F-A41B-32010383B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Oval 633">
                <a:extLst>
                  <a:ext uri="{FF2B5EF4-FFF2-40B4-BE49-F238E27FC236}">
                    <a16:creationId xmlns:a16="http://schemas.microsoft.com/office/drawing/2014/main" id="{5A54B570-5090-4351-8163-586865198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Oval 634">
                <a:extLst>
                  <a:ext uri="{FF2B5EF4-FFF2-40B4-BE49-F238E27FC236}">
                    <a16:creationId xmlns:a16="http://schemas.microsoft.com/office/drawing/2014/main" id="{C66EBCDB-E6D5-42AA-AC9F-3BDD9156E0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Oval 635">
                <a:extLst>
                  <a:ext uri="{FF2B5EF4-FFF2-40B4-BE49-F238E27FC236}">
                    <a16:creationId xmlns:a16="http://schemas.microsoft.com/office/drawing/2014/main" id="{30B3230E-58A6-4898-B696-1BD4BE125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Oval 636">
                <a:extLst>
                  <a:ext uri="{FF2B5EF4-FFF2-40B4-BE49-F238E27FC236}">
                    <a16:creationId xmlns:a16="http://schemas.microsoft.com/office/drawing/2014/main" id="{99F1A148-E529-443F-8688-7A37845FC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144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Oval 637">
                <a:extLst>
                  <a:ext uri="{FF2B5EF4-FFF2-40B4-BE49-F238E27FC236}">
                    <a16:creationId xmlns:a16="http://schemas.microsoft.com/office/drawing/2014/main" id="{9B3F2B22-08E7-4262-90CE-9AE4F49F7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038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Oval 638">
                <a:extLst>
                  <a:ext uri="{FF2B5EF4-FFF2-40B4-BE49-F238E27FC236}">
                    <a16:creationId xmlns:a16="http://schemas.microsoft.com/office/drawing/2014/main" id="{8AE4DC61-C489-4529-9334-40658528A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93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Oval 639">
                <a:extLst>
                  <a:ext uri="{FF2B5EF4-FFF2-40B4-BE49-F238E27FC236}">
                    <a16:creationId xmlns:a16="http://schemas.microsoft.com/office/drawing/2014/main" id="{07EDE593-F58F-4E52-B2D4-459364492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829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Oval 640">
                <a:extLst>
                  <a:ext uri="{FF2B5EF4-FFF2-40B4-BE49-F238E27FC236}">
                    <a16:creationId xmlns:a16="http://schemas.microsoft.com/office/drawing/2014/main" id="{D723CF51-BDF4-44F9-A836-C4491B7DF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726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Oval 641">
                <a:extLst>
                  <a:ext uri="{FF2B5EF4-FFF2-40B4-BE49-F238E27FC236}">
                    <a16:creationId xmlns:a16="http://schemas.microsoft.com/office/drawing/2014/main" id="{CF4E33F0-010C-470D-A0BB-786827D7A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62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Oval 642">
                <a:extLst>
                  <a:ext uri="{FF2B5EF4-FFF2-40B4-BE49-F238E27FC236}">
                    <a16:creationId xmlns:a16="http://schemas.microsoft.com/office/drawing/2014/main" id="{E4656E42-F262-4F70-80DE-35BA25588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51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Oval 643">
                <a:extLst>
                  <a:ext uri="{FF2B5EF4-FFF2-40B4-BE49-F238E27FC236}">
                    <a16:creationId xmlns:a16="http://schemas.microsoft.com/office/drawing/2014/main" id="{1BA33F75-0432-4114-AC66-52000B5DE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412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Oval 644">
                <a:extLst>
                  <a:ext uri="{FF2B5EF4-FFF2-40B4-BE49-F238E27FC236}">
                    <a16:creationId xmlns:a16="http://schemas.microsoft.com/office/drawing/2014/main" id="{06FA1432-85C3-4DF8-9023-9127224DF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306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Oval 645">
                <a:extLst>
                  <a:ext uri="{FF2B5EF4-FFF2-40B4-BE49-F238E27FC236}">
                    <a16:creationId xmlns:a16="http://schemas.microsoft.com/office/drawing/2014/main" id="{0D15BEBD-E299-48E4-B603-C5641776E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6" y="542"/>
                <a:ext cx="2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Oval 646">
                <a:extLst>
                  <a:ext uri="{FF2B5EF4-FFF2-40B4-BE49-F238E27FC236}">
                    <a16:creationId xmlns:a16="http://schemas.microsoft.com/office/drawing/2014/main" id="{92979E86-AFE7-4D0D-9339-295A62246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6" y="645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Oval 647">
                <a:extLst>
                  <a:ext uri="{FF2B5EF4-FFF2-40B4-BE49-F238E27FC236}">
                    <a16:creationId xmlns:a16="http://schemas.microsoft.com/office/drawing/2014/main" id="{E826F5E8-0462-4DCA-AB4B-F788423FF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6" y="749"/>
                <a:ext cx="2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Oval 648">
                <a:extLst>
                  <a:ext uri="{FF2B5EF4-FFF2-40B4-BE49-F238E27FC236}">
                    <a16:creationId xmlns:a16="http://schemas.microsoft.com/office/drawing/2014/main" id="{A327E2B9-F586-44A0-90CB-1707CDB8E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854"/>
                <a:ext cx="6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Oval 649">
                <a:extLst>
                  <a:ext uri="{FF2B5EF4-FFF2-40B4-BE49-F238E27FC236}">
                    <a16:creationId xmlns:a16="http://schemas.microsoft.com/office/drawing/2014/main" id="{0B19919B-088A-46E2-A009-6033E04D6D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95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9" name="Group 851">
              <a:extLst>
                <a:ext uri="{FF2B5EF4-FFF2-40B4-BE49-F238E27FC236}">
                  <a16:creationId xmlns:a16="http://schemas.microsoft.com/office/drawing/2014/main" id="{D1866D0C-A9B8-4106-832B-7EFDEE9ADC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740262" y="692150"/>
              <a:ext cx="1033463" cy="6162675"/>
              <a:chOff x="2537" y="436"/>
              <a:chExt cx="651" cy="3882"/>
            </a:xfrm>
            <a:grpFill/>
          </p:grpSpPr>
          <p:sp>
            <p:nvSpPr>
              <p:cNvPr id="155" name="Oval 651">
                <a:extLst>
                  <a:ext uri="{FF2B5EF4-FFF2-40B4-BE49-F238E27FC236}">
                    <a16:creationId xmlns:a16="http://schemas.microsoft.com/office/drawing/2014/main" id="{C2951126-CB3E-44AB-93EB-A90B03366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1061"/>
                <a:ext cx="6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Oval 652">
                <a:extLst>
                  <a:ext uri="{FF2B5EF4-FFF2-40B4-BE49-F238E27FC236}">
                    <a16:creationId xmlns:a16="http://schemas.microsoft.com/office/drawing/2014/main" id="{EBBC2BA7-3D8A-4C26-A862-C645537B9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1166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Oval 653">
                <a:extLst>
                  <a:ext uri="{FF2B5EF4-FFF2-40B4-BE49-F238E27FC236}">
                    <a16:creationId xmlns:a16="http://schemas.microsoft.com/office/drawing/2014/main" id="{741349D7-E72D-4B26-A0FE-30896AE20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1270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Oval 654">
                <a:extLst>
                  <a:ext uri="{FF2B5EF4-FFF2-40B4-BE49-F238E27FC236}">
                    <a16:creationId xmlns:a16="http://schemas.microsoft.com/office/drawing/2014/main" id="{DEAE9380-8809-427C-BF6E-C0C908D95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1373"/>
                <a:ext cx="10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Oval 655">
                <a:extLst>
                  <a:ext uri="{FF2B5EF4-FFF2-40B4-BE49-F238E27FC236}">
                    <a16:creationId xmlns:a16="http://schemas.microsoft.com/office/drawing/2014/main" id="{463E0DB5-23F8-4860-BCD4-25559E2EA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1479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Oval 656">
                <a:extLst>
                  <a:ext uri="{FF2B5EF4-FFF2-40B4-BE49-F238E27FC236}">
                    <a16:creationId xmlns:a16="http://schemas.microsoft.com/office/drawing/2014/main" id="{ACB7B07D-B00C-4803-8A71-47FC2C065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1582"/>
                <a:ext cx="14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Oval 657">
                <a:extLst>
                  <a:ext uri="{FF2B5EF4-FFF2-40B4-BE49-F238E27FC236}">
                    <a16:creationId xmlns:a16="http://schemas.microsoft.com/office/drawing/2014/main" id="{9F205165-B33E-44A7-8CD3-0B2A030E7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1686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Oval 658">
                <a:extLst>
                  <a:ext uri="{FF2B5EF4-FFF2-40B4-BE49-F238E27FC236}">
                    <a16:creationId xmlns:a16="http://schemas.microsoft.com/office/drawing/2014/main" id="{5BD1F430-94F5-44B4-A742-8F7F2F0FC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1791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Oval 659">
                <a:extLst>
                  <a:ext uri="{FF2B5EF4-FFF2-40B4-BE49-F238E27FC236}">
                    <a16:creationId xmlns:a16="http://schemas.microsoft.com/office/drawing/2014/main" id="{9322E572-64C0-4CB8-9736-791684165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1894"/>
                <a:ext cx="16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Oval 660">
                <a:extLst>
                  <a:ext uri="{FF2B5EF4-FFF2-40B4-BE49-F238E27FC236}">
                    <a16:creationId xmlns:a16="http://schemas.microsoft.com/office/drawing/2014/main" id="{45072E0E-D83A-4D9A-8484-64C112719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998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Oval 661">
                <a:extLst>
                  <a:ext uri="{FF2B5EF4-FFF2-40B4-BE49-F238E27FC236}">
                    <a16:creationId xmlns:a16="http://schemas.microsoft.com/office/drawing/2014/main" id="{495A7B3C-196C-440E-B240-CCAD17ECA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103"/>
                <a:ext cx="18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Oval 662">
                <a:extLst>
                  <a:ext uri="{FF2B5EF4-FFF2-40B4-BE49-F238E27FC236}">
                    <a16:creationId xmlns:a16="http://schemas.microsoft.com/office/drawing/2014/main" id="{E4C1F251-35D8-400E-91A0-79D0D1F45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207"/>
                <a:ext cx="18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Oval 663">
                <a:extLst>
                  <a:ext uri="{FF2B5EF4-FFF2-40B4-BE49-F238E27FC236}">
                    <a16:creationId xmlns:a16="http://schemas.microsoft.com/office/drawing/2014/main" id="{008223B2-ECB9-4F0A-9DF6-B22009DA7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310"/>
                <a:ext cx="20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Oval 664">
                <a:extLst>
                  <a:ext uri="{FF2B5EF4-FFF2-40B4-BE49-F238E27FC236}">
                    <a16:creationId xmlns:a16="http://schemas.microsoft.com/office/drawing/2014/main" id="{1B84534D-71D1-4479-A529-F1C60B459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416"/>
                <a:ext cx="20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Oval 665">
                <a:extLst>
                  <a:ext uri="{FF2B5EF4-FFF2-40B4-BE49-F238E27FC236}">
                    <a16:creationId xmlns:a16="http://schemas.microsoft.com/office/drawing/2014/main" id="{7D3036C7-4208-4BF5-B671-E9C1769AD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521"/>
                <a:ext cx="20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Oval 666">
                <a:extLst>
                  <a:ext uri="{FF2B5EF4-FFF2-40B4-BE49-F238E27FC236}">
                    <a16:creationId xmlns:a16="http://schemas.microsoft.com/office/drawing/2014/main" id="{DF5EF0F4-13DF-416F-A5EB-93CDCCF0E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625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Oval 667">
                <a:extLst>
                  <a:ext uri="{FF2B5EF4-FFF2-40B4-BE49-F238E27FC236}">
                    <a16:creationId xmlns:a16="http://schemas.microsoft.com/office/drawing/2014/main" id="{7870B421-D5D4-4BFD-A87D-B6433D2C0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730"/>
                <a:ext cx="22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Oval 668">
                <a:extLst>
                  <a:ext uri="{FF2B5EF4-FFF2-40B4-BE49-F238E27FC236}">
                    <a16:creationId xmlns:a16="http://schemas.microsoft.com/office/drawing/2014/main" id="{139BD9A8-4D4F-4D24-B48E-A4BA86A3C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833"/>
                <a:ext cx="22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Oval 669">
                <a:extLst>
                  <a:ext uri="{FF2B5EF4-FFF2-40B4-BE49-F238E27FC236}">
                    <a16:creationId xmlns:a16="http://schemas.microsoft.com/office/drawing/2014/main" id="{1F95B1F8-BF57-4F43-AD0F-529984BBE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939"/>
                <a:ext cx="22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Oval 670">
                <a:extLst>
                  <a:ext uri="{FF2B5EF4-FFF2-40B4-BE49-F238E27FC236}">
                    <a16:creationId xmlns:a16="http://schemas.microsoft.com/office/drawing/2014/main" id="{F29B3B19-D7D7-4E03-8298-CE7EF3894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044"/>
                <a:ext cx="22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Oval 671">
                <a:extLst>
                  <a:ext uri="{FF2B5EF4-FFF2-40B4-BE49-F238E27FC236}">
                    <a16:creationId xmlns:a16="http://schemas.microsoft.com/office/drawing/2014/main" id="{1AC54956-D9DA-4979-ACA7-83C7513CD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148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Oval 672">
                <a:extLst>
                  <a:ext uri="{FF2B5EF4-FFF2-40B4-BE49-F238E27FC236}">
                    <a16:creationId xmlns:a16="http://schemas.microsoft.com/office/drawing/2014/main" id="{874AE966-FAA2-489E-BE4E-BF183ABB4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253"/>
                <a:ext cx="22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Oval 673">
                <a:extLst>
                  <a:ext uri="{FF2B5EF4-FFF2-40B4-BE49-F238E27FC236}">
                    <a16:creationId xmlns:a16="http://schemas.microsoft.com/office/drawing/2014/main" id="{AD047DB1-F32A-45B2-A020-D66B5BEB3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35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Oval 674">
                <a:extLst>
                  <a:ext uri="{FF2B5EF4-FFF2-40B4-BE49-F238E27FC236}">
                    <a16:creationId xmlns:a16="http://schemas.microsoft.com/office/drawing/2014/main" id="{029F22F8-5A50-482C-B43B-1A04A2906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462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Oval 675">
                <a:extLst>
                  <a:ext uri="{FF2B5EF4-FFF2-40B4-BE49-F238E27FC236}">
                    <a16:creationId xmlns:a16="http://schemas.microsoft.com/office/drawing/2014/main" id="{2D869B3A-969E-441C-9BD9-CC6742239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568"/>
                <a:ext cx="22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Oval 676">
                <a:extLst>
                  <a:ext uri="{FF2B5EF4-FFF2-40B4-BE49-F238E27FC236}">
                    <a16:creationId xmlns:a16="http://schemas.microsoft.com/office/drawing/2014/main" id="{3C520606-266C-4287-AE7A-ED52759FED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671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Oval 677">
                <a:extLst>
                  <a:ext uri="{FF2B5EF4-FFF2-40B4-BE49-F238E27FC236}">
                    <a16:creationId xmlns:a16="http://schemas.microsoft.com/office/drawing/2014/main" id="{8A21C1A5-1BAB-4A24-B6B5-065A1EF60F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77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Oval 678">
                <a:extLst>
                  <a:ext uri="{FF2B5EF4-FFF2-40B4-BE49-F238E27FC236}">
                    <a16:creationId xmlns:a16="http://schemas.microsoft.com/office/drawing/2014/main" id="{33264A0D-B752-4C8A-BF8D-53DAA2FBF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880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Oval 679">
                <a:extLst>
                  <a:ext uri="{FF2B5EF4-FFF2-40B4-BE49-F238E27FC236}">
                    <a16:creationId xmlns:a16="http://schemas.microsoft.com/office/drawing/2014/main" id="{035D8CC7-935C-48F2-81B2-AFF68146E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985"/>
                <a:ext cx="22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Oval 680">
                <a:extLst>
                  <a:ext uri="{FF2B5EF4-FFF2-40B4-BE49-F238E27FC236}">
                    <a16:creationId xmlns:a16="http://schemas.microsoft.com/office/drawing/2014/main" id="{186F27B9-DFA5-4558-947C-31213B21C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4194"/>
                <a:ext cx="22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Oval 681">
                <a:extLst>
                  <a:ext uri="{FF2B5EF4-FFF2-40B4-BE49-F238E27FC236}">
                    <a16:creationId xmlns:a16="http://schemas.microsoft.com/office/drawing/2014/main" id="{C8E4BE36-CA68-4B33-9C68-30AA5D5DD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4089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82">
                <a:extLst>
                  <a:ext uri="{FF2B5EF4-FFF2-40B4-BE49-F238E27FC236}">
                    <a16:creationId xmlns:a16="http://schemas.microsoft.com/office/drawing/2014/main" id="{E40F3F2D-AE7E-4CF3-8C3C-989AC2DA5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7" y="4300"/>
                <a:ext cx="21" cy="18"/>
              </a:xfrm>
              <a:custGeom>
                <a:avLst/>
                <a:gdLst>
                  <a:gd name="T0" fmla="*/ 10 w 10"/>
                  <a:gd name="T1" fmla="*/ 5 h 9"/>
                  <a:gd name="T2" fmla="*/ 5 w 10"/>
                  <a:gd name="T3" fmla="*/ 0 h 9"/>
                  <a:gd name="T4" fmla="*/ 0 w 10"/>
                  <a:gd name="T5" fmla="*/ 5 h 9"/>
                  <a:gd name="T6" fmla="*/ 3 w 10"/>
                  <a:gd name="T7" fmla="*/ 9 h 9"/>
                  <a:gd name="T8" fmla="*/ 7 w 10"/>
                  <a:gd name="T9" fmla="*/ 9 h 9"/>
                  <a:gd name="T10" fmla="*/ 10 w 10"/>
                  <a:gd name="T11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10" y="5"/>
                    </a:moveTo>
                    <a:cubicBezTo>
                      <a:pt x="10" y="3"/>
                      <a:pt x="8" y="0"/>
                      <a:pt x="5" y="0"/>
                    </a:cubicBezTo>
                    <a:cubicBezTo>
                      <a:pt x="2" y="0"/>
                      <a:pt x="0" y="3"/>
                      <a:pt x="0" y="5"/>
                    </a:cubicBezTo>
                    <a:cubicBezTo>
                      <a:pt x="0" y="7"/>
                      <a:pt x="1" y="8"/>
                      <a:pt x="3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9" y="8"/>
                      <a:pt x="10" y="7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Oval 683">
                <a:extLst>
                  <a:ext uri="{FF2B5EF4-FFF2-40B4-BE49-F238E27FC236}">
                    <a16:creationId xmlns:a16="http://schemas.microsoft.com/office/drawing/2014/main" id="{7DF8320F-209A-46C9-A69F-4F2F91E9C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4196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Oval 684">
                <a:extLst>
                  <a:ext uri="{FF2B5EF4-FFF2-40B4-BE49-F238E27FC236}">
                    <a16:creationId xmlns:a16="http://schemas.microsoft.com/office/drawing/2014/main" id="{3AEF5CC9-9FFB-411B-81B6-B81A5420B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4091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Oval 685">
                <a:extLst>
                  <a:ext uri="{FF2B5EF4-FFF2-40B4-BE49-F238E27FC236}">
                    <a16:creationId xmlns:a16="http://schemas.microsoft.com/office/drawing/2014/main" id="{B55F84E5-29DC-4E25-8EFD-829A7E214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987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Oval 686">
                <a:extLst>
                  <a:ext uri="{FF2B5EF4-FFF2-40B4-BE49-F238E27FC236}">
                    <a16:creationId xmlns:a16="http://schemas.microsoft.com/office/drawing/2014/main" id="{B4953AA8-0E11-49C4-AC33-BC30D839B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882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Oval 687">
                <a:extLst>
                  <a:ext uri="{FF2B5EF4-FFF2-40B4-BE49-F238E27FC236}">
                    <a16:creationId xmlns:a16="http://schemas.microsoft.com/office/drawing/2014/main" id="{B1003E0C-A6B5-4BEB-9DC1-11323E453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777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Oval 688">
                <a:extLst>
                  <a:ext uri="{FF2B5EF4-FFF2-40B4-BE49-F238E27FC236}">
                    <a16:creationId xmlns:a16="http://schemas.microsoft.com/office/drawing/2014/main" id="{428CE584-4480-4A9F-8797-0C4909B25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673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Oval 689">
                <a:extLst>
                  <a:ext uri="{FF2B5EF4-FFF2-40B4-BE49-F238E27FC236}">
                    <a16:creationId xmlns:a16="http://schemas.microsoft.com/office/drawing/2014/main" id="{0879ED09-CA3C-4827-89E5-C72233941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568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Oval 690">
                <a:extLst>
                  <a:ext uri="{FF2B5EF4-FFF2-40B4-BE49-F238E27FC236}">
                    <a16:creationId xmlns:a16="http://schemas.microsoft.com/office/drawing/2014/main" id="{8B66DE00-83DB-4826-B109-AFF81F5CA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462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Oval 691">
                <a:extLst>
                  <a:ext uri="{FF2B5EF4-FFF2-40B4-BE49-F238E27FC236}">
                    <a16:creationId xmlns:a16="http://schemas.microsoft.com/office/drawing/2014/main" id="{5D6DDC7C-7002-452A-B328-C5DB0086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359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Oval 692">
                <a:extLst>
                  <a:ext uri="{FF2B5EF4-FFF2-40B4-BE49-F238E27FC236}">
                    <a16:creationId xmlns:a16="http://schemas.microsoft.com/office/drawing/2014/main" id="{404E5806-D4CD-4648-BA89-7D751D9F5F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253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Oval 693">
                <a:extLst>
                  <a:ext uri="{FF2B5EF4-FFF2-40B4-BE49-F238E27FC236}">
                    <a16:creationId xmlns:a16="http://schemas.microsoft.com/office/drawing/2014/main" id="{8B4CED82-BEAC-46B4-80C6-31FC97E3A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150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Oval 694">
                <a:extLst>
                  <a:ext uri="{FF2B5EF4-FFF2-40B4-BE49-F238E27FC236}">
                    <a16:creationId xmlns:a16="http://schemas.microsoft.com/office/drawing/2014/main" id="{9125C8AA-6772-448B-90C0-03147AD15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044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Oval 695">
                <a:extLst>
                  <a:ext uri="{FF2B5EF4-FFF2-40B4-BE49-F238E27FC236}">
                    <a16:creationId xmlns:a16="http://schemas.microsoft.com/office/drawing/2014/main" id="{76BA8B07-B317-438B-9342-F2EB8D42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939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Oval 696">
                <a:extLst>
                  <a:ext uri="{FF2B5EF4-FFF2-40B4-BE49-F238E27FC236}">
                    <a16:creationId xmlns:a16="http://schemas.microsoft.com/office/drawing/2014/main" id="{807B672D-6A30-41F4-BFAC-E6F01D8DA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835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Oval 697">
                <a:extLst>
                  <a:ext uri="{FF2B5EF4-FFF2-40B4-BE49-F238E27FC236}">
                    <a16:creationId xmlns:a16="http://schemas.microsoft.com/office/drawing/2014/main" id="{954E48FC-EF73-4163-BC80-1F2DC5761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730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Oval 698">
                <a:extLst>
                  <a:ext uri="{FF2B5EF4-FFF2-40B4-BE49-F238E27FC236}">
                    <a16:creationId xmlns:a16="http://schemas.microsoft.com/office/drawing/2014/main" id="{025C7129-2F9B-4E33-AED9-383946CD1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627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Oval 699">
                <a:extLst>
                  <a:ext uri="{FF2B5EF4-FFF2-40B4-BE49-F238E27FC236}">
                    <a16:creationId xmlns:a16="http://schemas.microsoft.com/office/drawing/2014/main" id="{774CE78B-745B-4FBB-8326-3E7DAA5B6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521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Oval 700">
                <a:extLst>
                  <a:ext uri="{FF2B5EF4-FFF2-40B4-BE49-F238E27FC236}">
                    <a16:creationId xmlns:a16="http://schemas.microsoft.com/office/drawing/2014/main" id="{BF5AEB25-665E-4150-98DB-898880623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416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Oval 701">
                <a:extLst>
                  <a:ext uri="{FF2B5EF4-FFF2-40B4-BE49-F238E27FC236}">
                    <a16:creationId xmlns:a16="http://schemas.microsoft.com/office/drawing/2014/main" id="{0EE7D75E-00DB-4BCC-87F6-48D0ABFD0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312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Oval 702">
                <a:extLst>
                  <a:ext uri="{FF2B5EF4-FFF2-40B4-BE49-F238E27FC236}">
                    <a16:creationId xmlns:a16="http://schemas.microsoft.com/office/drawing/2014/main" id="{A9D5265A-F690-40D4-96FF-D47393455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207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Oval 703">
                <a:extLst>
                  <a:ext uri="{FF2B5EF4-FFF2-40B4-BE49-F238E27FC236}">
                    <a16:creationId xmlns:a16="http://schemas.microsoft.com/office/drawing/2014/main" id="{557C13A6-0065-4C6B-9149-9DAED15F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103"/>
                <a:ext cx="17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Oval 704">
                <a:extLst>
                  <a:ext uri="{FF2B5EF4-FFF2-40B4-BE49-F238E27FC236}">
                    <a16:creationId xmlns:a16="http://schemas.microsoft.com/office/drawing/2014/main" id="{A81CB93B-1F88-4201-B1A8-9A1649DFA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998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Oval 705">
                <a:extLst>
                  <a:ext uri="{FF2B5EF4-FFF2-40B4-BE49-F238E27FC236}">
                    <a16:creationId xmlns:a16="http://schemas.microsoft.com/office/drawing/2014/main" id="{A1CD1AEA-3A85-428D-8640-EF2395FEE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89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Oval 706">
                <a:extLst>
                  <a:ext uri="{FF2B5EF4-FFF2-40B4-BE49-F238E27FC236}">
                    <a16:creationId xmlns:a16="http://schemas.microsoft.com/office/drawing/2014/main" id="{A36EEA5A-C332-4B15-B490-A157B3462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791"/>
                <a:ext cx="17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Oval 707">
                <a:extLst>
                  <a:ext uri="{FF2B5EF4-FFF2-40B4-BE49-F238E27FC236}">
                    <a16:creationId xmlns:a16="http://schemas.microsoft.com/office/drawing/2014/main" id="{BB1011FC-84C9-445F-AB71-469C539B5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688"/>
                <a:ext cx="13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Oval 708">
                <a:extLst>
                  <a:ext uri="{FF2B5EF4-FFF2-40B4-BE49-F238E27FC236}">
                    <a16:creationId xmlns:a16="http://schemas.microsoft.com/office/drawing/2014/main" id="{A402E23E-9A9C-43F8-BEAF-43E913A23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582"/>
                <a:ext cx="13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Oval 709">
                <a:extLst>
                  <a:ext uri="{FF2B5EF4-FFF2-40B4-BE49-F238E27FC236}">
                    <a16:creationId xmlns:a16="http://schemas.microsoft.com/office/drawing/2014/main" id="{13ACDB6C-DB9D-41F3-97EB-20E2BFFD1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479"/>
                <a:ext cx="13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Oval 710">
                <a:extLst>
                  <a:ext uri="{FF2B5EF4-FFF2-40B4-BE49-F238E27FC236}">
                    <a16:creationId xmlns:a16="http://schemas.microsoft.com/office/drawing/2014/main" id="{4AB0EF98-E166-4470-8C39-61D26125C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375"/>
                <a:ext cx="9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Oval 711">
                <a:extLst>
                  <a:ext uri="{FF2B5EF4-FFF2-40B4-BE49-F238E27FC236}">
                    <a16:creationId xmlns:a16="http://schemas.microsoft.com/office/drawing/2014/main" id="{2ABC194A-9B2F-4B7D-8B94-06ED4023F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270"/>
                <a:ext cx="9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Oval 712">
                <a:extLst>
                  <a:ext uri="{FF2B5EF4-FFF2-40B4-BE49-F238E27FC236}">
                    <a16:creationId xmlns:a16="http://schemas.microsoft.com/office/drawing/2014/main" id="{4014D8BB-B233-4611-8796-6C00536C3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166"/>
                <a:ext cx="9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Oval 713">
                <a:extLst>
                  <a:ext uri="{FF2B5EF4-FFF2-40B4-BE49-F238E27FC236}">
                    <a16:creationId xmlns:a16="http://schemas.microsoft.com/office/drawing/2014/main" id="{F69B886F-E56F-4374-8EE1-359432676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063"/>
                <a:ext cx="9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Oval 714">
                <a:extLst>
                  <a:ext uri="{FF2B5EF4-FFF2-40B4-BE49-F238E27FC236}">
                    <a16:creationId xmlns:a16="http://schemas.microsoft.com/office/drawing/2014/main" id="{B3E152ED-D96A-49DE-98DF-7EB4D3A47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957"/>
                <a:ext cx="5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Oval 715">
                <a:extLst>
                  <a:ext uri="{FF2B5EF4-FFF2-40B4-BE49-F238E27FC236}">
                    <a16:creationId xmlns:a16="http://schemas.microsoft.com/office/drawing/2014/main" id="{F3505E33-C8A6-41E5-A709-69295F6E8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854"/>
                <a:ext cx="5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Oval 716">
                <a:extLst>
                  <a:ext uri="{FF2B5EF4-FFF2-40B4-BE49-F238E27FC236}">
                    <a16:creationId xmlns:a16="http://schemas.microsoft.com/office/drawing/2014/main" id="{9377E526-BDF1-428C-8DAD-72F77022D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749"/>
                <a:ext cx="5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Oval 717">
                <a:extLst>
                  <a:ext uri="{FF2B5EF4-FFF2-40B4-BE49-F238E27FC236}">
                    <a16:creationId xmlns:a16="http://schemas.microsoft.com/office/drawing/2014/main" id="{6AA529D1-BB33-46C5-B217-22D16705A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645"/>
                <a:ext cx="5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Oval 718">
                <a:extLst>
                  <a:ext uri="{FF2B5EF4-FFF2-40B4-BE49-F238E27FC236}">
                    <a16:creationId xmlns:a16="http://schemas.microsoft.com/office/drawing/2014/main" id="{3EC0EAEE-0378-4A44-AC99-AE4BFB644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542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719">
                <a:extLst>
                  <a:ext uri="{FF2B5EF4-FFF2-40B4-BE49-F238E27FC236}">
                    <a16:creationId xmlns:a16="http://schemas.microsoft.com/office/drawing/2014/main" id="{761919DD-F19B-4289-B3B1-1683D544B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7" y="4296"/>
                <a:ext cx="31" cy="22"/>
              </a:xfrm>
              <a:custGeom>
                <a:avLst/>
                <a:gdLst>
                  <a:gd name="T0" fmla="*/ 8 w 15"/>
                  <a:gd name="T1" fmla="*/ 0 h 11"/>
                  <a:gd name="T2" fmla="*/ 0 w 15"/>
                  <a:gd name="T3" fmla="*/ 7 h 11"/>
                  <a:gd name="T4" fmla="*/ 2 w 15"/>
                  <a:gd name="T5" fmla="*/ 11 h 11"/>
                  <a:gd name="T6" fmla="*/ 13 w 15"/>
                  <a:gd name="T7" fmla="*/ 11 h 11"/>
                  <a:gd name="T8" fmla="*/ 15 w 15"/>
                  <a:gd name="T9" fmla="*/ 7 h 11"/>
                  <a:gd name="T10" fmla="*/ 8 w 15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1">
                    <a:moveTo>
                      <a:pt x="8" y="0"/>
                    </a:moveTo>
                    <a:cubicBezTo>
                      <a:pt x="4" y="0"/>
                      <a:pt x="0" y="3"/>
                      <a:pt x="0" y="7"/>
                    </a:cubicBezTo>
                    <a:cubicBezTo>
                      <a:pt x="0" y="9"/>
                      <a:pt x="1" y="10"/>
                      <a:pt x="2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0"/>
                      <a:pt x="15" y="9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Oval 720">
                <a:extLst>
                  <a:ext uri="{FF2B5EF4-FFF2-40B4-BE49-F238E27FC236}">
                    <a16:creationId xmlns:a16="http://schemas.microsoft.com/office/drawing/2014/main" id="{46C932FF-4A98-40C3-BD30-31A2499A5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419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Oval 721">
                <a:extLst>
                  <a:ext uri="{FF2B5EF4-FFF2-40B4-BE49-F238E27FC236}">
                    <a16:creationId xmlns:a16="http://schemas.microsoft.com/office/drawing/2014/main" id="{D0639E44-9B86-47F7-87C0-F1C4AD62B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4087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Oval 722">
                <a:extLst>
                  <a:ext uri="{FF2B5EF4-FFF2-40B4-BE49-F238E27FC236}">
                    <a16:creationId xmlns:a16="http://schemas.microsoft.com/office/drawing/2014/main" id="{65CDC0B9-565E-4ECB-8237-BFC7CFBB7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981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Oval 723">
                <a:extLst>
                  <a:ext uri="{FF2B5EF4-FFF2-40B4-BE49-F238E27FC236}">
                    <a16:creationId xmlns:a16="http://schemas.microsoft.com/office/drawing/2014/main" id="{C1D3B8E4-52DB-413D-8C8B-944F832F4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87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Oval 724">
                <a:extLst>
                  <a:ext uri="{FF2B5EF4-FFF2-40B4-BE49-F238E27FC236}">
                    <a16:creationId xmlns:a16="http://schemas.microsoft.com/office/drawing/2014/main" id="{8CE5D4B3-C3DC-45A4-80B7-0647769AB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772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Oval 725">
                <a:extLst>
                  <a:ext uri="{FF2B5EF4-FFF2-40B4-BE49-F238E27FC236}">
                    <a16:creationId xmlns:a16="http://schemas.microsoft.com/office/drawing/2014/main" id="{213DD3C0-4792-475A-8B9A-DF323918E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667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Oval 726">
                <a:extLst>
                  <a:ext uri="{FF2B5EF4-FFF2-40B4-BE49-F238E27FC236}">
                    <a16:creationId xmlns:a16="http://schemas.microsoft.com/office/drawing/2014/main" id="{38479B2F-0C3B-4D82-A569-92F3E9555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564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Oval 727">
                <a:extLst>
                  <a:ext uri="{FF2B5EF4-FFF2-40B4-BE49-F238E27FC236}">
                    <a16:creationId xmlns:a16="http://schemas.microsoft.com/office/drawing/2014/main" id="{EF595152-7C5B-4453-A9C0-AC8F938A3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45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Oval 728">
                <a:extLst>
                  <a:ext uri="{FF2B5EF4-FFF2-40B4-BE49-F238E27FC236}">
                    <a16:creationId xmlns:a16="http://schemas.microsoft.com/office/drawing/2014/main" id="{D1ACBFB2-9938-481F-A881-B2FDC2E0A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355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Oval 729">
                <a:extLst>
                  <a:ext uri="{FF2B5EF4-FFF2-40B4-BE49-F238E27FC236}">
                    <a16:creationId xmlns:a16="http://schemas.microsoft.com/office/drawing/2014/main" id="{ECB53EE4-0D86-4758-8BC2-6128D33FB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24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Oval 730">
                <a:extLst>
                  <a:ext uri="{FF2B5EF4-FFF2-40B4-BE49-F238E27FC236}">
                    <a16:creationId xmlns:a16="http://schemas.microsoft.com/office/drawing/2014/main" id="{F242635C-83F4-488A-B713-AAEE4EBD1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Oval 731">
                <a:extLst>
                  <a:ext uri="{FF2B5EF4-FFF2-40B4-BE49-F238E27FC236}">
                    <a16:creationId xmlns:a16="http://schemas.microsoft.com/office/drawing/2014/main" id="{826BD472-F2F6-4C30-B255-75D0E6F84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Oval 732">
                <a:extLst>
                  <a:ext uri="{FF2B5EF4-FFF2-40B4-BE49-F238E27FC236}">
                    <a16:creationId xmlns:a16="http://schemas.microsoft.com/office/drawing/2014/main" id="{EAA5EB65-A3C1-4876-B375-6EA7D942D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Oval 733">
                <a:extLst>
                  <a:ext uri="{FF2B5EF4-FFF2-40B4-BE49-F238E27FC236}">
                    <a16:creationId xmlns:a16="http://schemas.microsoft.com/office/drawing/2014/main" id="{87CB1349-62DA-4030-8578-6EFD39385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Oval 734">
                <a:extLst>
                  <a:ext uri="{FF2B5EF4-FFF2-40B4-BE49-F238E27FC236}">
                    <a16:creationId xmlns:a16="http://schemas.microsoft.com/office/drawing/2014/main" id="{367C9D53-1521-4834-9219-2D5454882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Oval 735">
                <a:extLst>
                  <a:ext uri="{FF2B5EF4-FFF2-40B4-BE49-F238E27FC236}">
                    <a16:creationId xmlns:a16="http://schemas.microsoft.com/office/drawing/2014/main" id="{670B2D84-6D7F-4EC2-B64B-5CC7622AA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Oval 736">
                <a:extLst>
                  <a:ext uri="{FF2B5EF4-FFF2-40B4-BE49-F238E27FC236}">
                    <a16:creationId xmlns:a16="http://schemas.microsoft.com/office/drawing/2014/main" id="{CBB6F34D-43CF-4076-9178-8DB02D5DA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Oval 737">
                <a:extLst>
                  <a:ext uri="{FF2B5EF4-FFF2-40B4-BE49-F238E27FC236}">
                    <a16:creationId xmlns:a16="http://schemas.microsoft.com/office/drawing/2014/main" id="{173BE154-5EA4-475F-B5A4-331C21544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Oval 738">
                <a:extLst>
                  <a:ext uri="{FF2B5EF4-FFF2-40B4-BE49-F238E27FC236}">
                    <a16:creationId xmlns:a16="http://schemas.microsoft.com/office/drawing/2014/main" id="{440971E6-AB39-4CE3-A77C-7F5C421D7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Oval 739">
                <a:extLst>
                  <a:ext uri="{FF2B5EF4-FFF2-40B4-BE49-F238E27FC236}">
                    <a16:creationId xmlns:a16="http://schemas.microsoft.com/office/drawing/2014/main" id="{1CC1B586-B16A-40DF-9A0E-54EDA7788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2203"/>
                <a:ext cx="29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Oval 740">
                <a:extLst>
                  <a:ext uri="{FF2B5EF4-FFF2-40B4-BE49-F238E27FC236}">
                    <a16:creationId xmlns:a16="http://schemas.microsoft.com/office/drawing/2014/main" id="{30B9E27F-FB5A-4EE9-AA46-582C4224D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Oval 741">
                <a:extLst>
                  <a:ext uri="{FF2B5EF4-FFF2-40B4-BE49-F238E27FC236}">
                    <a16:creationId xmlns:a16="http://schemas.microsoft.com/office/drawing/2014/main" id="{2B3FB179-B07C-462E-8149-7B2039EE3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1994"/>
                <a:ext cx="26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Oval 742">
                <a:extLst>
                  <a:ext uri="{FF2B5EF4-FFF2-40B4-BE49-F238E27FC236}">
                    <a16:creationId xmlns:a16="http://schemas.microsoft.com/office/drawing/2014/main" id="{B6CC35FC-2A5C-4BA4-9E03-458F6D6C3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1890"/>
                <a:ext cx="22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Oval 743">
                <a:extLst>
                  <a:ext uri="{FF2B5EF4-FFF2-40B4-BE49-F238E27FC236}">
                    <a16:creationId xmlns:a16="http://schemas.microsoft.com/office/drawing/2014/main" id="{A826C2D9-2C1B-4FEE-870C-1B9764295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Oval 744">
                <a:extLst>
                  <a:ext uri="{FF2B5EF4-FFF2-40B4-BE49-F238E27FC236}">
                    <a16:creationId xmlns:a16="http://schemas.microsoft.com/office/drawing/2014/main" id="{1A3AF407-63CA-4316-963E-0256F9097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Oval 745">
                <a:extLst>
                  <a:ext uri="{FF2B5EF4-FFF2-40B4-BE49-F238E27FC236}">
                    <a16:creationId xmlns:a16="http://schemas.microsoft.com/office/drawing/2014/main" id="{48DB0974-E9C1-4C3A-A811-65AEC1423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Oval 746">
                <a:extLst>
                  <a:ext uri="{FF2B5EF4-FFF2-40B4-BE49-F238E27FC236}">
                    <a16:creationId xmlns:a16="http://schemas.microsoft.com/office/drawing/2014/main" id="{20C4708D-275E-4300-9B5F-B3083BABF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475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Oval 747">
                <a:extLst>
                  <a:ext uri="{FF2B5EF4-FFF2-40B4-BE49-F238E27FC236}">
                    <a16:creationId xmlns:a16="http://schemas.microsoft.com/office/drawing/2014/main" id="{88240EE5-C198-413E-9EC6-8B0FC53D4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1371"/>
                <a:ext cx="14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Oval 748">
                <a:extLst>
                  <a:ext uri="{FF2B5EF4-FFF2-40B4-BE49-F238E27FC236}">
                    <a16:creationId xmlns:a16="http://schemas.microsoft.com/office/drawing/2014/main" id="{726BFD63-532D-40BD-BE5D-17A9DD1A7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1268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Oval 749">
                <a:extLst>
                  <a:ext uri="{FF2B5EF4-FFF2-40B4-BE49-F238E27FC236}">
                    <a16:creationId xmlns:a16="http://schemas.microsoft.com/office/drawing/2014/main" id="{712EBF7F-93D8-44BC-9D29-85595562D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1164"/>
                <a:ext cx="10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Oval 750">
                <a:extLst>
                  <a:ext uri="{FF2B5EF4-FFF2-40B4-BE49-F238E27FC236}">
                    <a16:creationId xmlns:a16="http://schemas.microsoft.com/office/drawing/2014/main" id="{F6D0E5E3-46C5-4134-9EE4-6987B1C52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Oval 751">
                <a:extLst>
                  <a:ext uri="{FF2B5EF4-FFF2-40B4-BE49-F238E27FC236}">
                    <a16:creationId xmlns:a16="http://schemas.microsoft.com/office/drawing/2014/main" id="{136501D4-9760-4789-9486-1E871BB3E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955"/>
                <a:ext cx="10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Oval 752">
                <a:extLst>
                  <a:ext uri="{FF2B5EF4-FFF2-40B4-BE49-F238E27FC236}">
                    <a16:creationId xmlns:a16="http://schemas.microsoft.com/office/drawing/2014/main" id="{CB57965F-8260-4B77-BD31-8E6154E54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852"/>
                <a:ext cx="6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Oval 753">
                <a:extLst>
                  <a:ext uri="{FF2B5EF4-FFF2-40B4-BE49-F238E27FC236}">
                    <a16:creationId xmlns:a16="http://schemas.microsoft.com/office/drawing/2014/main" id="{59A274D4-17ED-4E1B-8853-8FF0F3395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74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Oval 754">
                <a:extLst>
                  <a:ext uri="{FF2B5EF4-FFF2-40B4-BE49-F238E27FC236}">
                    <a16:creationId xmlns:a16="http://schemas.microsoft.com/office/drawing/2014/main" id="{4CB04710-4C77-4E95-A199-EDB75C1A2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645"/>
                <a:ext cx="2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Oval 755">
                <a:extLst>
                  <a:ext uri="{FF2B5EF4-FFF2-40B4-BE49-F238E27FC236}">
                    <a16:creationId xmlns:a16="http://schemas.microsoft.com/office/drawing/2014/main" id="{6442B763-C675-49E0-B03D-25C696BFE2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Oval 756">
                <a:extLst>
                  <a:ext uri="{FF2B5EF4-FFF2-40B4-BE49-F238E27FC236}">
                    <a16:creationId xmlns:a16="http://schemas.microsoft.com/office/drawing/2014/main" id="{26D57657-3F99-4E6A-A5AE-3B71464D3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436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757">
                <a:extLst>
                  <a:ext uri="{FF2B5EF4-FFF2-40B4-BE49-F238E27FC236}">
                    <a16:creationId xmlns:a16="http://schemas.microsoft.com/office/drawing/2014/main" id="{8D76B63B-B8CA-4C4F-837D-5C2611BA9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3" y="4296"/>
                <a:ext cx="28" cy="22"/>
              </a:xfrm>
              <a:custGeom>
                <a:avLst/>
                <a:gdLst>
                  <a:gd name="T0" fmla="*/ 7 w 14"/>
                  <a:gd name="T1" fmla="*/ 0 h 11"/>
                  <a:gd name="T2" fmla="*/ 0 w 14"/>
                  <a:gd name="T3" fmla="*/ 7 h 11"/>
                  <a:gd name="T4" fmla="*/ 1 w 14"/>
                  <a:gd name="T5" fmla="*/ 11 h 11"/>
                  <a:gd name="T6" fmla="*/ 13 w 14"/>
                  <a:gd name="T7" fmla="*/ 11 h 11"/>
                  <a:gd name="T8" fmla="*/ 14 w 14"/>
                  <a:gd name="T9" fmla="*/ 7 h 11"/>
                  <a:gd name="T10" fmla="*/ 7 w 14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1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0"/>
                      <a:pt x="14" y="9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Oval 758">
                <a:extLst>
                  <a:ext uri="{FF2B5EF4-FFF2-40B4-BE49-F238E27FC236}">
                    <a16:creationId xmlns:a16="http://schemas.microsoft.com/office/drawing/2014/main" id="{3E638854-C067-489C-86B4-92B9BEC20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Oval 759">
                <a:extLst>
                  <a:ext uri="{FF2B5EF4-FFF2-40B4-BE49-F238E27FC236}">
                    <a16:creationId xmlns:a16="http://schemas.microsoft.com/office/drawing/2014/main" id="{134761F1-B4DA-4343-919A-14392339E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Oval 760">
                <a:extLst>
                  <a:ext uri="{FF2B5EF4-FFF2-40B4-BE49-F238E27FC236}">
                    <a16:creationId xmlns:a16="http://schemas.microsoft.com/office/drawing/2014/main" id="{46581B66-9944-4D1B-9F30-79E62162F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Oval 761">
                <a:extLst>
                  <a:ext uri="{FF2B5EF4-FFF2-40B4-BE49-F238E27FC236}">
                    <a16:creationId xmlns:a16="http://schemas.microsoft.com/office/drawing/2014/main" id="{1F7C560C-37A8-4394-8166-CF229B56A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Oval 762">
                <a:extLst>
                  <a:ext uri="{FF2B5EF4-FFF2-40B4-BE49-F238E27FC236}">
                    <a16:creationId xmlns:a16="http://schemas.microsoft.com/office/drawing/2014/main" id="{797D5318-D915-44C3-9C09-396FEC255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Oval 763">
                <a:extLst>
                  <a:ext uri="{FF2B5EF4-FFF2-40B4-BE49-F238E27FC236}">
                    <a16:creationId xmlns:a16="http://schemas.microsoft.com/office/drawing/2014/main" id="{F2AA7B77-7032-4E8A-9B43-62D6C631F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Oval 764">
                <a:extLst>
                  <a:ext uri="{FF2B5EF4-FFF2-40B4-BE49-F238E27FC236}">
                    <a16:creationId xmlns:a16="http://schemas.microsoft.com/office/drawing/2014/main" id="{ED9C79E4-CEE1-423F-8D9D-B1B7B111E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Oval 765">
                <a:extLst>
                  <a:ext uri="{FF2B5EF4-FFF2-40B4-BE49-F238E27FC236}">
                    <a16:creationId xmlns:a16="http://schemas.microsoft.com/office/drawing/2014/main" id="{22CF735D-2170-4A5D-8CD3-89D72D917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Oval 766">
                <a:extLst>
                  <a:ext uri="{FF2B5EF4-FFF2-40B4-BE49-F238E27FC236}">
                    <a16:creationId xmlns:a16="http://schemas.microsoft.com/office/drawing/2014/main" id="{C4668F5F-0806-48B5-A0FD-975E455CC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Oval 767">
                <a:extLst>
                  <a:ext uri="{FF2B5EF4-FFF2-40B4-BE49-F238E27FC236}">
                    <a16:creationId xmlns:a16="http://schemas.microsoft.com/office/drawing/2014/main" id="{E9D658ED-D54E-497E-A008-84C11742F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Oval 768">
                <a:extLst>
                  <a:ext uri="{FF2B5EF4-FFF2-40B4-BE49-F238E27FC236}">
                    <a16:creationId xmlns:a16="http://schemas.microsoft.com/office/drawing/2014/main" id="{5E31AD0C-F1DD-46C1-A3B4-432C3A763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144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Oval 769">
                <a:extLst>
                  <a:ext uri="{FF2B5EF4-FFF2-40B4-BE49-F238E27FC236}">
                    <a16:creationId xmlns:a16="http://schemas.microsoft.com/office/drawing/2014/main" id="{6F40C31E-67A5-4999-8F33-6E827E746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038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Oval 770">
                <a:extLst>
                  <a:ext uri="{FF2B5EF4-FFF2-40B4-BE49-F238E27FC236}">
                    <a16:creationId xmlns:a16="http://schemas.microsoft.com/office/drawing/2014/main" id="{BCBD835D-1560-4AFC-B3BF-49557EB17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93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Oval 771">
                <a:extLst>
                  <a:ext uri="{FF2B5EF4-FFF2-40B4-BE49-F238E27FC236}">
                    <a16:creationId xmlns:a16="http://schemas.microsoft.com/office/drawing/2014/main" id="{97A2CE08-D4EA-41E3-9784-7B9CEB3A4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829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Oval 772">
                <a:extLst>
                  <a:ext uri="{FF2B5EF4-FFF2-40B4-BE49-F238E27FC236}">
                    <a16:creationId xmlns:a16="http://schemas.microsoft.com/office/drawing/2014/main" id="{5D275CA8-13BB-408A-828E-8146448AB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726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Oval 773">
                <a:extLst>
                  <a:ext uri="{FF2B5EF4-FFF2-40B4-BE49-F238E27FC236}">
                    <a16:creationId xmlns:a16="http://schemas.microsoft.com/office/drawing/2014/main" id="{3FCB8F79-6909-48A4-937C-EC81482C9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62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Oval 774">
                <a:extLst>
                  <a:ext uri="{FF2B5EF4-FFF2-40B4-BE49-F238E27FC236}">
                    <a16:creationId xmlns:a16="http://schemas.microsoft.com/office/drawing/2014/main" id="{B1BE6DA6-BB5C-41D3-AB37-402CD91B9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51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Oval 775">
                <a:extLst>
                  <a:ext uri="{FF2B5EF4-FFF2-40B4-BE49-F238E27FC236}">
                    <a16:creationId xmlns:a16="http://schemas.microsoft.com/office/drawing/2014/main" id="{F2BC86C6-EFF1-478A-ABCE-C0E030AC1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412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Oval 776">
                <a:extLst>
                  <a:ext uri="{FF2B5EF4-FFF2-40B4-BE49-F238E27FC236}">
                    <a16:creationId xmlns:a16="http://schemas.microsoft.com/office/drawing/2014/main" id="{C5DA5D35-A787-4BF2-B4C4-BBD2E35B0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306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Oval 777">
                <a:extLst>
                  <a:ext uri="{FF2B5EF4-FFF2-40B4-BE49-F238E27FC236}">
                    <a16:creationId xmlns:a16="http://schemas.microsoft.com/office/drawing/2014/main" id="{10475F33-EAF4-47AF-9479-43ACCE0C1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20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Oval 778">
                <a:extLst>
                  <a:ext uri="{FF2B5EF4-FFF2-40B4-BE49-F238E27FC236}">
                    <a16:creationId xmlns:a16="http://schemas.microsoft.com/office/drawing/2014/main" id="{89EC23B3-FF1A-4422-B59F-C5BEDDA7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Oval 779">
                <a:extLst>
                  <a:ext uri="{FF2B5EF4-FFF2-40B4-BE49-F238E27FC236}">
                    <a16:creationId xmlns:a16="http://schemas.microsoft.com/office/drawing/2014/main" id="{26E934E2-EB9F-4529-AC5F-CBFD89E78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1994"/>
                <a:ext cx="24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Oval 780">
                <a:extLst>
                  <a:ext uri="{FF2B5EF4-FFF2-40B4-BE49-F238E27FC236}">
                    <a16:creationId xmlns:a16="http://schemas.microsoft.com/office/drawing/2014/main" id="{EAB72B88-3B7B-46EC-A967-2A53756E0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1890"/>
                <a:ext cx="24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Oval 781">
                <a:extLst>
                  <a:ext uri="{FF2B5EF4-FFF2-40B4-BE49-F238E27FC236}">
                    <a16:creationId xmlns:a16="http://schemas.microsoft.com/office/drawing/2014/main" id="{4F3742E2-DDAC-4F6E-812D-9BEFBBC9E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Oval 782">
                <a:extLst>
                  <a:ext uri="{FF2B5EF4-FFF2-40B4-BE49-F238E27FC236}">
                    <a16:creationId xmlns:a16="http://schemas.microsoft.com/office/drawing/2014/main" id="{5D645596-0D0D-434E-B764-0B7FF2CE5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Oval 783">
                <a:extLst>
                  <a:ext uri="{FF2B5EF4-FFF2-40B4-BE49-F238E27FC236}">
                    <a16:creationId xmlns:a16="http://schemas.microsoft.com/office/drawing/2014/main" id="{90A2B141-04BF-4551-A7BD-96B394D03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Oval 784">
                <a:extLst>
                  <a:ext uri="{FF2B5EF4-FFF2-40B4-BE49-F238E27FC236}">
                    <a16:creationId xmlns:a16="http://schemas.microsoft.com/office/drawing/2014/main" id="{6AEBD1F7-3309-49B3-A241-A42851D30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475"/>
                <a:ext cx="16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Oval 785">
                <a:extLst>
                  <a:ext uri="{FF2B5EF4-FFF2-40B4-BE49-F238E27FC236}">
                    <a16:creationId xmlns:a16="http://schemas.microsoft.com/office/drawing/2014/main" id="{C78BD071-D879-4C66-984B-4B8416E1F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371"/>
                <a:ext cx="16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Oval 786">
                <a:extLst>
                  <a:ext uri="{FF2B5EF4-FFF2-40B4-BE49-F238E27FC236}">
                    <a16:creationId xmlns:a16="http://schemas.microsoft.com/office/drawing/2014/main" id="{8893DE2E-EEAB-43C5-9E6D-C4BC05263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1268"/>
                <a:ext cx="12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Oval 787">
                <a:extLst>
                  <a:ext uri="{FF2B5EF4-FFF2-40B4-BE49-F238E27FC236}">
                    <a16:creationId xmlns:a16="http://schemas.microsoft.com/office/drawing/2014/main" id="{82E5CD30-0CFD-400E-A3DF-5BB80F883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116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Oval 788">
                <a:extLst>
                  <a:ext uri="{FF2B5EF4-FFF2-40B4-BE49-F238E27FC236}">
                    <a16:creationId xmlns:a16="http://schemas.microsoft.com/office/drawing/2014/main" id="{2C5D43F1-A2FE-408F-8A77-98EA54A16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Oval 789">
                <a:extLst>
                  <a:ext uri="{FF2B5EF4-FFF2-40B4-BE49-F238E27FC236}">
                    <a16:creationId xmlns:a16="http://schemas.microsoft.com/office/drawing/2014/main" id="{65043D32-C0A4-49EE-BAC0-ECD31C55D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955"/>
                <a:ext cx="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Oval 790">
                <a:extLst>
                  <a:ext uri="{FF2B5EF4-FFF2-40B4-BE49-F238E27FC236}">
                    <a16:creationId xmlns:a16="http://schemas.microsoft.com/office/drawing/2014/main" id="{D229CFF3-88ED-456D-B08A-B167B38AE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852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Oval 791">
                <a:extLst>
                  <a:ext uri="{FF2B5EF4-FFF2-40B4-BE49-F238E27FC236}">
                    <a16:creationId xmlns:a16="http://schemas.microsoft.com/office/drawing/2014/main" id="{DCCC79A5-1A81-4DBC-9146-CDB8CBAD8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749"/>
                <a:ext cx="4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Oval 792">
                <a:extLst>
                  <a:ext uri="{FF2B5EF4-FFF2-40B4-BE49-F238E27FC236}">
                    <a16:creationId xmlns:a16="http://schemas.microsoft.com/office/drawing/2014/main" id="{12E6BDEF-DE32-4272-9DA6-5D877858B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645"/>
                <a:ext cx="4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Oval 793">
                <a:extLst>
                  <a:ext uri="{FF2B5EF4-FFF2-40B4-BE49-F238E27FC236}">
                    <a16:creationId xmlns:a16="http://schemas.microsoft.com/office/drawing/2014/main" id="{E13C4C20-FBEB-4C5A-A131-9DDE4F646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Oval 794">
                <a:extLst>
                  <a:ext uri="{FF2B5EF4-FFF2-40B4-BE49-F238E27FC236}">
                    <a16:creationId xmlns:a16="http://schemas.microsoft.com/office/drawing/2014/main" id="{B1D05724-6D04-4925-9F48-A459FFC21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436"/>
                <a:ext cx="1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795">
                <a:extLst>
                  <a:ext uri="{FF2B5EF4-FFF2-40B4-BE49-F238E27FC236}">
                    <a16:creationId xmlns:a16="http://schemas.microsoft.com/office/drawing/2014/main" id="{11FC2866-679C-4867-9C05-3B6F394784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9" y="4296"/>
                <a:ext cx="28" cy="22"/>
              </a:xfrm>
              <a:custGeom>
                <a:avLst/>
                <a:gdLst>
                  <a:gd name="T0" fmla="*/ 7 w 14"/>
                  <a:gd name="T1" fmla="*/ 0 h 11"/>
                  <a:gd name="T2" fmla="*/ 0 w 14"/>
                  <a:gd name="T3" fmla="*/ 7 h 11"/>
                  <a:gd name="T4" fmla="*/ 1 w 14"/>
                  <a:gd name="T5" fmla="*/ 11 h 11"/>
                  <a:gd name="T6" fmla="*/ 13 w 14"/>
                  <a:gd name="T7" fmla="*/ 11 h 11"/>
                  <a:gd name="T8" fmla="*/ 14 w 14"/>
                  <a:gd name="T9" fmla="*/ 7 h 11"/>
                  <a:gd name="T10" fmla="*/ 7 w 14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1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0"/>
                      <a:pt x="14" y="9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Oval 796">
                <a:extLst>
                  <a:ext uri="{FF2B5EF4-FFF2-40B4-BE49-F238E27FC236}">
                    <a16:creationId xmlns:a16="http://schemas.microsoft.com/office/drawing/2014/main" id="{3C53DFD6-524F-4D3D-82F1-59758B658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Oval 797">
                <a:extLst>
                  <a:ext uri="{FF2B5EF4-FFF2-40B4-BE49-F238E27FC236}">
                    <a16:creationId xmlns:a16="http://schemas.microsoft.com/office/drawing/2014/main" id="{A6D41971-49F8-403E-907D-E611CD637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Oval 798">
                <a:extLst>
                  <a:ext uri="{FF2B5EF4-FFF2-40B4-BE49-F238E27FC236}">
                    <a16:creationId xmlns:a16="http://schemas.microsoft.com/office/drawing/2014/main" id="{B3B88BCB-2968-4935-A5FE-A8A251D392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Oval 799">
                <a:extLst>
                  <a:ext uri="{FF2B5EF4-FFF2-40B4-BE49-F238E27FC236}">
                    <a16:creationId xmlns:a16="http://schemas.microsoft.com/office/drawing/2014/main" id="{B9447DA5-98F0-4C31-8B84-D43C2E09D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Oval 800">
                <a:extLst>
                  <a:ext uri="{FF2B5EF4-FFF2-40B4-BE49-F238E27FC236}">
                    <a16:creationId xmlns:a16="http://schemas.microsoft.com/office/drawing/2014/main" id="{E1AA6452-FAD4-4A5D-B197-FF1C782E6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Oval 801">
                <a:extLst>
                  <a:ext uri="{FF2B5EF4-FFF2-40B4-BE49-F238E27FC236}">
                    <a16:creationId xmlns:a16="http://schemas.microsoft.com/office/drawing/2014/main" id="{AB58F2BD-6245-43FD-8100-1B9EC0032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Oval 802">
                <a:extLst>
                  <a:ext uri="{FF2B5EF4-FFF2-40B4-BE49-F238E27FC236}">
                    <a16:creationId xmlns:a16="http://schemas.microsoft.com/office/drawing/2014/main" id="{42D86EB0-3932-4A81-80AD-833936C41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Oval 803">
                <a:extLst>
                  <a:ext uri="{FF2B5EF4-FFF2-40B4-BE49-F238E27FC236}">
                    <a16:creationId xmlns:a16="http://schemas.microsoft.com/office/drawing/2014/main" id="{C26D70F6-635B-4993-8A0B-DB4F2D47E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Oval 804">
                <a:extLst>
                  <a:ext uri="{FF2B5EF4-FFF2-40B4-BE49-F238E27FC236}">
                    <a16:creationId xmlns:a16="http://schemas.microsoft.com/office/drawing/2014/main" id="{6D0C884E-AC9E-4729-965D-35847D6BC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Oval 805">
                <a:extLst>
                  <a:ext uri="{FF2B5EF4-FFF2-40B4-BE49-F238E27FC236}">
                    <a16:creationId xmlns:a16="http://schemas.microsoft.com/office/drawing/2014/main" id="{65269C41-0CF2-4EEC-8683-A34133C67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Oval 806">
                <a:extLst>
                  <a:ext uri="{FF2B5EF4-FFF2-40B4-BE49-F238E27FC236}">
                    <a16:creationId xmlns:a16="http://schemas.microsoft.com/office/drawing/2014/main" id="{533ECFEE-8DFF-4FB0-BDC6-CEAB3E7F5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Oval 807">
                <a:extLst>
                  <a:ext uri="{FF2B5EF4-FFF2-40B4-BE49-F238E27FC236}">
                    <a16:creationId xmlns:a16="http://schemas.microsoft.com/office/drawing/2014/main" id="{0A53A046-40F7-4FBA-9FE9-BA8EDCA83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Oval 808">
                <a:extLst>
                  <a:ext uri="{FF2B5EF4-FFF2-40B4-BE49-F238E27FC236}">
                    <a16:creationId xmlns:a16="http://schemas.microsoft.com/office/drawing/2014/main" id="{FA6DD354-A4EA-476F-AB16-FD482E2A0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Oval 809">
                <a:extLst>
                  <a:ext uri="{FF2B5EF4-FFF2-40B4-BE49-F238E27FC236}">
                    <a16:creationId xmlns:a16="http://schemas.microsoft.com/office/drawing/2014/main" id="{8D159F9A-EAC0-41F7-B524-5D7060893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Oval 810">
                <a:extLst>
                  <a:ext uri="{FF2B5EF4-FFF2-40B4-BE49-F238E27FC236}">
                    <a16:creationId xmlns:a16="http://schemas.microsoft.com/office/drawing/2014/main" id="{D000FB3B-A6C0-4857-8E91-88696DAC9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Oval 811">
                <a:extLst>
                  <a:ext uri="{FF2B5EF4-FFF2-40B4-BE49-F238E27FC236}">
                    <a16:creationId xmlns:a16="http://schemas.microsoft.com/office/drawing/2014/main" id="{94542843-38E3-4142-B9C6-BF3093C7C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Oval 812">
                <a:extLst>
                  <a:ext uri="{FF2B5EF4-FFF2-40B4-BE49-F238E27FC236}">
                    <a16:creationId xmlns:a16="http://schemas.microsoft.com/office/drawing/2014/main" id="{8F04EBFA-580B-4CE9-B228-8FF1C103C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Oval 813">
                <a:extLst>
                  <a:ext uri="{FF2B5EF4-FFF2-40B4-BE49-F238E27FC236}">
                    <a16:creationId xmlns:a16="http://schemas.microsoft.com/office/drawing/2014/main" id="{B2829F9D-DE81-4CE5-9D94-3BA1E780A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Oval 814">
                <a:extLst>
                  <a:ext uri="{FF2B5EF4-FFF2-40B4-BE49-F238E27FC236}">
                    <a16:creationId xmlns:a16="http://schemas.microsoft.com/office/drawing/2014/main" id="{C56D5A68-9A85-41DE-8D3C-5635747A7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Oval 815">
                <a:extLst>
                  <a:ext uri="{FF2B5EF4-FFF2-40B4-BE49-F238E27FC236}">
                    <a16:creationId xmlns:a16="http://schemas.microsoft.com/office/drawing/2014/main" id="{C7AD76D4-ACCD-4690-AB0E-8B2C813B0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220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Oval 816">
                <a:extLst>
                  <a:ext uri="{FF2B5EF4-FFF2-40B4-BE49-F238E27FC236}">
                    <a16:creationId xmlns:a16="http://schemas.microsoft.com/office/drawing/2014/main" id="{A29806CC-0B5C-4CFA-AD27-2A4E94169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Oval 817">
                <a:extLst>
                  <a:ext uri="{FF2B5EF4-FFF2-40B4-BE49-F238E27FC236}">
                    <a16:creationId xmlns:a16="http://schemas.microsoft.com/office/drawing/2014/main" id="{7F406A0C-E8D4-4BEA-8248-BBB4A0A0A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1994"/>
                <a:ext cx="26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Oval 818">
                <a:extLst>
                  <a:ext uri="{FF2B5EF4-FFF2-40B4-BE49-F238E27FC236}">
                    <a16:creationId xmlns:a16="http://schemas.microsoft.com/office/drawing/2014/main" id="{5196C66B-5CB8-4459-AF99-ABD9EE806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1890"/>
                <a:ext cx="24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Oval 819">
                <a:extLst>
                  <a:ext uri="{FF2B5EF4-FFF2-40B4-BE49-F238E27FC236}">
                    <a16:creationId xmlns:a16="http://schemas.microsoft.com/office/drawing/2014/main" id="{B55A5CDC-BA8D-4C84-8FAF-31CDF8034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Oval 820">
                <a:extLst>
                  <a:ext uri="{FF2B5EF4-FFF2-40B4-BE49-F238E27FC236}">
                    <a16:creationId xmlns:a16="http://schemas.microsoft.com/office/drawing/2014/main" id="{8BCA1D40-B217-4103-9CB1-CE7FB4625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Oval 821">
                <a:extLst>
                  <a:ext uri="{FF2B5EF4-FFF2-40B4-BE49-F238E27FC236}">
                    <a16:creationId xmlns:a16="http://schemas.microsoft.com/office/drawing/2014/main" id="{13497BD8-C344-427B-BFF8-519E6AE3B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Oval 822">
                <a:extLst>
                  <a:ext uri="{FF2B5EF4-FFF2-40B4-BE49-F238E27FC236}">
                    <a16:creationId xmlns:a16="http://schemas.microsoft.com/office/drawing/2014/main" id="{6919127D-6E04-462C-BA2F-D8C361F6D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475"/>
                <a:ext cx="16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Oval 823">
                <a:extLst>
                  <a:ext uri="{FF2B5EF4-FFF2-40B4-BE49-F238E27FC236}">
                    <a16:creationId xmlns:a16="http://schemas.microsoft.com/office/drawing/2014/main" id="{B26E8E52-D9D0-414F-A927-0A0FED253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371"/>
                <a:ext cx="14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Oval 824">
                <a:extLst>
                  <a:ext uri="{FF2B5EF4-FFF2-40B4-BE49-F238E27FC236}">
                    <a16:creationId xmlns:a16="http://schemas.microsoft.com/office/drawing/2014/main" id="{D0653E7C-EF7D-4A47-A9ED-41F664955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268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Oval 825">
                <a:extLst>
                  <a:ext uri="{FF2B5EF4-FFF2-40B4-BE49-F238E27FC236}">
                    <a16:creationId xmlns:a16="http://schemas.microsoft.com/office/drawing/2014/main" id="{ED25EB61-4C18-4E2A-A2BF-C0747B382D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" y="116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Oval 826">
                <a:extLst>
                  <a:ext uri="{FF2B5EF4-FFF2-40B4-BE49-F238E27FC236}">
                    <a16:creationId xmlns:a16="http://schemas.microsoft.com/office/drawing/2014/main" id="{F62AEFD5-A105-41FE-9D6C-BE1A789E3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Oval 827">
                <a:extLst>
                  <a:ext uri="{FF2B5EF4-FFF2-40B4-BE49-F238E27FC236}">
                    <a16:creationId xmlns:a16="http://schemas.microsoft.com/office/drawing/2014/main" id="{EAD9FBF3-E056-4247-B528-D61AF90B0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955"/>
                <a:ext cx="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Oval 828">
                <a:extLst>
                  <a:ext uri="{FF2B5EF4-FFF2-40B4-BE49-F238E27FC236}">
                    <a16:creationId xmlns:a16="http://schemas.microsoft.com/office/drawing/2014/main" id="{83B1916D-56DC-4860-B648-D5AECD4D6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852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Oval 829">
                <a:extLst>
                  <a:ext uri="{FF2B5EF4-FFF2-40B4-BE49-F238E27FC236}">
                    <a16:creationId xmlns:a16="http://schemas.microsoft.com/office/drawing/2014/main" id="{528D7FCE-1A59-4EDB-A6F8-721A03CBC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74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Oval 830">
                <a:extLst>
                  <a:ext uri="{FF2B5EF4-FFF2-40B4-BE49-F238E27FC236}">
                    <a16:creationId xmlns:a16="http://schemas.microsoft.com/office/drawing/2014/main" id="{76A86D95-C768-4AB1-B9E6-2333AF54B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645"/>
                <a:ext cx="4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Oval 831">
                <a:extLst>
                  <a:ext uri="{FF2B5EF4-FFF2-40B4-BE49-F238E27FC236}">
                    <a16:creationId xmlns:a16="http://schemas.microsoft.com/office/drawing/2014/main" id="{21B66586-58B8-4F2C-A6E6-944E6F50D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Oval 832">
                <a:extLst>
                  <a:ext uri="{FF2B5EF4-FFF2-40B4-BE49-F238E27FC236}">
                    <a16:creationId xmlns:a16="http://schemas.microsoft.com/office/drawing/2014/main" id="{332B5441-9257-498D-9E8B-82D8D8872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3" y="436"/>
                <a:ext cx="1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833">
                <a:extLst>
                  <a:ext uri="{FF2B5EF4-FFF2-40B4-BE49-F238E27FC236}">
                    <a16:creationId xmlns:a16="http://schemas.microsoft.com/office/drawing/2014/main" id="{11472DD7-8557-40FE-8CB8-C6D686FA8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2" y="4296"/>
                <a:ext cx="31" cy="22"/>
              </a:xfrm>
              <a:custGeom>
                <a:avLst/>
                <a:gdLst>
                  <a:gd name="T0" fmla="*/ 7 w 15"/>
                  <a:gd name="T1" fmla="*/ 0 h 11"/>
                  <a:gd name="T2" fmla="*/ 0 w 15"/>
                  <a:gd name="T3" fmla="*/ 7 h 11"/>
                  <a:gd name="T4" fmla="*/ 2 w 15"/>
                  <a:gd name="T5" fmla="*/ 11 h 11"/>
                  <a:gd name="T6" fmla="*/ 13 w 15"/>
                  <a:gd name="T7" fmla="*/ 11 h 11"/>
                  <a:gd name="T8" fmla="*/ 15 w 15"/>
                  <a:gd name="T9" fmla="*/ 7 h 11"/>
                  <a:gd name="T10" fmla="*/ 7 w 15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1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9"/>
                      <a:pt x="1" y="10"/>
                      <a:pt x="2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0"/>
                      <a:pt x="15" y="9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Oval 834">
                <a:extLst>
                  <a:ext uri="{FF2B5EF4-FFF2-40B4-BE49-F238E27FC236}">
                    <a16:creationId xmlns:a16="http://schemas.microsoft.com/office/drawing/2014/main" id="{8BE0FC3B-40D3-4092-8B88-6985C1615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419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Oval 835">
                <a:extLst>
                  <a:ext uri="{FF2B5EF4-FFF2-40B4-BE49-F238E27FC236}">
                    <a16:creationId xmlns:a16="http://schemas.microsoft.com/office/drawing/2014/main" id="{0C96E5E8-1AD3-495E-8132-665970C473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4087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Oval 836">
                <a:extLst>
                  <a:ext uri="{FF2B5EF4-FFF2-40B4-BE49-F238E27FC236}">
                    <a16:creationId xmlns:a16="http://schemas.microsoft.com/office/drawing/2014/main" id="{8A56FA83-43F0-4B36-8285-645C7F264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981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Oval 837">
                <a:extLst>
                  <a:ext uri="{FF2B5EF4-FFF2-40B4-BE49-F238E27FC236}">
                    <a16:creationId xmlns:a16="http://schemas.microsoft.com/office/drawing/2014/main" id="{F7996F83-0073-4263-A11F-905C565B3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87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Oval 838">
                <a:extLst>
                  <a:ext uri="{FF2B5EF4-FFF2-40B4-BE49-F238E27FC236}">
                    <a16:creationId xmlns:a16="http://schemas.microsoft.com/office/drawing/2014/main" id="{0955FA92-9217-4121-9BBB-FAA0F2BEF1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772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Oval 839">
                <a:extLst>
                  <a:ext uri="{FF2B5EF4-FFF2-40B4-BE49-F238E27FC236}">
                    <a16:creationId xmlns:a16="http://schemas.microsoft.com/office/drawing/2014/main" id="{FE949733-B168-43DF-BE65-5BF60784C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667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Oval 840">
                <a:extLst>
                  <a:ext uri="{FF2B5EF4-FFF2-40B4-BE49-F238E27FC236}">
                    <a16:creationId xmlns:a16="http://schemas.microsoft.com/office/drawing/2014/main" id="{C951E98D-6458-4037-A738-6C3526CAFD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564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Oval 841">
                <a:extLst>
                  <a:ext uri="{FF2B5EF4-FFF2-40B4-BE49-F238E27FC236}">
                    <a16:creationId xmlns:a16="http://schemas.microsoft.com/office/drawing/2014/main" id="{A4EB6CDF-A058-468D-9F60-BDD2148F7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45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Oval 842">
                <a:extLst>
                  <a:ext uri="{FF2B5EF4-FFF2-40B4-BE49-F238E27FC236}">
                    <a16:creationId xmlns:a16="http://schemas.microsoft.com/office/drawing/2014/main" id="{7AA73858-73C1-42E8-B272-3464C4F40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355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Oval 843">
                <a:extLst>
                  <a:ext uri="{FF2B5EF4-FFF2-40B4-BE49-F238E27FC236}">
                    <a16:creationId xmlns:a16="http://schemas.microsoft.com/office/drawing/2014/main" id="{641E9E20-91F5-4C2E-AC21-C24EA5839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24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Oval 844">
                <a:extLst>
                  <a:ext uri="{FF2B5EF4-FFF2-40B4-BE49-F238E27FC236}">
                    <a16:creationId xmlns:a16="http://schemas.microsoft.com/office/drawing/2014/main" id="{ACF114D2-5619-4E0D-8DAE-FD4630904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Oval 845">
                <a:extLst>
                  <a:ext uri="{FF2B5EF4-FFF2-40B4-BE49-F238E27FC236}">
                    <a16:creationId xmlns:a16="http://schemas.microsoft.com/office/drawing/2014/main" id="{F273C106-D99B-467D-9AD8-D9B295294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Oval 846">
                <a:extLst>
                  <a:ext uri="{FF2B5EF4-FFF2-40B4-BE49-F238E27FC236}">
                    <a16:creationId xmlns:a16="http://schemas.microsoft.com/office/drawing/2014/main" id="{27485C94-523C-41FF-99CA-EC4CA50C0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Oval 847">
                <a:extLst>
                  <a:ext uri="{FF2B5EF4-FFF2-40B4-BE49-F238E27FC236}">
                    <a16:creationId xmlns:a16="http://schemas.microsoft.com/office/drawing/2014/main" id="{EC9BBA80-581B-452E-ADE7-150528C13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Oval 848">
                <a:extLst>
                  <a:ext uri="{FF2B5EF4-FFF2-40B4-BE49-F238E27FC236}">
                    <a16:creationId xmlns:a16="http://schemas.microsoft.com/office/drawing/2014/main" id="{F81E08B7-8AF9-4955-ABC2-19500DF2F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Oval 849">
                <a:extLst>
                  <a:ext uri="{FF2B5EF4-FFF2-40B4-BE49-F238E27FC236}">
                    <a16:creationId xmlns:a16="http://schemas.microsoft.com/office/drawing/2014/main" id="{2ADD3787-0298-4C00-BE24-5272931A7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Oval 850">
                <a:extLst>
                  <a:ext uri="{FF2B5EF4-FFF2-40B4-BE49-F238E27FC236}">
                    <a16:creationId xmlns:a16="http://schemas.microsoft.com/office/drawing/2014/main" id="{46E2ABFF-BCF6-479C-82FB-26C52C5A4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0" name="Oval 852">
              <a:extLst>
                <a:ext uri="{FF2B5EF4-FFF2-40B4-BE49-F238E27FC236}">
                  <a16:creationId xmlns:a16="http://schemas.microsoft.com/office/drawing/2014/main" id="{1DD5B167-23F8-48BD-A193-DA0D28663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81450" y="3829050"/>
              <a:ext cx="49213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853">
              <a:extLst>
                <a:ext uri="{FF2B5EF4-FFF2-40B4-BE49-F238E27FC236}">
                  <a16:creationId xmlns:a16="http://schemas.microsoft.com/office/drawing/2014/main" id="{6A2F2FC5-BC8D-43EA-B1A9-14CE2523D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81450" y="3660775"/>
              <a:ext cx="49213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854">
              <a:extLst>
                <a:ext uri="{FF2B5EF4-FFF2-40B4-BE49-F238E27FC236}">
                  <a16:creationId xmlns:a16="http://schemas.microsoft.com/office/drawing/2014/main" id="{1D3A1AC8-86BA-481D-90AE-9BD7CBE61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81450" y="3497263"/>
              <a:ext cx="46038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855">
              <a:extLst>
                <a:ext uri="{FF2B5EF4-FFF2-40B4-BE49-F238E27FC236}">
                  <a16:creationId xmlns:a16="http://schemas.microsoft.com/office/drawing/2014/main" id="{74DDFFD4-E513-4221-B195-E4AB561F4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8275" y="3332163"/>
              <a:ext cx="42863" cy="428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856">
              <a:extLst>
                <a:ext uri="{FF2B5EF4-FFF2-40B4-BE49-F238E27FC236}">
                  <a16:creationId xmlns:a16="http://schemas.microsoft.com/office/drawing/2014/main" id="{52FC521D-F940-46AE-8C0E-BB7510A8E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8275" y="3165475"/>
              <a:ext cx="42863" cy="412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857">
              <a:extLst>
                <a:ext uri="{FF2B5EF4-FFF2-40B4-BE49-F238E27FC236}">
                  <a16:creationId xmlns:a16="http://schemas.microsoft.com/office/drawing/2014/main" id="{A24EC1C7-E583-4BC6-BC46-123652B44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5100" y="3000375"/>
              <a:ext cx="36513" cy="396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858">
              <a:extLst>
                <a:ext uri="{FF2B5EF4-FFF2-40B4-BE49-F238E27FC236}">
                  <a16:creationId xmlns:a16="http://schemas.microsoft.com/office/drawing/2014/main" id="{D6F4FCF5-B143-41E9-B70A-4A65EE9C0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5100" y="2836863"/>
              <a:ext cx="36513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859">
              <a:extLst>
                <a:ext uri="{FF2B5EF4-FFF2-40B4-BE49-F238E27FC236}">
                  <a16:creationId xmlns:a16="http://schemas.microsoft.com/office/drawing/2014/main" id="{000D67B7-CD96-4C39-92CB-A4BB9F4FC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5100" y="2671763"/>
              <a:ext cx="33338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860">
              <a:extLst>
                <a:ext uri="{FF2B5EF4-FFF2-40B4-BE49-F238E27FC236}">
                  <a16:creationId xmlns:a16="http://schemas.microsoft.com/office/drawing/2014/main" id="{9DA8A8FD-61C9-4326-982E-0274807B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1925" y="2508250"/>
              <a:ext cx="30163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861">
              <a:extLst>
                <a:ext uri="{FF2B5EF4-FFF2-40B4-BE49-F238E27FC236}">
                  <a16:creationId xmlns:a16="http://schemas.microsoft.com/office/drawing/2014/main" id="{7C107B37-1738-406C-9E7F-73F41B800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1925" y="2341563"/>
              <a:ext cx="30163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862">
              <a:extLst>
                <a:ext uri="{FF2B5EF4-FFF2-40B4-BE49-F238E27FC236}">
                  <a16:creationId xmlns:a16="http://schemas.microsoft.com/office/drawing/2014/main" id="{36E8AA44-34E9-4DE3-97DA-5394E31BF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8750" y="2176463"/>
              <a:ext cx="23813" cy="254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863">
              <a:extLst>
                <a:ext uri="{FF2B5EF4-FFF2-40B4-BE49-F238E27FC236}">
                  <a16:creationId xmlns:a16="http://schemas.microsoft.com/office/drawing/2014/main" id="{F6E077FE-8A18-4A0C-B29E-8F0740B42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8750" y="2012950"/>
              <a:ext cx="23813" cy="222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864">
              <a:extLst>
                <a:ext uri="{FF2B5EF4-FFF2-40B4-BE49-F238E27FC236}">
                  <a16:creationId xmlns:a16="http://schemas.microsoft.com/office/drawing/2014/main" id="{89E1B01D-EEEE-4200-87FC-428F61112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5575" y="1847850"/>
              <a:ext cx="17463" cy="19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865">
              <a:extLst>
                <a:ext uri="{FF2B5EF4-FFF2-40B4-BE49-F238E27FC236}">
                  <a16:creationId xmlns:a16="http://schemas.microsoft.com/office/drawing/2014/main" id="{BBF0E808-0462-4B71-BCDA-F1B33FCF2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5575" y="1684338"/>
              <a:ext cx="17463" cy="158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866">
              <a:extLst>
                <a:ext uri="{FF2B5EF4-FFF2-40B4-BE49-F238E27FC236}">
                  <a16:creationId xmlns:a16="http://schemas.microsoft.com/office/drawing/2014/main" id="{BE911EE7-E734-4787-AAFF-975AB7365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5575" y="1516063"/>
              <a:ext cx="17463" cy="174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867">
              <a:extLst>
                <a:ext uri="{FF2B5EF4-FFF2-40B4-BE49-F238E27FC236}">
                  <a16:creationId xmlns:a16="http://schemas.microsoft.com/office/drawing/2014/main" id="{EEEE9BFA-7134-4BB3-B274-14FA2935A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2400" y="1352550"/>
              <a:ext cx="11113" cy="127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868">
              <a:extLst>
                <a:ext uri="{FF2B5EF4-FFF2-40B4-BE49-F238E27FC236}">
                  <a16:creationId xmlns:a16="http://schemas.microsoft.com/office/drawing/2014/main" id="{FC733015-DC72-4BCA-AFC2-9FAFE4857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2400" y="1189038"/>
              <a:ext cx="11113" cy="95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869">
              <a:extLst>
                <a:ext uri="{FF2B5EF4-FFF2-40B4-BE49-F238E27FC236}">
                  <a16:creationId xmlns:a16="http://schemas.microsoft.com/office/drawing/2014/main" id="{4A592D60-436D-44BA-9F43-F2D7A89BF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59225" y="1023938"/>
              <a:ext cx="4763" cy="63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870">
              <a:extLst>
                <a:ext uri="{FF2B5EF4-FFF2-40B4-BE49-F238E27FC236}">
                  <a16:creationId xmlns:a16="http://schemas.microsoft.com/office/drawing/2014/main" id="{DC64A06B-157C-443D-8B6A-8A6EE9986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59225" y="860425"/>
              <a:ext cx="4763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871">
              <a:extLst>
                <a:ext uri="{FF2B5EF4-FFF2-40B4-BE49-F238E27FC236}">
                  <a16:creationId xmlns:a16="http://schemas.microsoft.com/office/drawing/2014/main" id="{1B232285-4295-4308-A298-9A07D697E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59225" y="692150"/>
              <a:ext cx="4763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72">
              <a:extLst>
                <a:ext uri="{FF2B5EF4-FFF2-40B4-BE49-F238E27FC236}">
                  <a16:creationId xmlns:a16="http://schemas.microsoft.com/office/drawing/2014/main" id="{BD214CCA-222A-4533-AD1F-400ACE45D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13175" y="6819900"/>
              <a:ext cx="44450" cy="34925"/>
            </a:xfrm>
            <a:custGeom>
              <a:avLst/>
              <a:gdLst>
                <a:gd name="T0" fmla="*/ 7 w 14"/>
                <a:gd name="T1" fmla="*/ 0 h 11"/>
                <a:gd name="T2" fmla="*/ 0 w 14"/>
                <a:gd name="T3" fmla="*/ 7 h 11"/>
                <a:gd name="T4" fmla="*/ 1 w 14"/>
                <a:gd name="T5" fmla="*/ 11 h 11"/>
                <a:gd name="T6" fmla="*/ 13 w 14"/>
                <a:gd name="T7" fmla="*/ 11 h 11"/>
                <a:gd name="T8" fmla="*/ 14 w 14"/>
                <a:gd name="T9" fmla="*/ 7 h 11"/>
                <a:gd name="T10" fmla="*/ 7 w 14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1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0"/>
                    <a:pt x="14" y="9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873">
              <a:extLst>
                <a:ext uri="{FF2B5EF4-FFF2-40B4-BE49-F238E27FC236}">
                  <a16:creationId xmlns:a16="http://schemas.microsoft.com/office/drawing/2014/main" id="{90F1D11F-F8D4-42CE-B4F2-2A5B73925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6651625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874">
              <a:extLst>
                <a:ext uri="{FF2B5EF4-FFF2-40B4-BE49-F238E27FC236}">
                  <a16:creationId xmlns:a16="http://schemas.microsoft.com/office/drawing/2014/main" id="{9B766330-E013-4A93-9D6B-A2E894D46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6488113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875">
              <a:extLst>
                <a:ext uri="{FF2B5EF4-FFF2-40B4-BE49-F238E27FC236}">
                  <a16:creationId xmlns:a16="http://schemas.microsoft.com/office/drawing/2014/main" id="{7F36E341-8DBA-4C3F-9DE3-8D3054897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6319838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876">
              <a:extLst>
                <a:ext uri="{FF2B5EF4-FFF2-40B4-BE49-F238E27FC236}">
                  <a16:creationId xmlns:a16="http://schemas.microsoft.com/office/drawing/2014/main" id="{04F7BBE6-8E74-4D18-9242-A92741179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6156325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877">
              <a:extLst>
                <a:ext uri="{FF2B5EF4-FFF2-40B4-BE49-F238E27FC236}">
                  <a16:creationId xmlns:a16="http://schemas.microsoft.com/office/drawing/2014/main" id="{364DA30D-FB03-4E32-BB0A-4F966E05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988050"/>
              <a:ext cx="44450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878">
              <a:extLst>
                <a:ext uri="{FF2B5EF4-FFF2-40B4-BE49-F238E27FC236}">
                  <a16:creationId xmlns:a16="http://schemas.microsoft.com/office/drawing/2014/main" id="{5896B9E9-1938-4712-92D5-CEC0EFB8C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821363"/>
              <a:ext cx="44450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879">
              <a:extLst>
                <a:ext uri="{FF2B5EF4-FFF2-40B4-BE49-F238E27FC236}">
                  <a16:creationId xmlns:a16="http://schemas.microsoft.com/office/drawing/2014/main" id="{B9C98CEE-3C8F-4825-8F3E-76FA4056E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657850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880">
              <a:extLst>
                <a:ext uri="{FF2B5EF4-FFF2-40B4-BE49-F238E27FC236}">
                  <a16:creationId xmlns:a16="http://schemas.microsoft.com/office/drawing/2014/main" id="{E2A32CF3-C905-4C8F-A847-B3CFF1B44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489575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881">
              <a:extLst>
                <a:ext uri="{FF2B5EF4-FFF2-40B4-BE49-F238E27FC236}">
                  <a16:creationId xmlns:a16="http://schemas.microsoft.com/office/drawing/2014/main" id="{3B132A8F-7061-44DE-91A6-7BD7EE313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326063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Oval 882">
              <a:extLst>
                <a:ext uri="{FF2B5EF4-FFF2-40B4-BE49-F238E27FC236}">
                  <a16:creationId xmlns:a16="http://schemas.microsoft.com/office/drawing/2014/main" id="{E2845771-F0F3-4E43-8B7C-7DDC5CEF9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157788"/>
              <a:ext cx="44450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883">
              <a:extLst>
                <a:ext uri="{FF2B5EF4-FFF2-40B4-BE49-F238E27FC236}">
                  <a16:creationId xmlns:a16="http://schemas.microsoft.com/office/drawing/2014/main" id="{EF58C296-5CB4-439B-B612-FD8A1FB3E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991100"/>
              <a:ext cx="44450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884">
              <a:extLst>
                <a:ext uri="{FF2B5EF4-FFF2-40B4-BE49-F238E27FC236}">
                  <a16:creationId xmlns:a16="http://schemas.microsoft.com/office/drawing/2014/main" id="{D89BF054-FC7D-4AA5-9367-115EA08B2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822825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885">
              <a:extLst>
                <a:ext uri="{FF2B5EF4-FFF2-40B4-BE49-F238E27FC236}">
                  <a16:creationId xmlns:a16="http://schemas.microsoft.com/office/drawing/2014/main" id="{FBFBF343-EFDD-47AF-A2D5-03815909B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659313"/>
              <a:ext cx="44450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886">
              <a:extLst>
                <a:ext uri="{FF2B5EF4-FFF2-40B4-BE49-F238E27FC236}">
                  <a16:creationId xmlns:a16="http://schemas.microsoft.com/office/drawing/2014/main" id="{D128B983-A6A6-408B-A37D-1AAE3BBE8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491038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887">
              <a:extLst>
                <a:ext uri="{FF2B5EF4-FFF2-40B4-BE49-F238E27FC236}">
                  <a16:creationId xmlns:a16="http://schemas.microsoft.com/office/drawing/2014/main" id="{C3B678D6-E6B4-451A-93B1-A17BE26FC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327525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888">
              <a:extLst>
                <a:ext uri="{FF2B5EF4-FFF2-40B4-BE49-F238E27FC236}">
                  <a16:creationId xmlns:a16="http://schemas.microsoft.com/office/drawing/2014/main" id="{80DBE63A-2DEA-4461-9337-C2B08BA92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159250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889">
              <a:extLst>
                <a:ext uri="{FF2B5EF4-FFF2-40B4-BE49-F238E27FC236}">
                  <a16:creationId xmlns:a16="http://schemas.microsoft.com/office/drawing/2014/main" id="{A76CE9AE-2D3F-4AD1-B5F4-600D94A4E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992563"/>
              <a:ext cx="44450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890">
              <a:extLst>
                <a:ext uri="{FF2B5EF4-FFF2-40B4-BE49-F238E27FC236}">
                  <a16:creationId xmlns:a16="http://schemas.microsoft.com/office/drawing/2014/main" id="{53262415-D174-4B6E-80A4-D0D078CB4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829050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891">
              <a:extLst>
                <a:ext uri="{FF2B5EF4-FFF2-40B4-BE49-F238E27FC236}">
                  <a16:creationId xmlns:a16="http://schemas.microsoft.com/office/drawing/2014/main" id="{C6C441A4-AC9D-4345-9704-52F1BA1C3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660775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892">
              <a:extLst>
                <a:ext uri="{FF2B5EF4-FFF2-40B4-BE49-F238E27FC236}">
                  <a16:creationId xmlns:a16="http://schemas.microsoft.com/office/drawing/2014/main" id="{E724B956-91DC-4A70-9393-3279D4319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497263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893">
              <a:extLst>
                <a:ext uri="{FF2B5EF4-FFF2-40B4-BE49-F238E27FC236}">
                  <a16:creationId xmlns:a16="http://schemas.microsoft.com/office/drawing/2014/main" id="{F9A087C4-0021-4258-8A09-375BC4257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332163"/>
              <a:ext cx="44450" cy="428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894">
              <a:extLst>
                <a:ext uri="{FF2B5EF4-FFF2-40B4-BE49-F238E27FC236}">
                  <a16:creationId xmlns:a16="http://schemas.microsoft.com/office/drawing/2014/main" id="{F9F3089D-079B-4AC7-941B-6C61630FA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0000" y="3165475"/>
              <a:ext cx="38100" cy="412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895">
              <a:extLst>
                <a:ext uri="{FF2B5EF4-FFF2-40B4-BE49-F238E27FC236}">
                  <a16:creationId xmlns:a16="http://schemas.microsoft.com/office/drawing/2014/main" id="{E2DA3573-B124-49C2-A003-E6A848199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0000" y="3000375"/>
              <a:ext cx="38100" cy="396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896">
              <a:extLst>
                <a:ext uri="{FF2B5EF4-FFF2-40B4-BE49-F238E27FC236}">
                  <a16:creationId xmlns:a16="http://schemas.microsoft.com/office/drawing/2014/main" id="{821D155A-56DA-4C46-B4C9-BFF81E7AE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6825" y="2836863"/>
              <a:ext cx="31750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897">
              <a:extLst>
                <a:ext uri="{FF2B5EF4-FFF2-40B4-BE49-F238E27FC236}">
                  <a16:creationId xmlns:a16="http://schemas.microsoft.com/office/drawing/2014/main" id="{ABC1D2F1-9686-4360-8E8D-45B31ACD1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6825" y="2671763"/>
              <a:ext cx="31750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898">
              <a:extLst>
                <a:ext uri="{FF2B5EF4-FFF2-40B4-BE49-F238E27FC236}">
                  <a16:creationId xmlns:a16="http://schemas.microsoft.com/office/drawing/2014/main" id="{8F5C2D48-97DE-488E-A6ED-EA0ABC143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6825" y="2508250"/>
              <a:ext cx="31750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899">
              <a:extLst>
                <a:ext uri="{FF2B5EF4-FFF2-40B4-BE49-F238E27FC236}">
                  <a16:creationId xmlns:a16="http://schemas.microsoft.com/office/drawing/2014/main" id="{CA5068D0-DCE3-4000-AE88-AFB26F175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3650" y="2341563"/>
              <a:ext cx="25400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900">
              <a:extLst>
                <a:ext uri="{FF2B5EF4-FFF2-40B4-BE49-F238E27FC236}">
                  <a16:creationId xmlns:a16="http://schemas.microsoft.com/office/drawing/2014/main" id="{47E46127-8387-4045-A811-B34DD0515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3650" y="2176463"/>
              <a:ext cx="25400" cy="254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901">
              <a:extLst>
                <a:ext uri="{FF2B5EF4-FFF2-40B4-BE49-F238E27FC236}">
                  <a16:creationId xmlns:a16="http://schemas.microsoft.com/office/drawing/2014/main" id="{067332A4-0C09-46E6-B093-D54825675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0475" y="2012950"/>
              <a:ext cx="19050" cy="222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902">
              <a:extLst>
                <a:ext uri="{FF2B5EF4-FFF2-40B4-BE49-F238E27FC236}">
                  <a16:creationId xmlns:a16="http://schemas.microsoft.com/office/drawing/2014/main" id="{A2F7C77C-462A-47F1-9840-E4E55D8D5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0475" y="1847850"/>
              <a:ext cx="19050" cy="19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903">
              <a:extLst>
                <a:ext uri="{FF2B5EF4-FFF2-40B4-BE49-F238E27FC236}">
                  <a16:creationId xmlns:a16="http://schemas.microsoft.com/office/drawing/2014/main" id="{DE756B9C-4511-45FD-8D8D-FEB1461DF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0475" y="1684338"/>
              <a:ext cx="19050" cy="158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904">
              <a:extLst>
                <a:ext uri="{FF2B5EF4-FFF2-40B4-BE49-F238E27FC236}">
                  <a16:creationId xmlns:a16="http://schemas.microsoft.com/office/drawing/2014/main" id="{A1254828-8408-44EB-B249-89978947E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7300" y="1516063"/>
              <a:ext cx="12700" cy="174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905">
              <a:extLst>
                <a:ext uri="{FF2B5EF4-FFF2-40B4-BE49-F238E27FC236}">
                  <a16:creationId xmlns:a16="http://schemas.microsoft.com/office/drawing/2014/main" id="{8B96DC5E-8F7B-4FAA-95F6-96420F774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7300" y="1352550"/>
              <a:ext cx="12700" cy="127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906">
              <a:extLst>
                <a:ext uri="{FF2B5EF4-FFF2-40B4-BE49-F238E27FC236}">
                  <a16:creationId xmlns:a16="http://schemas.microsoft.com/office/drawing/2014/main" id="{6A1A4A35-32A2-4160-9F3B-07BDC2942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4125" y="1189038"/>
              <a:ext cx="6350" cy="95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907">
              <a:extLst>
                <a:ext uri="{FF2B5EF4-FFF2-40B4-BE49-F238E27FC236}">
                  <a16:creationId xmlns:a16="http://schemas.microsoft.com/office/drawing/2014/main" id="{1A44556F-B2B8-4A1A-8DD2-A68609338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4125" y="1023938"/>
              <a:ext cx="6350" cy="63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908">
              <a:extLst>
                <a:ext uri="{FF2B5EF4-FFF2-40B4-BE49-F238E27FC236}">
                  <a16:creationId xmlns:a16="http://schemas.microsoft.com/office/drawing/2014/main" id="{4202FA87-7149-49BF-A484-490B7AA95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4125" y="860425"/>
              <a:ext cx="6350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909">
              <a:extLst>
                <a:ext uri="{FF2B5EF4-FFF2-40B4-BE49-F238E27FC236}">
                  <a16:creationId xmlns:a16="http://schemas.microsoft.com/office/drawing/2014/main" id="{E4CECD01-AAFA-4109-B762-8FA7D21C2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0950" y="692150"/>
              <a:ext cx="1588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10">
              <a:extLst>
                <a:ext uri="{FF2B5EF4-FFF2-40B4-BE49-F238E27FC236}">
                  <a16:creationId xmlns:a16="http://schemas.microsoft.com/office/drawing/2014/main" id="{98D71368-AC3A-4877-BE4C-B34797B5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1725" y="6826250"/>
              <a:ext cx="34925" cy="28575"/>
            </a:xfrm>
            <a:custGeom>
              <a:avLst/>
              <a:gdLst>
                <a:gd name="T0" fmla="*/ 11 w 11"/>
                <a:gd name="T1" fmla="*/ 5 h 9"/>
                <a:gd name="T2" fmla="*/ 6 w 11"/>
                <a:gd name="T3" fmla="*/ 0 h 9"/>
                <a:gd name="T4" fmla="*/ 0 w 11"/>
                <a:gd name="T5" fmla="*/ 5 h 9"/>
                <a:gd name="T6" fmla="*/ 2 w 11"/>
                <a:gd name="T7" fmla="*/ 9 h 9"/>
                <a:gd name="T8" fmla="*/ 9 w 11"/>
                <a:gd name="T9" fmla="*/ 9 h 9"/>
                <a:gd name="T10" fmla="*/ 11 w 11"/>
                <a:gd name="T11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11" y="5"/>
                  </a:moveTo>
                  <a:cubicBezTo>
                    <a:pt x="11" y="2"/>
                    <a:pt x="9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7"/>
                    <a:pt x="1" y="8"/>
                    <a:pt x="2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1" y="8"/>
                    <a:pt x="11" y="7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911">
              <a:extLst>
                <a:ext uri="{FF2B5EF4-FFF2-40B4-BE49-F238E27FC236}">
                  <a16:creationId xmlns:a16="http://schemas.microsoft.com/office/drawing/2014/main" id="{54CB93F4-C9DF-436B-A594-18C90CD56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6657975"/>
              <a:ext cx="34925" cy="365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912">
              <a:extLst>
                <a:ext uri="{FF2B5EF4-FFF2-40B4-BE49-F238E27FC236}">
                  <a16:creationId xmlns:a16="http://schemas.microsoft.com/office/drawing/2014/main" id="{F9107F76-27DE-413B-A0F4-4AE38BC4F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6491288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913">
              <a:extLst>
                <a:ext uri="{FF2B5EF4-FFF2-40B4-BE49-F238E27FC236}">
                  <a16:creationId xmlns:a16="http://schemas.microsoft.com/office/drawing/2014/main" id="{21E8CC8E-0D81-4E36-B9EF-D8FA26141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6326188"/>
              <a:ext cx="34925" cy="365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914">
              <a:extLst>
                <a:ext uri="{FF2B5EF4-FFF2-40B4-BE49-F238E27FC236}">
                  <a16:creationId xmlns:a16="http://schemas.microsoft.com/office/drawing/2014/main" id="{303B5E62-23C6-4DAE-8D87-2E41294DB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6159500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915">
              <a:extLst>
                <a:ext uri="{FF2B5EF4-FFF2-40B4-BE49-F238E27FC236}">
                  <a16:creationId xmlns:a16="http://schemas.microsoft.com/office/drawing/2014/main" id="{D3E5C5F9-65ED-4362-967A-F95723574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995988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916">
              <a:extLst>
                <a:ext uri="{FF2B5EF4-FFF2-40B4-BE49-F238E27FC236}">
                  <a16:creationId xmlns:a16="http://schemas.microsoft.com/office/drawing/2014/main" id="{1F82D9B3-4691-4515-81FC-0630729D6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827713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917">
              <a:extLst>
                <a:ext uri="{FF2B5EF4-FFF2-40B4-BE49-F238E27FC236}">
                  <a16:creationId xmlns:a16="http://schemas.microsoft.com/office/drawing/2014/main" id="{25D3EBBA-A21C-4157-9C60-3FEDE3C35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664200"/>
              <a:ext cx="34925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918">
              <a:extLst>
                <a:ext uri="{FF2B5EF4-FFF2-40B4-BE49-F238E27FC236}">
                  <a16:creationId xmlns:a16="http://schemas.microsoft.com/office/drawing/2014/main" id="{B12080CE-5B69-419A-9ECF-8E0361C87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495925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919">
              <a:extLst>
                <a:ext uri="{FF2B5EF4-FFF2-40B4-BE49-F238E27FC236}">
                  <a16:creationId xmlns:a16="http://schemas.microsoft.com/office/drawing/2014/main" id="{183D8525-1725-4B01-87E1-788DDC3B6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329238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920">
              <a:extLst>
                <a:ext uri="{FF2B5EF4-FFF2-40B4-BE49-F238E27FC236}">
                  <a16:creationId xmlns:a16="http://schemas.microsoft.com/office/drawing/2014/main" id="{7F136B72-BA15-48B9-BF75-AA3C8C6A8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164138"/>
              <a:ext cx="34925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921">
              <a:extLst>
                <a:ext uri="{FF2B5EF4-FFF2-40B4-BE49-F238E27FC236}">
                  <a16:creationId xmlns:a16="http://schemas.microsoft.com/office/drawing/2014/main" id="{7D1E4400-3189-4620-91B1-30015BEF6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997450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922">
              <a:extLst>
                <a:ext uri="{FF2B5EF4-FFF2-40B4-BE49-F238E27FC236}">
                  <a16:creationId xmlns:a16="http://schemas.microsoft.com/office/drawing/2014/main" id="{A3E76619-0F56-4050-8F7D-5B61896BC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832350"/>
              <a:ext cx="34925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923">
              <a:extLst>
                <a:ext uri="{FF2B5EF4-FFF2-40B4-BE49-F238E27FC236}">
                  <a16:creationId xmlns:a16="http://schemas.microsoft.com/office/drawing/2014/main" id="{B3F08606-2EAD-4B74-B51E-E99C032AC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665663"/>
              <a:ext cx="34925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924">
              <a:extLst>
                <a:ext uri="{FF2B5EF4-FFF2-40B4-BE49-F238E27FC236}">
                  <a16:creationId xmlns:a16="http://schemas.microsoft.com/office/drawing/2014/main" id="{121E4CAF-CD19-46FC-B563-F1A429FF4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497388"/>
              <a:ext cx="34925" cy="365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925">
              <a:extLst>
                <a:ext uri="{FF2B5EF4-FFF2-40B4-BE49-F238E27FC236}">
                  <a16:creationId xmlns:a16="http://schemas.microsoft.com/office/drawing/2014/main" id="{2D27411F-85AA-4CE8-B076-E3046BA48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333875"/>
              <a:ext cx="34925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926">
              <a:extLst>
                <a:ext uri="{FF2B5EF4-FFF2-40B4-BE49-F238E27FC236}">
                  <a16:creationId xmlns:a16="http://schemas.microsoft.com/office/drawing/2014/main" id="{1517F322-2FD3-4B1C-A3E6-D7043F9B6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167188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927">
              <a:extLst>
                <a:ext uri="{FF2B5EF4-FFF2-40B4-BE49-F238E27FC236}">
                  <a16:creationId xmlns:a16="http://schemas.microsoft.com/office/drawing/2014/main" id="{81ED6E1B-8B0E-4B15-8F8E-5C029E55B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4002088"/>
              <a:ext cx="31750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928">
              <a:extLst>
                <a:ext uri="{FF2B5EF4-FFF2-40B4-BE49-F238E27FC236}">
                  <a16:creationId xmlns:a16="http://schemas.microsoft.com/office/drawing/2014/main" id="{476DF99A-5FC4-46C1-B8A9-62EBEEC57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835400"/>
              <a:ext cx="31750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929">
              <a:extLst>
                <a:ext uri="{FF2B5EF4-FFF2-40B4-BE49-F238E27FC236}">
                  <a16:creationId xmlns:a16="http://schemas.microsoft.com/office/drawing/2014/main" id="{70FD5E9C-90C2-4551-9693-BB02E442B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667125"/>
              <a:ext cx="31750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930">
              <a:extLst>
                <a:ext uri="{FF2B5EF4-FFF2-40B4-BE49-F238E27FC236}">
                  <a16:creationId xmlns:a16="http://schemas.microsoft.com/office/drawing/2014/main" id="{61206673-0C48-4C76-98E9-BBF6877E4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503613"/>
              <a:ext cx="28575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931">
              <a:extLst>
                <a:ext uri="{FF2B5EF4-FFF2-40B4-BE49-F238E27FC236}">
                  <a16:creationId xmlns:a16="http://schemas.microsoft.com/office/drawing/2014/main" id="{73373214-E788-48C7-A7DE-83E139EED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338513"/>
              <a:ext cx="28575" cy="301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932">
              <a:extLst>
                <a:ext uri="{FF2B5EF4-FFF2-40B4-BE49-F238E27FC236}">
                  <a16:creationId xmlns:a16="http://schemas.microsoft.com/office/drawing/2014/main" id="{6B5328C1-2CDF-44C3-8306-710D582B4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171825"/>
              <a:ext cx="28575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933">
              <a:extLst>
                <a:ext uri="{FF2B5EF4-FFF2-40B4-BE49-F238E27FC236}">
                  <a16:creationId xmlns:a16="http://schemas.microsoft.com/office/drawing/2014/main" id="{A83885A5-EC39-4924-91B6-861F986D6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5375" y="3006725"/>
              <a:ext cx="25400" cy="269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934">
              <a:extLst>
                <a:ext uri="{FF2B5EF4-FFF2-40B4-BE49-F238E27FC236}">
                  <a16:creationId xmlns:a16="http://schemas.microsoft.com/office/drawing/2014/main" id="{24EDA9ED-B6EB-4CF5-B2A1-0B6B020F7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5375" y="2843213"/>
              <a:ext cx="22225" cy="222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935">
              <a:extLst>
                <a:ext uri="{FF2B5EF4-FFF2-40B4-BE49-F238E27FC236}">
                  <a16:creationId xmlns:a16="http://schemas.microsoft.com/office/drawing/2014/main" id="{16DBEC67-FCB6-45A2-9E5C-96B477F29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5375" y="2676525"/>
              <a:ext cx="22225" cy="222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Oval 936">
              <a:extLst>
                <a:ext uri="{FF2B5EF4-FFF2-40B4-BE49-F238E27FC236}">
                  <a16:creationId xmlns:a16="http://schemas.microsoft.com/office/drawing/2014/main" id="{25A237B9-00C4-4AA9-BD21-00353E558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5375" y="2511425"/>
              <a:ext cx="22225" cy="19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937">
              <a:extLst>
                <a:ext uri="{FF2B5EF4-FFF2-40B4-BE49-F238E27FC236}">
                  <a16:creationId xmlns:a16="http://schemas.microsoft.com/office/drawing/2014/main" id="{92DF8FFF-305E-40C9-AB88-9570ADDBE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2200" y="2347913"/>
              <a:ext cx="15875" cy="158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Oval 938">
              <a:extLst>
                <a:ext uri="{FF2B5EF4-FFF2-40B4-BE49-F238E27FC236}">
                  <a16:creationId xmlns:a16="http://schemas.microsoft.com/office/drawing/2014/main" id="{DA93FEA6-3A19-48D4-BA88-8FD6B35CB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2200" y="2179638"/>
              <a:ext cx="15875" cy="19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Oval 939">
              <a:extLst>
                <a:ext uri="{FF2B5EF4-FFF2-40B4-BE49-F238E27FC236}">
                  <a16:creationId xmlns:a16="http://schemas.microsoft.com/office/drawing/2014/main" id="{A0DCFF01-790A-4FAD-A7A4-BA4167481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2200" y="2016125"/>
              <a:ext cx="15875" cy="158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940">
              <a:extLst>
                <a:ext uri="{FF2B5EF4-FFF2-40B4-BE49-F238E27FC236}">
                  <a16:creationId xmlns:a16="http://schemas.microsoft.com/office/drawing/2014/main" id="{4804DA95-A6C1-44E8-9367-345B6E015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9025" y="1851025"/>
              <a:ext cx="12700" cy="127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941">
              <a:extLst>
                <a:ext uri="{FF2B5EF4-FFF2-40B4-BE49-F238E27FC236}">
                  <a16:creationId xmlns:a16="http://schemas.microsoft.com/office/drawing/2014/main" id="{53F28D88-B731-457F-868F-DA442A9F5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9025" y="1684338"/>
              <a:ext cx="9525" cy="127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Oval 942">
              <a:extLst>
                <a:ext uri="{FF2B5EF4-FFF2-40B4-BE49-F238E27FC236}">
                  <a16:creationId xmlns:a16="http://schemas.microsoft.com/office/drawing/2014/main" id="{6605AC66-E8E4-424C-95DA-FD027EF8B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9025" y="1519238"/>
              <a:ext cx="9525" cy="95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943">
              <a:extLst>
                <a:ext uri="{FF2B5EF4-FFF2-40B4-BE49-F238E27FC236}">
                  <a16:creationId xmlns:a16="http://schemas.microsoft.com/office/drawing/2014/main" id="{02185716-734A-4E68-8437-9B541EB47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9025" y="1355725"/>
              <a:ext cx="9525" cy="63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944">
              <a:extLst>
                <a:ext uri="{FF2B5EF4-FFF2-40B4-BE49-F238E27FC236}">
                  <a16:creationId xmlns:a16="http://schemas.microsoft.com/office/drawing/2014/main" id="{5F7782DE-BB9E-4393-8359-C60169F4B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5850" y="1189038"/>
              <a:ext cx="3175" cy="63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945">
              <a:extLst>
                <a:ext uri="{FF2B5EF4-FFF2-40B4-BE49-F238E27FC236}">
                  <a16:creationId xmlns:a16="http://schemas.microsoft.com/office/drawing/2014/main" id="{FA1C57BF-90D9-4825-A564-77774E858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5850" y="1023938"/>
              <a:ext cx="3175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Oval 946">
              <a:extLst>
                <a:ext uri="{FF2B5EF4-FFF2-40B4-BE49-F238E27FC236}">
                  <a16:creationId xmlns:a16="http://schemas.microsoft.com/office/drawing/2014/main" id="{C325F45B-DBE3-4211-922C-D3E645FBD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5850" y="860425"/>
              <a:ext cx="3175" cy="15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31" name="Картина 4">
            <a:extLst>
              <a:ext uri="{FF2B5EF4-FFF2-40B4-BE49-F238E27FC236}">
                <a16:creationId xmlns:a16="http://schemas.microsoft.com/office/drawing/2014/main" id="{42EF8FDE-B797-414B-AF1B-1DE7BDEC6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297" y="369268"/>
            <a:ext cx="3591561" cy="40017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97470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378A7F-C8EC-4226-BD60-F6EEC9FC2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70EEBF-E97C-49FF-B05B-3B4D348638D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AC0E39-90D3-4EB8-919D-1941C03B8578}"/>
              </a:ext>
            </a:extLst>
          </p:cNvPr>
          <p:cNvSpPr txBox="1"/>
          <p:nvPr/>
        </p:nvSpPr>
        <p:spPr>
          <a:xfrm>
            <a:off x="812799" y="485986"/>
            <a:ext cx="5442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Нашия отбор</a:t>
            </a:r>
            <a:endParaRPr lang="en-US" sz="4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69D6CA7-52AA-44F5-A928-858A18B81441}"/>
              </a:ext>
            </a:extLst>
          </p:cNvPr>
          <p:cNvGrpSpPr/>
          <p:nvPr/>
        </p:nvGrpSpPr>
        <p:grpSpPr>
          <a:xfrm>
            <a:off x="925506" y="1304026"/>
            <a:ext cx="922341" cy="75141"/>
            <a:chOff x="5475288" y="6400801"/>
            <a:chExt cx="837871" cy="100013"/>
          </a:xfrm>
          <a:solidFill>
            <a:schemeClr val="bg2">
              <a:lumMod val="25000"/>
              <a:alpha val="40000"/>
            </a:schemeClr>
          </a:solidFill>
        </p:grpSpPr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DDBC0AC-0CEC-419F-B618-0020CF54C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6400801"/>
              <a:ext cx="528540" cy="1000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E4C871A6-8651-4467-B63D-B65DD4851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9878" y="6400801"/>
              <a:ext cx="263281" cy="1000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 5">
            <a:extLst>
              <a:ext uri="{FF2B5EF4-FFF2-40B4-BE49-F238E27FC236}">
                <a16:creationId xmlns:a16="http://schemas.microsoft.com/office/drawing/2014/main" id="{3B14FE41-F8CA-43C3-B301-37A2A7A84F46}"/>
              </a:ext>
            </a:extLst>
          </p:cNvPr>
          <p:cNvSpPr>
            <a:spLocks/>
          </p:cNvSpPr>
          <p:nvPr/>
        </p:nvSpPr>
        <p:spPr bwMode="auto">
          <a:xfrm>
            <a:off x="911479" y="2304908"/>
            <a:ext cx="2522024" cy="3845436"/>
          </a:xfrm>
          <a:custGeom>
            <a:avLst/>
            <a:gdLst>
              <a:gd name="T0" fmla="*/ 406 w 406"/>
              <a:gd name="T1" fmla="*/ 0 h 621"/>
              <a:gd name="T2" fmla="*/ 406 w 406"/>
              <a:gd name="T3" fmla="*/ 451 h 621"/>
              <a:gd name="T4" fmla="*/ 389 w 406"/>
              <a:gd name="T5" fmla="*/ 486 h 621"/>
              <a:gd name="T6" fmla="*/ 220 w 406"/>
              <a:gd name="T7" fmla="*/ 614 h 621"/>
              <a:gd name="T8" fmla="*/ 186 w 406"/>
              <a:gd name="T9" fmla="*/ 614 h 621"/>
              <a:gd name="T10" fmla="*/ 17 w 406"/>
              <a:gd name="T11" fmla="*/ 486 h 621"/>
              <a:gd name="T12" fmla="*/ 0 w 406"/>
              <a:gd name="T13" fmla="*/ 451 h 621"/>
              <a:gd name="T14" fmla="*/ 0 w 406"/>
              <a:gd name="T15" fmla="*/ 0 h 621"/>
              <a:gd name="T16" fmla="*/ 406 w 406"/>
              <a:gd name="T17" fmla="*/ 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6" h="621">
                <a:moveTo>
                  <a:pt x="406" y="0"/>
                </a:moveTo>
                <a:cubicBezTo>
                  <a:pt x="406" y="451"/>
                  <a:pt x="406" y="451"/>
                  <a:pt x="406" y="451"/>
                </a:cubicBezTo>
                <a:cubicBezTo>
                  <a:pt x="406" y="463"/>
                  <a:pt x="398" y="479"/>
                  <a:pt x="389" y="486"/>
                </a:cubicBezTo>
                <a:cubicBezTo>
                  <a:pt x="220" y="614"/>
                  <a:pt x="220" y="614"/>
                  <a:pt x="220" y="614"/>
                </a:cubicBezTo>
                <a:cubicBezTo>
                  <a:pt x="211" y="621"/>
                  <a:pt x="195" y="621"/>
                  <a:pt x="186" y="614"/>
                </a:cubicBezTo>
                <a:cubicBezTo>
                  <a:pt x="17" y="486"/>
                  <a:pt x="17" y="486"/>
                  <a:pt x="17" y="486"/>
                </a:cubicBezTo>
                <a:cubicBezTo>
                  <a:pt x="8" y="479"/>
                  <a:pt x="0" y="463"/>
                  <a:pt x="0" y="451"/>
                </a:cubicBezTo>
                <a:cubicBezTo>
                  <a:pt x="0" y="0"/>
                  <a:pt x="0" y="0"/>
                  <a:pt x="0" y="0"/>
                </a:cubicBezTo>
                <a:lnTo>
                  <a:pt x="40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6A86150D-A2F6-4673-ABF7-8BB822DF0D1F}"/>
              </a:ext>
            </a:extLst>
          </p:cNvPr>
          <p:cNvSpPr>
            <a:spLocks/>
          </p:cNvSpPr>
          <p:nvPr/>
        </p:nvSpPr>
        <p:spPr bwMode="auto">
          <a:xfrm>
            <a:off x="3527152" y="2304908"/>
            <a:ext cx="2522024" cy="3845436"/>
          </a:xfrm>
          <a:custGeom>
            <a:avLst/>
            <a:gdLst>
              <a:gd name="T0" fmla="*/ 406 w 406"/>
              <a:gd name="T1" fmla="*/ 0 h 621"/>
              <a:gd name="T2" fmla="*/ 406 w 406"/>
              <a:gd name="T3" fmla="*/ 451 h 621"/>
              <a:gd name="T4" fmla="*/ 389 w 406"/>
              <a:gd name="T5" fmla="*/ 486 h 621"/>
              <a:gd name="T6" fmla="*/ 220 w 406"/>
              <a:gd name="T7" fmla="*/ 614 h 621"/>
              <a:gd name="T8" fmla="*/ 186 w 406"/>
              <a:gd name="T9" fmla="*/ 614 h 621"/>
              <a:gd name="T10" fmla="*/ 17 w 406"/>
              <a:gd name="T11" fmla="*/ 486 h 621"/>
              <a:gd name="T12" fmla="*/ 0 w 406"/>
              <a:gd name="T13" fmla="*/ 451 h 621"/>
              <a:gd name="T14" fmla="*/ 0 w 406"/>
              <a:gd name="T15" fmla="*/ 0 h 621"/>
              <a:gd name="T16" fmla="*/ 406 w 406"/>
              <a:gd name="T17" fmla="*/ 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6" h="621">
                <a:moveTo>
                  <a:pt x="406" y="0"/>
                </a:moveTo>
                <a:cubicBezTo>
                  <a:pt x="406" y="451"/>
                  <a:pt x="406" y="451"/>
                  <a:pt x="406" y="451"/>
                </a:cubicBezTo>
                <a:cubicBezTo>
                  <a:pt x="406" y="463"/>
                  <a:pt x="398" y="479"/>
                  <a:pt x="389" y="486"/>
                </a:cubicBezTo>
                <a:cubicBezTo>
                  <a:pt x="220" y="614"/>
                  <a:pt x="220" y="614"/>
                  <a:pt x="220" y="614"/>
                </a:cubicBezTo>
                <a:cubicBezTo>
                  <a:pt x="211" y="621"/>
                  <a:pt x="195" y="621"/>
                  <a:pt x="186" y="614"/>
                </a:cubicBezTo>
                <a:cubicBezTo>
                  <a:pt x="17" y="486"/>
                  <a:pt x="17" y="486"/>
                  <a:pt x="17" y="486"/>
                </a:cubicBezTo>
                <a:cubicBezTo>
                  <a:pt x="8" y="479"/>
                  <a:pt x="0" y="463"/>
                  <a:pt x="0" y="451"/>
                </a:cubicBezTo>
                <a:cubicBezTo>
                  <a:pt x="0" y="0"/>
                  <a:pt x="0" y="0"/>
                  <a:pt x="0" y="0"/>
                </a:cubicBezTo>
                <a:lnTo>
                  <a:pt x="406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">
            <a:extLst>
              <a:ext uri="{FF2B5EF4-FFF2-40B4-BE49-F238E27FC236}">
                <a16:creationId xmlns:a16="http://schemas.microsoft.com/office/drawing/2014/main" id="{6C3BB369-C8A8-4F82-AB9D-14BD4C05DAE4}"/>
              </a:ext>
            </a:extLst>
          </p:cNvPr>
          <p:cNvSpPr>
            <a:spLocks/>
          </p:cNvSpPr>
          <p:nvPr/>
        </p:nvSpPr>
        <p:spPr bwMode="auto">
          <a:xfrm>
            <a:off x="6142825" y="2304908"/>
            <a:ext cx="2522024" cy="3845436"/>
          </a:xfrm>
          <a:custGeom>
            <a:avLst/>
            <a:gdLst>
              <a:gd name="T0" fmla="*/ 406 w 406"/>
              <a:gd name="T1" fmla="*/ 0 h 621"/>
              <a:gd name="T2" fmla="*/ 406 w 406"/>
              <a:gd name="T3" fmla="*/ 451 h 621"/>
              <a:gd name="T4" fmla="*/ 389 w 406"/>
              <a:gd name="T5" fmla="*/ 486 h 621"/>
              <a:gd name="T6" fmla="*/ 220 w 406"/>
              <a:gd name="T7" fmla="*/ 614 h 621"/>
              <a:gd name="T8" fmla="*/ 186 w 406"/>
              <a:gd name="T9" fmla="*/ 614 h 621"/>
              <a:gd name="T10" fmla="*/ 17 w 406"/>
              <a:gd name="T11" fmla="*/ 486 h 621"/>
              <a:gd name="T12" fmla="*/ 0 w 406"/>
              <a:gd name="T13" fmla="*/ 451 h 621"/>
              <a:gd name="T14" fmla="*/ 0 w 406"/>
              <a:gd name="T15" fmla="*/ 0 h 621"/>
              <a:gd name="T16" fmla="*/ 406 w 406"/>
              <a:gd name="T17" fmla="*/ 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6" h="621">
                <a:moveTo>
                  <a:pt x="406" y="0"/>
                </a:moveTo>
                <a:cubicBezTo>
                  <a:pt x="406" y="451"/>
                  <a:pt x="406" y="451"/>
                  <a:pt x="406" y="451"/>
                </a:cubicBezTo>
                <a:cubicBezTo>
                  <a:pt x="406" y="463"/>
                  <a:pt x="398" y="479"/>
                  <a:pt x="389" y="486"/>
                </a:cubicBezTo>
                <a:cubicBezTo>
                  <a:pt x="220" y="614"/>
                  <a:pt x="220" y="614"/>
                  <a:pt x="220" y="614"/>
                </a:cubicBezTo>
                <a:cubicBezTo>
                  <a:pt x="211" y="621"/>
                  <a:pt x="195" y="621"/>
                  <a:pt x="186" y="614"/>
                </a:cubicBezTo>
                <a:cubicBezTo>
                  <a:pt x="17" y="486"/>
                  <a:pt x="17" y="486"/>
                  <a:pt x="17" y="486"/>
                </a:cubicBezTo>
                <a:cubicBezTo>
                  <a:pt x="8" y="479"/>
                  <a:pt x="0" y="463"/>
                  <a:pt x="0" y="451"/>
                </a:cubicBezTo>
                <a:cubicBezTo>
                  <a:pt x="0" y="0"/>
                  <a:pt x="0" y="0"/>
                  <a:pt x="0" y="0"/>
                </a:cubicBezTo>
                <a:lnTo>
                  <a:pt x="40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5">
            <a:extLst>
              <a:ext uri="{FF2B5EF4-FFF2-40B4-BE49-F238E27FC236}">
                <a16:creationId xmlns:a16="http://schemas.microsoft.com/office/drawing/2014/main" id="{48B6BAB2-2305-4959-A9A2-579E7660A38C}"/>
              </a:ext>
            </a:extLst>
          </p:cNvPr>
          <p:cNvSpPr>
            <a:spLocks/>
          </p:cNvSpPr>
          <p:nvPr/>
        </p:nvSpPr>
        <p:spPr bwMode="auto">
          <a:xfrm>
            <a:off x="8758498" y="2304908"/>
            <a:ext cx="2522024" cy="3845436"/>
          </a:xfrm>
          <a:custGeom>
            <a:avLst/>
            <a:gdLst>
              <a:gd name="T0" fmla="*/ 406 w 406"/>
              <a:gd name="T1" fmla="*/ 0 h 621"/>
              <a:gd name="T2" fmla="*/ 406 w 406"/>
              <a:gd name="T3" fmla="*/ 451 h 621"/>
              <a:gd name="T4" fmla="*/ 389 w 406"/>
              <a:gd name="T5" fmla="*/ 486 h 621"/>
              <a:gd name="T6" fmla="*/ 220 w 406"/>
              <a:gd name="T7" fmla="*/ 614 h 621"/>
              <a:gd name="T8" fmla="*/ 186 w 406"/>
              <a:gd name="T9" fmla="*/ 614 h 621"/>
              <a:gd name="T10" fmla="*/ 17 w 406"/>
              <a:gd name="T11" fmla="*/ 486 h 621"/>
              <a:gd name="T12" fmla="*/ 0 w 406"/>
              <a:gd name="T13" fmla="*/ 451 h 621"/>
              <a:gd name="T14" fmla="*/ 0 w 406"/>
              <a:gd name="T15" fmla="*/ 0 h 621"/>
              <a:gd name="T16" fmla="*/ 406 w 406"/>
              <a:gd name="T17" fmla="*/ 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6" h="621">
                <a:moveTo>
                  <a:pt x="406" y="0"/>
                </a:moveTo>
                <a:cubicBezTo>
                  <a:pt x="406" y="451"/>
                  <a:pt x="406" y="451"/>
                  <a:pt x="406" y="451"/>
                </a:cubicBezTo>
                <a:cubicBezTo>
                  <a:pt x="406" y="463"/>
                  <a:pt x="398" y="479"/>
                  <a:pt x="389" y="486"/>
                </a:cubicBezTo>
                <a:cubicBezTo>
                  <a:pt x="220" y="614"/>
                  <a:pt x="220" y="614"/>
                  <a:pt x="220" y="614"/>
                </a:cubicBezTo>
                <a:cubicBezTo>
                  <a:pt x="211" y="621"/>
                  <a:pt x="195" y="621"/>
                  <a:pt x="186" y="614"/>
                </a:cubicBezTo>
                <a:cubicBezTo>
                  <a:pt x="17" y="486"/>
                  <a:pt x="17" y="486"/>
                  <a:pt x="17" y="486"/>
                </a:cubicBezTo>
                <a:cubicBezTo>
                  <a:pt x="8" y="479"/>
                  <a:pt x="0" y="463"/>
                  <a:pt x="0" y="451"/>
                </a:cubicBezTo>
                <a:cubicBezTo>
                  <a:pt x="0" y="0"/>
                  <a:pt x="0" y="0"/>
                  <a:pt x="0" y="0"/>
                </a:cubicBezTo>
                <a:lnTo>
                  <a:pt x="406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C1E8F0D-D287-4F52-A21E-AB68EA41C9B9}"/>
              </a:ext>
            </a:extLst>
          </p:cNvPr>
          <p:cNvSpPr/>
          <p:nvPr/>
        </p:nvSpPr>
        <p:spPr>
          <a:xfrm>
            <a:off x="1592258" y="1757885"/>
            <a:ext cx="1160468" cy="11604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500ABAD-3497-491D-A817-6B2B9A6AF63F}"/>
              </a:ext>
            </a:extLst>
          </p:cNvPr>
          <p:cNvSpPr/>
          <p:nvPr/>
        </p:nvSpPr>
        <p:spPr>
          <a:xfrm>
            <a:off x="1711321" y="1876948"/>
            <a:ext cx="922342" cy="9223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A449583-BC65-4F17-A217-838EC94E3585}"/>
              </a:ext>
            </a:extLst>
          </p:cNvPr>
          <p:cNvSpPr/>
          <p:nvPr/>
        </p:nvSpPr>
        <p:spPr>
          <a:xfrm>
            <a:off x="4207930" y="1757885"/>
            <a:ext cx="1160468" cy="116046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5A6FCD6-6A0D-4458-BE6A-475D3E239D0F}"/>
              </a:ext>
            </a:extLst>
          </p:cNvPr>
          <p:cNvSpPr/>
          <p:nvPr/>
        </p:nvSpPr>
        <p:spPr>
          <a:xfrm>
            <a:off x="4326993" y="1876948"/>
            <a:ext cx="922342" cy="9223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0780973-06FA-4820-BAC1-EBBFE285EAB0}"/>
              </a:ext>
            </a:extLst>
          </p:cNvPr>
          <p:cNvSpPr/>
          <p:nvPr/>
        </p:nvSpPr>
        <p:spPr>
          <a:xfrm>
            <a:off x="6823603" y="1757885"/>
            <a:ext cx="1160468" cy="11604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0584F97-440B-4BC6-A06B-17E8DED206D6}"/>
              </a:ext>
            </a:extLst>
          </p:cNvPr>
          <p:cNvSpPr/>
          <p:nvPr/>
        </p:nvSpPr>
        <p:spPr>
          <a:xfrm>
            <a:off x="6942666" y="1876948"/>
            <a:ext cx="922342" cy="9223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0742239-B940-4772-812E-835AD009371E}"/>
              </a:ext>
            </a:extLst>
          </p:cNvPr>
          <p:cNvSpPr/>
          <p:nvPr/>
        </p:nvSpPr>
        <p:spPr>
          <a:xfrm>
            <a:off x="9439274" y="1757885"/>
            <a:ext cx="1160468" cy="116046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C4CDD93-0EF1-4DC0-8325-2FB592EA9E73}"/>
              </a:ext>
            </a:extLst>
          </p:cNvPr>
          <p:cNvSpPr/>
          <p:nvPr/>
        </p:nvSpPr>
        <p:spPr>
          <a:xfrm>
            <a:off x="9558337" y="1876948"/>
            <a:ext cx="922342" cy="9223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E5347B-5ED1-406A-B3EE-0363D1EA64D4}"/>
              </a:ext>
            </a:extLst>
          </p:cNvPr>
          <p:cNvGrpSpPr/>
          <p:nvPr/>
        </p:nvGrpSpPr>
        <p:grpSpPr>
          <a:xfrm>
            <a:off x="1077233" y="3418142"/>
            <a:ext cx="2185084" cy="1645255"/>
            <a:chOff x="1077233" y="3330605"/>
            <a:chExt cx="2185084" cy="1645255"/>
          </a:xfrm>
        </p:grpSpPr>
        <p:sp>
          <p:nvSpPr>
            <p:cNvPr id="71" name="Subtitle 6">
              <a:extLst>
                <a:ext uri="{FF2B5EF4-FFF2-40B4-BE49-F238E27FC236}">
                  <a16:creationId xmlns:a16="http://schemas.microsoft.com/office/drawing/2014/main" id="{64A79A3B-EC1C-4218-9E69-69C08A8FB366}"/>
                </a:ext>
              </a:extLst>
            </p:cNvPr>
            <p:cNvSpPr txBox="1">
              <a:spLocks/>
            </p:cNvSpPr>
            <p:nvPr/>
          </p:nvSpPr>
          <p:spPr>
            <a:xfrm>
              <a:off x="1077233" y="3904777"/>
              <a:ext cx="2185084" cy="1071083"/>
            </a:xfrm>
            <a:prstGeom prst="rect">
              <a:avLst/>
            </a:prstGeom>
          </p:spPr>
          <p:txBody>
            <a:bodyPr vert="horz" lIns="91440" tIns="45720" rIns="91440" bIns="45720" numCol="1" spcCol="36576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1200" b="0" i="0" kern="1200">
                  <a:solidFill>
                    <a:schemeClr val="accent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+mn-lt"/>
                  <a:cs typeface="Times New Roman" panose="02020603050405020304" pitchFamily="18" charset="0"/>
                </a:rPr>
                <a:t>10</a:t>
              </a:r>
              <a:r>
                <a:rPr lang="bg-BG" sz="1400" dirty="0">
                  <a:solidFill>
                    <a:schemeClr val="tx1"/>
                  </a:solidFill>
                  <a:latin typeface="+mn-lt"/>
                  <a:cs typeface="Times New Roman" panose="02020603050405020304" pitchFamily="18" charset="0"/>
                </a:rPr>
                <a:t>А</a:t>
              </a:r>
              <a:endParaRPr lang="en-US" sz="1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endParaRP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+mn-lt"/>
                  <a:cs typeface="Times New Roman" panose="02020603050405020304" pitchFamily="18" charset="0"/>
                </a:rPr>
                <a:t>Scrum Trainer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A15DA1-15B2-4FD7-B906-273BEB17FD9B}"/>
                </a:ext>
              </a:extLst>
            </p:cNvPr>
            <p:cNvSpPr txBox="1"/>
            <p:nvPr/>
          </p:nvSpPr>
          <p:spPr>
            <a:xfrm>
              <a:off x="1083622" y="3330605"/>
              <a:ext cx="2177738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bg-BG" sz="2000" b="1" dirty="0"/>
                <a:t>Добрин Пейчев</a:t>
              </a:r>
              <a:endParaRPr lang="en-US" sz="2000" b="1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9FEF63-933C-4ECB-BF63-9227EF2BAFC6}"/>
              </a:ext>
            </a:extLst>
          </p:cNvPr>
          <p:cNvCxnSpPr/>
          <p:nvPr/>
        </p:nvCxnSpPr>
        <p:spPr>
          <a:xfrm>
            <a:off x="2080260" y="3926840"/>
            <a:ext cx="24384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3492F50-1A47-40BF-90FF-6B8359E328E2}"/>
              </a:ext>
            </a:extLst>
          </p:cNvPr>
          <p:cNvGrpSpPr/>
          <p:nvPr/>
        </p:nvGrpSpPr>
        <p:grpSpPr>
          <a:xfrm>
            <a:off x="3706133" y="3418142"/>
            <a:ext cx="2185084" cy="1645255"/>
            <a:chOff x="1077233" y="3330605"/>
            <a:chExt cx="2185084" cy="1645255"/>
          </a:xfrm>
        </p:grpSpPr>
        <p:sp>
          <p:nvSpPr>
            <p:cNvPr id="76" name="Subtitle 6">
              <a:extLst>
                <a:ext uri="{FF2B5EF4-FFF2-40B4-BE49-F238E27FC236}">
                  <a16:creationId xmlns:a16="http://schemas.microsoft.com/office/drawing/2014/main" id="{95CBE476-244F-4737-A597-99D54417CC28}"/>
                </a:ext>
              </a:extLst>
            </p:cNvPr>
            <p:cNvSpPr txBox="1">
              <a:spLocks/>
            </p:cNvSpPr>
            <p:nvPr/>
          </p:nvSpPr>
          <p:spPr>
            <a:xfrm>
              <a:off x="1077233" y="3904777"/>
              <a:ext cx="2185084" cy="1071083"/>
            </a:xfrm>
            <a:prstGeom prst="rect">
              <a:avLst/>
            </a:prstGeom>
          </p:spPr>
          <p:txBody>
            <a:bodyPr vert="horz" lIns="91440" tIns="45720" rIns="91440" bIns="45720" numCol="1" spcCol="36576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1200" b="0" i="0" kern="1200">
                  <a:solidFill>
                    <a:schemeClr val="accent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bg-BG" sz="14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10Б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de-DE" sz="14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QA Engineer</a:t>
              </a:r>
              <a:endParaRPr lang="en-US" sz="14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C264D9D-BF0B-4A38-B98B-2A25B687170B}"/>
                </a:ext>
              </a:extLst>
            </p:cNvPr>
            <p:cNvSpPr txBox="1"/>
            <p:nvPr/>
          </p:nvSpPr>
          <p:spPr>
            <a:xfrm>
              <a:off x="1083622" y="3330605"/>
              <a:ext cx="2177738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bg-BG" sz="2000" b="1" dirty="0">
                  <a:solidFill>
                    <a:schemeClr val="bg1"/>
                  </a:solidFill>
                </a:rPr>
                <a:t>Николай Бранков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B5F435C-1E80-4AE7-B4AB-8D83472C5A4D}"/>
              </a:ext>
            </a:extLst>
          </p:cNvPr>
          <p:cNvCxnSpPr/>
          <p:nvPr/>
        </p:nvCxnSpPr>
        <p:spPr>
          <a:xfrm>
            <a:off x="4709160" y="3926840"/>
            <a:ext cx="24384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7B47840-9169-407C-89EB-28C4B48C32AF}"/>
              </a:ext>
            </a:extLst>
          </p:cNvPr>
          <p:cNvGrpSpPr/>
          <p:nvPr/>
        </p:nvGrpSpPr>
        <p:grpSpPr>
          <a:xfrm>
            <a:off x="6306458" y="3418142"/>
            <a:ext cx="2185084" cy="1645255"/>
            <a:chOff x="1077233" y="3330605"/>
            <a:chExt cx="2185084" cy="1645255"/>
          </a:xfrm>
        </p:grpSpPr>
        <p:sp>
          <p:nvSpPr>
            <p:cNvPr id="81" name="Subtitle 6">
              <a:extLst>
                <a:ext uri="{FF2B5EF4-FFF2-40B4-BE49-F238E27FC236}">
                  <a16:creationId xmlns:a16="http://schemas.microsoft.com/office/drawing/2014/main" id="{7FD59A3C-B1B4-473F-A565-5437404B40B5}"/>
                </a:ext>
              </a:extLst>
            </p:cNvPr>
            <p:cNvSpPr txBox="1">
              <a:spLocks/>
            </p:cNvSpPr>
            <p:nvPr/>
          </p:nvSpPr>
          <p:spPr>
            <a:xfrm>
              <a:off x="1077233" y="3904777"/>
              <a:ext cx="2185084" cy="1071083"/>
            </a:xfrm>
            <a:prstGeom prst="rect">
              <a:avLst/>
            </a:prstGeom>
          </p:spPr>
          <p:txBody>
            <a:bodyPr vert="horz" lIns="91440" tIns="45720" rIns="91440" bIns="45720" numCol="1" spcCol="36576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1200" b="0" i="0" kern="1200">
                  <a:solidFill>
                    <a:schemeClr val="accent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+mn-lt"/>
                  <a:cs typeface="Times New Roman" panose="02020603050405020304" pitchFamily="18" charset="0"/>
                </a:rPr>
                <a:t>10</a:t>
              </a:r>
              <a:r>
                <a:rPr lang="bg-BG" sz="1400" dirty="0">
                  <a:solidFill>
                    <a:schemeClr val="tx1"/>
                  </a:solidFill>
                  <a:latin typeface="+mn-lt"/>
                  <a:cs typeface="Times New Roman" panose="02020603050405020304" pitchFamily="18" charset="0"/>
                </a:rPr>
                <a:t>В</a:t>
              </a:r>
              <a:endParaRPr lang="en-US" sz="1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endParaRP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+mn-lt"/>
                  <a:cs typeface="Times New Roman" panose="02020603050405020304" pitchFamily="18" charset="0"/>
                </a:rPr>
                <a:t>Frontend Developer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A841734-8A25-4593-B1DE-402F991EDFFB}"/>
                </a:ext>
              </a:extLst>
            </p:cNvPr>
            <p:cNvSpPr txBox="1"/>
            <p:nvPr/>
          </p:nvSpPr>
          <p:spPr>
            <a:xfrm>
              <a:off x="1083622" y="3330605"/>
              <a:ext cx="2177738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bg-BG" sz="2000" b="1" dirty="0"/>
                <a:t>Тереза Опанска</a:t>
              </a:r>
              <a:endParaRPr lang="en-US" sz="2000" b="1" dirty="0"/>
            </a:p>
          </p:txBody>
        </p: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51E6E29-7085-457A-AB6F-248169252DE1}"/>
              </a:ext>
            </a:extLst>
          </p:cNvPr>
          <p:cNvCxnSpPr/>
          <p:nvPr/>
        </p:nvCxnSpPr>
        <p:spPr>
          <a:xfrm>
            <a:off x="7309485" y="3926840"/>
            <a:ext cx="24384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CB025B9-709C-4202-863A-028BEC12AE8B}"/>
              </a:ext>
            </a:extLst>
          </p:cNvPr>
          <p:cNvGrpSpPr/>
          <p:nvPr/>
        </p:nvGrpSpPr>
        <p:grpSpPr>
          <a:xfrm>
            <a:off x="8927738" y="3418142"/>
            <a:ext cx="2185084" cy="1645255"/>
            <a:chOff x="1077233" y="3330605"/>
            <a:chExt cx="2185084" cy="1645255"/>
          </a:xfrm>
        </p:grpSpPr>
        <p:sp>
          <p:nvSpPr>
            <p:cNvPr id="86" name="Subtitle 6">
              <a:extLst>
                <a:ext uri="{FF2B5EF4-FFF2-40B4-BE49-F238E27FC236}">
                  <a16:creationId xmlns:a16="http://schemas.microsoft.com/office/drawing/2014/main" id="{50E1F8F7-D49F-4371-B5AA-2D9874F289A7}"/>
                </a:ext>
              </a:extLst>
            </p:cNvPr>
            <p:cNvSpPr txBox="1">
              <a:spLocks/>
            </p:cNvSpPr>
            <p:nvPr/>
          </p:nvSpPr>
          <p:spPr>
            <a:xfrm>
              <a:off x="1077233" y="3904777"/>
              <a:ext cx="2185084" cy="1071083"/>
            </a:xfrm>
            <a:prstGeom prst="rect">
              <a:avLst/>
            </a:prstGeom>
          </p:spPr>
          <p:txBody>
            <a:bodyPr vert="horz" lIns="91440" tIns="45720" rIns="91440" bIns="45720" numCol="1" spcCol="36576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1200" b="0" i="0" kern="1200">
                  <a:solidFill>
                    <a:schemeClr val="accent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bg-BG" sz="14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10Г</a:t>
              </a:r>
              <a:endParaRPr lang="de-DE" sz="14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de-DE" sz="14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Backend Developer</a:t>
              </a:r>
              <a:endParaRPr lang="en-US" sz="14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1765143-5E38-439E-A750-68730787C33A}"/>
                </a:ext>
              </a:extLst>
            </p:cNvPr>
            <p:cNvSpPr txBox="1"/>
            <p:nvPr/>
          </p:nvSpPr>
          <p:spPr>
            <a:xfrm>
              <a:off x="1083622" y="3330605"/>
              <a:ext cx="2177738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bg-BG" sz="2000" b="1" dirty="0">
                  <a:solidFill>
                    <a:schemeClr val="bg1"/>
                  </a:solidFill>
                </a:rPr>
                <a:t>Калин Червенков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0A83738-686F-4EFA-8D6C-2FD298DBCDF6}"/>
              </a:ext>
            </a:extLst>
          </p:cNvPr>
          <p:cNvCxnSpPr/>
          <p:nvPr/>
        </p:nvCxnSpPr>
        <p:spPr>
          <a:xfrm>
            <a:off x="9930765" y="3926840"/>
            <a:ext cx="24384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BFB7C99-0730-4FF0-A087-C2694B204EEE}"/>
              </a:ext>
            </a:extLst>
          </p:cNvPr>
          <p:cNvGrpSpPr/>
          <p:nvPr/>
        </p:nvGrpSpPr>
        <p:grpSpPr>
          <a:xfrm>
            <a:off x="7134176" y="2021561"/>
            <a:ext cx="529648" cy="558512"/>
            <a:chOff x="5453062" y="1476376"/>
            <a:chExt cx="582613" cy="614363"/>
          </a:xfrm>
        </p:grpSpPr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id="{3F8A70DC-A0A0-4F51-BDE5-A548484562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53062" y="1476376"/>
              <a:ext cx="582613" cy="336550"/>
            </a:xfrm>
            <a:custGeom>
              <a:avLst/>
              <a:gdLst>
                <a:gd name="T0" fmla="*/ 367 w 367"/>
                <a:gd name="T1" fmla="*/ 106 h 212"/>
                <a:gd name="T2" fmla="*/ 184 w 367"/>
                <a:gd name="T3" fmla="*/ 0 h 212"/>
                <a:gd name="T4" fmla="*/ 0 w 367"/>
                <a:gd name="T5" fmla="*/ 106 h 212"/>
                <a:gd name="T6" fmla="*/ 184 w 367"/>
                <a:gd name="T7" fmla="*/ 212 h 212"/>
                <a:gd name="T8" fmla="*/ 367 w 367"/>
                <a:gd name="T9" fmla="*/ 106 h 212"/>
                <a:gd name="T10" fmla="*/ 367 w 367"/>
                <a:gd name="T11" fmla="*/ 106 h 212"/>
                <a:gd name="T12" fmla="*/ 367 w 367"/>
                <a:gd name="T13" fmla="*/ 10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7" h="212">
                  <a:moveTo>
                    <a:pt x="367" y="106"/>
                  </a:moveTo>
                  <a:lnTo>
                    <a:pt x="184" y="0"/>
                  </a:lnTo>
                  <a:lnTo>
                    <a:pt x="0" y="106"/>
                  </a:lnTo>
                  <a:lnTo>
                    <a:pt x="184" y="212"/>
                  </a:lnTo>
                  <a:lnTo>
                    <a:pt x="367" y="106"/>
                  </a:lnTo>
                  <a:close/>
                  <a:moveTo>
                    <a:pt x="367" y="106"/>
                  </a:moveTo>
                  <a:lnTo>
                    <a:pt x="367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id="{6A62D3C9-8A6E-412C-913D-294A6C5BBA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53062" y="1476376"/>
              <a:ext cx="582613" cy="336550"/>
            </a:xfrm>
            <a:custGeom>
              <a:avLst/>
              <a:gdLst>
                <a:gd name="T0" fmla="*/ 367 w 367"/>
                <a:gd name="T1" fmla="*/ 106 h 212"/>
                <a:gd name="T2" fmla="*/ 184 w 367"/>
                <a:gd name="T3" fmla="*/ 0 h 212"/>
                <a:gd name="T4" fmla="*/ 0 w 367"/>
                <a:gd name="T5" fmla="*/ 106 h 212"/>
                <a:gd name="T6" fmla="*/ 184 w 367"/>
                <a:gd name="T7" fmla="*/ 212 h 212"/>
                <a:gd name="T8" fmla="*/ 367 w 367"/>
                <a:gd name="T9" fmla="*/ 106 h 212"/>
                <a:gd name="T10" fmla="*/ 367 w 367"/>
                <a:gd name="T11" fmla="*/ 106 h 212"/>
                <a:gd name="T12" fmla="*/ 367 w 367"/>
                <a:gd name="T13" fmla="*/ 10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7" h="212">
                  <a:moveTo>
                    <a:pt x="367" y="106"/>
                  </a:moveTo>
                  <a:lnTo>
                    <a:pt x="184" y="0"/>
                  </a:lnTo>
                  <a:lnTo>
                    <a:pt x="0" y="106"/>
                  </a:lnTo>
                  <a:lnTo>
                    <a:pt x="184" y="212"/>
                  </a:lnTo>
                  <a:lnTo>
                    <a:pt x="367" y="106"/>
                  </a:lnTo>
                  <a:moveTo>
                    <a:pt x="367" y="106"/>
                  </a:moveTo>
                  <a:lnTo>
                    <a:pt x="367" y="10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id="{043B7CF2-FF8A-4060-B615-E41F6E82D1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53062" y="1728788"/>
              <a:ext cx="582613" cy="223838"/>
            </a:xfrm>
            <a:custGeom>
              <a:avLst/>
              <a:gdLst>
                <a:gd name="T0" fmla="*/ 184 w 367"/>
                <a:gd name="T1" fmla="*/ 72 h 141"/>
                <a:gd name="T2" fmla="*/ 58 w 367"/>
                <a:gd name="T3" fmla="*/ 0 h 141"/>
                <a:gd name="T4" fmla="*/ 0 w 367"/>
                <a:gd name="T5" fmla="*/ 34 h 141"/>
                <a:gd name="T6" fmla="*/ 184 w 367"/>
                <a:gd name="T7" fmla="*/ 141 h 141"/>
                <a:gd name="T8" fmla="*/ 367 w 367"/>
                <a:gd name="T9" fmla="*/ 34 h 141"/>
                <a:gd name="T10" fmla="*/ 307 w 367"/>
                <a:gd name="T11" fmla="*/ 0 h 141"/>
                <a:gd name="T12" fmla="*/ 184 w 367"/>
                <a:gd name="T13" fmla="*/ 72 h 141"/>
                <a:gd name="T14" fmla="*/ 184 w 367"/>
                <a:gd name="T15" fmla="*/ 72 h 141"/>
                <a:gd name="T16" fmla="*/ 184 w 367"/>
                <a:gd name="T17" fmla="*/ 7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7" h="141">
                  <a:moveTo>
                    <a:pt x="184" y="72"/>
                  </a:moveTo>
                  <a:lnTo>
                    <a:pt x="58" y="0"/>
                  </a:lnTo>
                  <a:lnTo>
                    <a:pt x="0" y="34"/>
                  </a:lnTo>
                  <a:lnTo>
                    <a:pt x="184" y="141"/>
                  </a:lnTo>
                  <a:lnTo>
                    <a:pt x="367" y="34"/>
                  </a:lnTo>
                  <a:lnTo>
                    <a:pt x="307" y="0"/>
                  </a:lnTo>
                  <a:lnTo>
                    <a:pt x="184" y="72"/>
                  </a:lnTo>
                  <a:close/>
                  <a:moveTo>
                    <a:pt x="184" y="72"/>
                  </a:moveTo>
                  <a:lnTo>
                    <a:pt x="184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id="{5E81D74A-8E62-4254-AFA9-3F930F733C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53062" y="1695261"/>
              <a:ext cx="582613" cy="257367"/>
            </a:xfrm>
            <a:custGeom>
              <a:avLst/>
              <a:gdLst>
                <a:gd name="T0" fmla="*/ 184 w 367"/>
                <a:gd name="T1" fmla="*/ 72 h 141"/>
                <a:gd name="T2" fmla="*/ 58 w 367"/>
                <a:gd name="T3" fmla="*/ 0 h 141"/>
                <a:gd name="T4" fmla="*/ 0 w 367"/>
                <a:gd name="T5" fmla="*/ 34 h 141"/>
                <a:gd name="T6" fmla="*/ 184 w 367"/>
                <a:gd name="T7" fmla="*/ 141 h 141"/>
                <a:gd name="T8" fmla="*/ 367 w 367"/>
                <a:gd name="T9" fmla="*/ 34 h 141"/>
                <a:gd name="T10" fmla="*/ 307 w 367"/>
                <a:gd name="T11" fmla="*/ 0 h 141"/>
                <a:gd name="T12" fmla="*/ 184 w 367"/>
                <a:gd name="T13" fmla="*/ 72 h 141"/>
                <a:gd name="T14" fmla="*/ 184 w 367"/>
                <a:gd name="T15" fmla="*/ 72 h 141"/>
                <a:gd name="T16" fmla="*/ 184 w 367"/>
                <a:gd name="T17" fmla="*/ 7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7" h="141">
                  <a:moveTo>
                    <a:pt x="184" y="72"/>
                  </a:moveTo>
                  <a:lnTo>
                    <a:pt x="58" y="0"/>
                  </a:lnTo>
                  <a:lnTo>
                    <a:pt x="0" y="34"/>
                  </a:lnTo>
                  <a:lnTo>
                    <a:pt x="184" y="141"/>
                  </a:lnTo>
                  <a:lnTo>
                    <a:pt x="367" y="34"/>
                  </a:lnTo>
                  <a:lnTo>
                    <a:pt x="307" y="0"/>
                  </a:lnTo>
                  <a:lnTo>
                    <a:pt x="184" y="72"/>
                  </a:lnTo>
                  <a:moveTo>
                    <a:pt x="184" y="72"/>
                  </a:moveTo>
                  <a:lnTo>
                    <a:pt x="184" y="7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id="{E3F527F1-00EC-4D4C-93EC-FE1AFD9218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53062" y="1866901"/>
              <a:ext cx="582613" cy="223838"/>
            </a:xfrm>
            <a:custGeom>
              <a:avLst/>
              <a:gdLst>
                <a:gd name="T0" fmla="*/ 184 w 367"/>
                <a:gd name="T1" fmla="*/ 72 h 141"/>
                <a:gd name="T2" fmla="*/ 58 w 367"/>
                <a:gd name="T3" fmla="*/ 0 h 141"/>
                <a:gd name="T4" fmla="*/ 0 w 367"/>
                <a:gd name="T5" fmla="*/ 35 h 141"/>
                <a:gd name="T6" fmla="*/ 184 w 367"/>
                <a:gd name="T7" fmla="*/ 141 h 141"/>
                <a:gd name="T8" fmla="*/ 367 w 367"/>
                <a:gd name="T9" fmla="*/ 35 h 141"/>
                <a:gd name="T10" fmla="*/ 307 w 367"/>
                <a:gd name="T11" fmla="*/ 0 h 141"/>
                <a:gd name="T12" fmla="*/ 184 w 367"/>
                <a:gd name="T13" fmla="*/ 72 h 141"/>
                <a:gd name="T14" fmla="*/ 184 w 367"/>
                <a:gd name="T15" fmla="*/ 72 h 141"/>
                <a:gd name="T16" fmla="*/ 184 w 367"/>
                <a:gd name="T17" fmla="*/ 7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7" h="141">
                  <a:moveTo>
                    <a:pt x="184" y="72"/>
                  </a:moveTo>
                  <a:lnTo>
                    <a:pt x="58" y="0"/>
                  </a:lnTo>
                  <a:lnTo>
                    <a:pt x="0" y="35"/>
                  </a:lnTo>
                  <a:lnTo>
                    <a:pt x="184" y="141"/>
                  </a:lnTo>
                  <a:lnTo>
                    <a:pt x="367" y="35"/>
                  </a:lnTo>
                  <a:lnTo>
                    <a:pt x="307" y="0"/>
                  </a:lnTo>
                  <a:lnTo>
                    <a:pt x="184" y="72"/>
                  </a:lnTo>
                  <a:close/>
                  <a:moveTo>
                    <a:pt x="184" y="72"/>
                  </a:moveTo>
                  <a:lnTo>
                    <a:pt x="184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id="{0863AC19-D36D-439A-973A-ACB4EB5B94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53062" y="1866901"/>
              <a:ext cx="582613" cy="223838"/>
            </a:xfrm>
            <a:custGeom>
              <a:avLst/>
              <a:gdLst>
                <a:gd name="T0" fmla="*/ 184 w 367"/>
                <a:gd name="T1" fmla="*/ 72 h 141"/>
                <a:gd name="T2" fmla="*/ 58 w 367"/>
                <a:gd name="T3" fmla="*/ 0 h 141"/>
                <a:gd name="T4" fmla="*/ 0 w 367"/>
                <a:gd name="T5" fmla="*/ 35 h 141"/>
                <a:gd name="T6" fmla="*/ 184 w 367"/>
                <a:gd name="T7" fmla="*/ 141 h 141"/>
                <a:gd name="T8" fmla="*/ 367 w 367"/>
                <a:gd name="T9" fmla="*/ 35 h 141"/>
                <a:gd name="T10" fmla="*/ 307 w 367"/>
                <a:gd name="T11" fmla="*/ 0 h 141"/>
                <a:gd name="T12" fmla="*/ 184 w 367"/>
                <a:gd name="T13" fmla="*/ 72 h 141"/>
                <a:gd name="T14" fmla="*/ 184 w 367"/>
                <a:gd name="T15" fmla="*/ 72 h 141"/>
                <a:gd name="T16" fmla="*/ 184 w 367"/>
                <a:gd name="T17" fmla="*/ 7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7" h="141">
                  <a:moveTo>
                    <a:pt x="184" y="72"/>
                  </a:moveTo>
                  <a:lnTo>
                    <a:pt x="58" y="0"/>
                  </a:lnTo>
                  <a:lnTo>
                    <a:pt x="0" y="35"/>
                  </a:lnTo>
                  <a:lnTo>
                    <a:pt x="184" y="141"/>
                  </a:lnTo>
                  <a:lnTo>
                    <a:pt x="367" y="35"/>
                  </a:lnTo>
                  <a:lnTo>
                    <a:pt x="307" y="0"/>
                  </a:lnTo>
                  <a:lnTo>
                    <a:pt x="184" y="72"/>
                  </a:lnTo>
                  <a:moveTo>
                    <a:pt x="184" y="72"/>
                  </a:moveTo>
                  <a:lnTo>
                    <a:pt x="184" y="7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9468B37-B5AE-4402-9ADF-CA4AFA01FDCE}"/>
              </a:ext>
            </a:extLst>
          </p:cNvPr>
          <p:cNvGrpSpPr/>
          <p:nvPr/>
        </p:nvGrpSpPr>
        <p:grpSpPr>
          <a:xfrm>
            <a:off x="1935060" y="2078591"/>
            <a:ext cx="528730" cy="452634"/>
            <a:chOff x="6169025" y="1454151"/>
            <a:chExt cx="639763" cy="547687"/>
          </a:xfrm>
        </p:grpSpPr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id="{24B4BDD3-3CC8-49DB-9F95-635163CE2C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69025" y="1619251"/>
              <a:ext cx="53975" cy="168275"/>
            </a:xfrm>
            <a:custGeom>
              <a:avLst/>
              <a:gdLst>
                <a:gd name="T0" fmla="*/ 13 w 13"/>
                <a:gd name="T1" fmla="*/ 40 h 40"/>
                <a:gd name="T2" fmla="*/ 4 w 13"/>
                <a:gd name="T3" fmla="*/ 40 h 40"/>
                <a:gd name="T4" fmla="*/ 0 w 13"/>
                <a:gd name="T5" fmla="*/ 36 h 40"/>
                <a:gd name="T6" fmla="*/ 0 w 13"/>
                <a:gd name="T7" fmla="*/ 4 h 40"/>
                <a:gd name="T8" fmla="*/ 4 w 13"/>
                <a:gd name="T9" fmla="*/ 0 h 40"/>
                <a:gd name="T10" fmla="*/ 13 w 13"/>
                <a:gd name="T11" fmla="*/ 0 h 40"/>
                <a:gd name="T12" fmla="*/ 13 w 13"/>
                <a:gd name="T13" fmla="*/ 40 h 40"/>
                <a:gd name="T14" fmla="*/ 13 w 13"/>
                <a:gd name="T15" fmla="*/ 40 h 40"/>
                <a:gd name="T16" fmla="*/ 13 w 13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40">
                  <a:moveTo>
                    <a:pt x="13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13" y="40"/>
                  </a:lnTo>
                  <a:close/>
                  <a:moveTo>
                    <a:pt x="13" y="40"/>
                  </a:moveTo>
                  <a:cubicBezTo>
                    <a:pt x="13" y="40"/>
                    <a:pt x="13" y="40"/>
                    <a:pt x="13" y="4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id="{563BC9E5-DE0D-42CF-BB7B-5E860D2E3B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0150" y="1858963"/>
              <a:ext cx="92075" cy="142875"/>
            </a:xfrm>
            <a:custGeom>
              <a:avLst/>
              <a:gdLst>
                <a:gd name="T0" fmla="*/ 18 w 22"/>
                <a:gd name="T1" fmla="*/ 34 h 34"/>
                <a:gd name="T2" fmla="*/ 4 w 22"/>
                <a:gd name="T3" fmla="*/ 34 h 34"/>
                <a:gd name="T4" fmla="*/ 0 w 22"/>
                <a:gd name="T5" fmla="*/ 29 h 34"/>
                <a:gd name="T6" fmla="*/ 0 w 22"/>
                <a:gd name="T7" fmla="*/ 0 h 34"/>
                <a:gd name="T8" fmla="*/ 22 w 22"/>
                <a:gd name="T9" fmla="*/ 0 h 34"/>
                <a:gd name="T10" fmla="*/ 22 w 22"/>
                <a:gd name="T11" fmla="*/ 29 h 34"/>
                <a:gd name="T12" fmla="*/ 18 w 22"/>
                <a:gd name="T13" fmla="*/ 34 h 34"/>
                <a:gd name="T14" fmla="*/ 18 w 22"/>
                <a:gd name="T15" fmla="*/ 34 h 34"/>
                <a:gd name="T16" fmla="*/ 18 w 22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34">
                  <a:moveTo>
                    <a:pt x="18" y="34"/>
                  </a:moveTo>
                  <a:cubicBezTo>
                    <a:pt x="4" y="34"/>
                    <a:pt x="4" y="34"/>
                    <a:pt x="4" y="34"/>
                  </a:cubicBezTo>
                  <a:cubicBezTo>
                    <a:pt x="2" y="34"/>
                    <a:pt x="0" y="31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31"/>
                    <a:pt x="20" y="34"/>
                    <a:pt x="18" y="34"/>
                  </a:cubicBezTo>
                  <a:close/>
                  <a:moveTo>
                    <a:pt x="18" y="34"/>
                  </a:moveTo>
                  <a:cubicBezTo>
                    <a:pt x="18" y="34"/>
                    <a:pt x="18" y="34"/>
                    <a:pt x="18" y="3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id="{33EEC24B-23FB-4377-8578-229E1CCE33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9513" y="1581151"/>
              <a:ext cx="112713" cy="239713"/>
            </a:xfrm>
            <a:custGeom>
              <a:avLst/>
              <a:gdLst>
                <a:gd name="T0" fmla="*/ 27 w 27"/>
                <a:gd name="T1" fmla="*/ 0 h 57"/>
                <a:gd name="T2" fmla="*/ 5 w 27"/>
                <a:gd name="T3" fmla="*/ 0 h 57"/>
                <a:gd name="T4" fmla="*/ 0 w 27"/>
                <a:gd name="T5" fmla="*/ 5 h 57"/>
                <a:gd name="T6" fmla="*/ 0 w 27"/>
                <a:gd name="T7" fmla="*/ 53 h 57"/>
                <a:gd name="T8" fmla="*/ 5 w 27"/>
                <a:gd name="T9" fmla="*/ 57 h 57"/>
                <a:gd name="T10" fmla="*/ 27 w 27"/>
                <a:gd name="T11" fmla="*/ 57 h 57"/>
                <a:gd name="T12" fmla="*/ 27 w 27"/>
                <a:gd name="T13" fmla="*/ 0 h 57"/>
                <a:gd name="T14" fmla="*/ 27 w 27"/>
                <a:gd name="T15" fmla="*/ 0 h 57"/>
                <a:gd name="T16" fmla="*/ 27 w 27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57">
                  <a:moveTo>
                    <a:pt x="2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5"/>
                    <a:pt x="2" y="57"/>
                    <a:pt x="5" y="57"/>
                  </a:cubicBezTo>
                  <a:cubicBezTo>
                    <a:pt x="27" y="57"/>
                    <a:pt x="27" y="57"/>
                    <a:pt x="27" y="57"/>
                  </a:cubicBezTo>
                  <a:lnTo>
                    <a:pt x="27" y="0"/>
                  </a:lnTo>
                  <a:close/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45EC7EB6-99F9-4E0C-B8D7-B35B52F758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3500" y="1454151"/>
              <a:ext cx="320675" cy="493713"/>
            </a:xfrm>
            <a:custGeom>
              <a:avLst/>
              <a:gdLst>
                <a:gd name="T0" fmla="*/ 75 w 77"/>
                <a:gd name="T1" fmla="*/ 1 h 117"/>
                <a:gd name="T2" fmla="*/ 69 w 77"/>
                <a:gd name="T3" fmla="*/ 1 h 117"/>
                <a:gd name="T4" fmla="*/ 0 w 77"/>
                <a:gd name="T5" fmla="*/ 30 h 117"/>
                <a:gd name="T6" fmla="*/ 0 w 77"/>
                <a:gd name="T7" fmla="*/ 88 h 117"/>
                <a:gd name="T8" fmla="*/ 69 w 77"/>
                <a:gd name="T9" fmla="*/ 116 h 117"/>
                <a:gd name="T10" fmla="*/ 72 w 77"/>
                <a:gd name="T11" fmla="*/ 117 h 117"/>
                <a:gd name="T12" fmla="*/ 75 w 77"/>
                <a:gd name="T13" fmla="*/ 117 h 117"/>
                <a:gd name="T14" fmla="*/ 77 w 77"/>
                <a:gd name="T15" fmla="*/ 113 h 117"/>
                <a:gd name="T16" fmla="*/ 77 w 77"/>
                <a:gd name="T17" fmla="*/ 5 h 117"/>
                <a:gd name="T18" fmla="*/ 75 w 77"/>
                <a:gd name="T19" fmla="*/ 1 h 117"/>
                <a:gd name="T20" fmla="*/ 75 w 77"/>
                <a:gd name="T21" fmla="*/ 1 h 117"/>
                <a:gd name="T22" fmla="*/ 75 w 77"/>
                <a:gd name="T23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117">
                  <a:moveTo>
                    <a:pt x="75" y="1"/>
                  </a:moveTo>
                  <a:cubicBezTo>
                    <a:pt x="73" y="0"/>
                    <a:pt x="71" y="0"/>
                    <a:pt x="69" y="1"/>
                  </a:cubicBezTo>
                  <a:cubicBezTo>
                    <a:pt x="50" y="18"/>
                    <a:pt x="25" y="29"/>
                    <a:pt x="0" y="3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5" y="89"/>
                    <a:pt x="50" y="99"/>
                    <a:pt x="69" y="116"/>
                  </a:cubicBezTo>
                  <a:cubicBezTo>
                    <a:pt x="70" y="117"/>
                    <a:pt x="71" y="117"/>
                    <a:pt x="72" y="117"/>
                  </a:cubicBezTo>
                  <a:cubicBezTo>
                    <a:pt x="73" y="117"/>
                    <a:pt x="74" y="117"/>
                    <a:pt x="75" y="117"/>
                  </a:cubicBezTo>
                  <a:cubicBezTo>
                    <a:pt x="76" y="116"/>
                    <a:pt x="77" y="114"/>
                    <a:pt x="77" y="113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3"/>
                    <a:pt x="76" y="2"/>
                    <a:pt x="75" y="1"/>
                  </a:cubicBezTo>
                  <a:close/>
                  <a:moveTo>
                    <a:pt x="75" y="1"/>
                  </a:moveTo>
                  <a:cubicBezTo>
                    <a:pt x="75" y="1"/>
                    <a:pt x="75" y="1"/>
                    <a:pt x="75" y="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9">
              <a:extLst>
                <a:ext uri="{FF2B5EF4-FFF2-40B4-BE49-F238E27FC236}">
                  <a16:creationId xmlns:a16="http://schemas.microsoft.com/office/drawing/2014/main" id="{B5D13135-1383-4E8D-A108-B0193C1A3A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0688" y="1627188"/>
              <a:ext cx="38100" cy="152400"/>
            </a:xfrm>
            <a:custGeom>
              <a:avLst/>
              <a:gdLst>
                <a:gd name="T0" fmla="*/ 0 w 9"/>
                <a:gd name="T1" fmla="*/ 0 h 36"/>
                <a:gd name="T2" fmla="*/ 0 w 9"/>
                <a:gd name="T3" fmla="*/ 36 h 36"/>
                <a:gd name="T4" fmla="*/ 9 w 9"/>
                <a:gd name="T5" fmla="*/ 18 h 36"/>
                <a:gd name="T6" fmla="*/ 0 w 9"/>
                <a:gd name="T7" fmla="*/ 0 h 36"/>
                <a:gd name="T8" fmla="*/ 0 w 9"/>
                <a:gd name="T9" fmla="*/ 0 h 36"/>
                <a:gd name="T10" fmla="*/ 0 w 9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36">
                  <a:moveTo>
                    <a:pt x="0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5" y="32"/>
                    <a:pt x="9" y="25"/>
                    <a:pt x="9" y="18"/>
                  </a:cubicBezTo>
                  <a:cubicBezTo>
                    <a:pt x="9" y="11"/>
                    <a:pt x="5" y="4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5EC693E-3A0F-48B9-964D-BED6FC9B2DC8}"/>
              </a:ext>
            </a:extLst>
          </p:cNvPr>
          <p:cNvGrpSpPr/>
          <p:nvPr/>
        </p:nvGrpSpPr>
        <p:grpSpPr>
          <a:xfrm>
            <a:off x="9785975" y="2129199"/>
            <a:ext cx="467066" cy="473625"/>
            <a:chOff x="6924675" y="1441451"/>
            <a:chExt cx="565150" cy="573087"/>
          </a:xfrm>
        </p:grpSpPr>
        <p:sp>
          <p:nvSpPr>
            <p:cNvPr id="99" name="Freeform 20">
              <a:extLst>
                <a:ext uri="{FF2B5EF4-FFF2-40B4-BE49-F238E27FC236}">
                  <a16:creationId xmlns:a16="http://schemas.microsoft.com/office/drawing/2014/main" id="{383C8A06-833D-48C1-8EE1-56D80D0F38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24675" y="1441451"/>
              <a:ext cx="565150" cy="134938"/>
            </a:xfrm>
            <a:custGeom>
              <a:avLst/>
              <a:gdLst>
                <a:gd name="T0" fmla="*/ 136 w 136"/>
                <a:gd name="T1" fmla="*/ 32 h 32"/>
                <a:gd name="T2" fmla="*/ 136 w 136"/>
                <a:gd name="T3" fmla="*/ 12 h 32"/>
                <a:gd name="T4" fmla="*/ 124 w 136"/>
                <a:gd name="T5" fmla="*/ 0 h 32"/>
                <a:gd name="T6" fmla="*/ 12 w 136"/>
                <a:gd name="T7" fmla="*/ 0 h 32"/>
                <a:gd name="T8" fmla="*/ 0 w 136"/>
                <a:gd name="T9" fmla="*/ 12 h 32"/>
                <a:gd name="T10" fmla="*/ 0 w 136"/>
                <a:gd name="T11" fmla="*/ 32 h 32"/>
                <a:gd name="T12" fmla="*/ 136 w 136"/>
                <a:gd name="T13" fmla="*/ 32 h 32"/>
                <a:gd name="T14" fmla="*/ 92 w 136"/>
                <a:gd name="T15" fmla="*/ 16 h 32"/>
                <a:gd name="T16" fmla="*/ 116 w 136"/>
                <a:gd name="T17" fmla="*/ 16 h 32"/>
                <a:gd name="T18" fmla="*/ 120 w 136"/>
                <a:gd name="T19" fmla="*/ 20 h 32"/>
                <a:gd name="T20" fmla="*/ 116 w 136"/>
                <a:gd name="T21" fmla="*/ 24 h 32"/>
                <a:gd name="T22" fmla="*/ 92 w 136"/>
                <a:gd name="T23" fmla="*/ 24 h 32"/>
                <a:gd name="T24" fmla="*/ 88 w 136"/>
                <a:gd name="T25" fmla="*/ 20 h 32"/>
                <a:gd name="T26" fmla="*/ 92 w 136"/>
                <a:gd name="T27" fmla="*/ 16 h 32"/>
                <a:gd name="T28" fmla="*/ 52 w 136"/>
                <a:gd name="T29" fmla="*/ 16 h 32"/>
                <a:gd name="T30" fmla="*/ 56 w 136"/>
                <a:gd name="T31" fmla="*/ 20 h 32"/>
                <a:gd name="T32" fmla="*/ 52 w 136"/>
                <a:gd name="T33" fmla="*/ 24 h 32"/>
                <a:gd name="T34" fmla="*/ 48 w 136"/>
                <a:gd name="T35" fmla="*/ 20 h 32"/>
                <a:gd name="T36" fmla="*/ 52 w 136"/>
                <a:gd name="T37" fmla="*/ 16 h 32"/>
                <a:gd name="T38" fmla="*/ 36 w 136"/>
                <a:gd name="T39" fmla="*/ 16 h 32"/>
                <a:gd name="T40" fmla="*/ 40 w 136"/>
                <a:gd name="T41" fmla="*/ 20 h 32"/>
                <a:gd name="T42" fmla="*/ 36 w 136"/>
                <a:gd name="T43" fmla="*/ 24 h 32"/>
                <a:gd name="T44" fmla="*/ 32 w 136"/>
                <a:gd name="T45" fmla="*/ 20 h 32"/>
                <a:gd name="T46" fmla="*/ 36 w 136"/>
                <a:gd name="T47" fmla="*/ 16 h 32"/>
                <a:gd name="T48" fmla="*/ 20 w 136"/>
                <a:gd name="T49" fmla="*/ 16 h 32"/>
                <a:gd name="T50" fmla="*/ 24 w 136"/>
                <a:gd name="T51" fmla="*/ 20 h 32"/>
                <a:gd name="T52" fmla="*/ 20 w 136"/>
                <a:gd name="T53" fmla="*/ 24 h 32"/>
                <a:gd name="T54" fmla="*/ 16 w 136"/>
                <a:gd name="T55" fmla="*/ 20 h 32"/>
                <a:gd name="T56" fmla="*/ 20 w 136"/>
                <a:gd name="T57" fmla="*/ 16 h 32"/>
                <a:gd name="T58" fmla="*/ 20 w 136"/>
                <a:gd name="T59" fmla="*/ 16 h 32"/>
                <a:gd name="T60" fmla="*/ 20 w 136"/>
                <a:gd name="T6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6" h="32">
                  <a:moveTo>
                    <a:pt x="136" y="32"/>
                  </a:moveTo>
                  <a:cubicBezTo>
                    <a:pt x="136" y="12"/>
                    <a:pt x="136" y="12"/>
                    <a:pt x="136" y="12"/>
                  </a:cubicBezTo>
                  <a:cubicBezTo>
                    <a:pt x="136" y="6"/>
                    <a:pt x="131" y="0"/>
                    <a:pt x="12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136" y="32"/>
                  </a:lnTo>
                  <a:close/>
                  <a:moveTo>
                    <a:pt x="92" y="16"/>
                  </a:moveTo>
                  <a:cubicBezTo>
                    <a:pt x="116" y="16"/>
                    <a:pt x="116" y="16"/>
                    <a:pt x="116" y="16"/>
                  </a:cubicBezTo>
                  <a:cubicBezTo>
                    <a:pt x="118" y="16"/>
                    <a:pt x="120" y="18"/>
                    <a:pt x="120" y="20"/>
                  </a:cubicBezTo>
                  <a:cubicBezTo>
                    <a:pt x="120" y="22"/>
                    <a:pt x="118" y="24"/>
                    <a:pt x="116" y="24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0" y="24"/>
                    <a:pt x="88" y="22"/>
                    <a:pt x="88" y="20"/>
                  </a:cubicBezTo>
                  <a:cubicBezTo>
                    <a:pt x="88" y="18"/>
                    <a:pt x="90" y="16"/>
                    <a:pt x="92" y="16"/>
                  </a:cubicBezTo>
                  <a:close/>
                  <a:moveTo>
                    <a:pt x="52" y="16"/>
                  </a:moveTo>
                  <a:cubicBezTo>
                    <a:pt x="54" y="16"/>
                    <a:pt x="56" y="18"/>
                    <a:pt x="56" y="20"/>
                  </a:cubicBezTo>
                  <a:cubicBezTo>
                    <a:pt x="56" y="22"/>
                    <a:pt x="54" y="24"/>
                    <a:pt x="52" y="24"/>
                  </a:cubicBezTo>
                  <a:cubicBezTo>
                    <a:pt x="50" y="24"/>
                    <a:pt x="48" y="22"/>
                    <a:pt x="48" y="20"/>
                  </a:cubicBezTo>
                  <a:cubicBezTo>
                    <a:pt x="48" y="18"/>
                    <a:pt x="50" y="16"/>
                    <a:pt x="52" y="16"/>
                  </a:cubicBezTo>
                  <a:close/>
                  <a:moveTo>
                    <a:pt x="36" y="16"/>
                  </a:moveTo>
                  <a:cubicBezTo>
                    <a:pt x="38" y="16"/>
                    <a:pt x="40" y="18"/>
                    <a:pt x="40" y="20"/>
                  </a:cubicBezTo>
                  <a:cubicBezTo>
                    <a:pt x="40" y="22"/>
                    <a:pt x="38" y="24"/>
                    <a:pt x="36" y="24"/>
                  </a:cubicBezTo>
                  <a:cubicBezTo>
                    <a:pt x="34" y="24"/>
                    <a:pt x="32" y="22"/>
                    <a:pt x="32" y="20"/>
                  </a:cubicBezTo>
                  <a:cubicBezTo>
                    <a:pt x="32" y="18"/>
                    <a:pt x="34" y="16"/>
                    <a:pt x="36" y="16"/>
                  </a:cubicBezTo>
                  <a:close/>
                  <a:moveTo>
                    <a:pt x="20" y="16"/>
                  </a:moveTo>
                  <a:cubicBezTo>
                    <a:pt x="22" y="16"/>
                    <a:pt x="24" y="18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ubicBezTo>
                    <a:pt x="18" y="24"/>
                    <a:pt x="16" y="22"/>
                    <a:pt x="16" y="20"/>
                  </a:cubicBezTo>
                  <a:cubicBezTo>
                    <a:pt x="16" y="18"/>
                    <a:pt x="18" y="16"/>
                    <a:pt x="20" y="16"/>
                  </a:cubicBezTo>
                  <a:close/>
                  <a:moveTo>
                    <a:pt x="20" y="16"/>
                  </a:moveTo>
                  <a:cubicBezTo>
                    <a:pt x="20" y="16"/>
                    <a:pt x="20" y="16"/>
                    <a:pt x="20" y="1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1">
              <a:extLst>
                <a:ext uri="{FF2B5EF4-FFF2-40B4-BE49-F238E27FC236}">
                  <a16:creationId xmlns:a16="http://schemas.microsoft.com/office/drawing/2014/main" id="{0764E97F-7D32-4981-B5EC-12EB475FF9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24675" y="1611313"/>
              <a:ext cx="565150" cy="403225"/>
            </a:xfrm>
            <a:custGeom>
              <a:avLst/>
              <a:gdLst>
                <a:gd name="T0" fmla="*/ 0 w 136"/>
                <a:gd name="T1" fmla="*/ 0 h 96"/>
                <a:gd name="T2" fmla="*/ 0 w 136"/>
                <a:gd name="T3" fmla="*/ 84 h 96"/>
                <a:gd name="T4" fmla="*/ 12 w 136"/>
                <a:gd name="T5" fmla="*/ 96 h 96"/>
                <a:gd name="T6" fmla="*/ 124 w 136"/>
                <a:gd name="T7" fmla="*/ 96 h 96"/>
                <a:gd name="T8" fmla="*/ 136 w 136"/>
                <a:gd name="T9" fmla="*/ 84 h 96"/>
                <a:gd name="T10" fmla="*/ 136 w 136"/>
                <a:gd name="T11" fmla="*/ 0 h 96"/>
                <a:gd name="T12" fmla="*/ 0 w 136"/>
                <a:gd name="T13" fmla="*/ 0 h 96"/>
                <a:gd name="T14" fmla="*/ 47 w 136"/>
                <a:gd name="T15" fmla="*/ 57 h 96"/>
                <a:gd name="T16" fmla="*/ 47 w 136"/>
                <a:gd name="T17" fmla="*/ 62 h 96"/>
                <a:gd name="T18" fmla="*/ 42 w 136"/>
                <a:gd name="T19" fmla="*/ 63 h 96"/>
                <a:gd name="T20" fmla="*/ 22 w 136"/>
                <a:gd name="T21" fmla="*/ 47 h 96"/>
                <a:gd name="T22" fmla="*/ 22 w 136"/>
                <a:gd name="T23" fmla="*/ 41 h 96"/>
                <a:gd name="T24" fmla="*/ 42 w 136"/>
                <a:gd name="T25" fmla="*/ 25 h 96"/>
                <a:gd name="T26" fmla="*/ 47 w 136"/>
                <a:gd name="T27" fmla="*/ 25 h 96"/>
                <a:gd name="T28" fmla="*/ 47 w 136"/>
                <a:gd name="T29" fmla="*/ 31 h 96"/>
                <a:gd name="T30" fmla="*/ 30 w 136"/>
                <a:gd name="T31" fmla="*/ 44 h 96"/>
                <a:gd name="T32" fmla="*/ 47 w 136"/>
                <a:gd name="T33" fmla="*/ 57 h 96"/>
                <a:gd name="T34" fmla="*/ 84 w 136"/>
                <a:gd name="T35" fmla="*/ 17 h 96"/>
                <a:gd name="T36" fmla="*/ 60 w 136"/>
                <a:gd name="T37" fmla="*/ 73 h 96"/>
                <a:gd name="T38" fmla="*/ 54 w 136"/>
                <a:gd name="T39" fmla="*/ 75 h 96"/>
                <a:gd name="T40" fmla="*/ 52 w 136"/>
                <a:gd name="T41" fmla="*/ 70 h 96"/>
                <a:gd name="T42" fmla="*/ 76 w 136"/>
                <a:gd name="T43" fmla="*/ 14 h 96"/>
                <a:gd name="T44" fmla="*/ 81 w 136"/>
                <a:gd name="T45" fmla="*/ 12 h 96"/>
                <a:gd name="T46" fmla="*/ 84 w 136"/>
                <a:gd name="T47" fmla="*/ 17 h 96"/>
                <a:gd name="T48" fmla="*/ 114 w 136"/>
                <a:gd name="T49" fmla="*/ 47 h 96"/>
                <a:gd name="T50" fmla="*/ 94 w 136"/>
                <a:gd name="T51" fmla="*/ 63 h 96"/>
                <a:gd name="T52" fmla="*/ 89 w 136"/>
                <a:gd name="T53" fmla="*/ 62 h 96"/>
                <a:gd name="T54" fmla="*/ 89 w 136"/>
                <a:gd name="T55" fmla="*/ 57 h 96"/>
                <a:gd name="T56" fmla="*/ 105 w 136"/>
                <a:gd name="T57" fmla="*/ 44 h 96"/>
                <a:gd name="T58" fmla="*/ 89 w 136"/>
                <a:gd name="T59" fmla="*/ 31 h 96"/>
                <a:gd name="T60" fmla="*/ 89 w 136"/>
                <a:gd name="T61" fmla="*/ 25 h 96"/>
                <a:gd name="T62" fmla="*/ 94 w 136"/>
                <a:gd name="T63" fmla="*/ 25 h 96"/>
                <a:gd name="T64" fmla="*/ 114 w 136"/>
                <a:gd name="T65" fmla="*/ 41 h 96"/>
                <a:gd name="T66" fmla="*/ 114 w 136"/>
                <a:gd name="T67" fmla="*/ 47 h 96"/>
                <a:gd name="T68" fmla="*/ 114 w 136"/>
                <a:gd name="T69" fmla="*/ 47 h 96"/>
                <a:gd name="T70" fmla="*/ 114 w 136"/>
                <a:gd name="T71" fmla="*/ 4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6" h="96">
                  <a:moveTo>
                    <a:pt x="0" y="0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90"/>
                    <a:pt x="5" y="96"/>
                    <a:pt x="12" y="96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31" y="96"/>
                    <a:pt x="136" y="90"/>
                    <a:pt x="136" y="84"/>
                  </a:cubicBezTo>
                  <a:cubicBezTo>
                    <a:pt x="136" y="0"/>
                    <a:pt x="136" y="0"/>
                    <a:pt x="136" y="0"/>
                  </a:cubicBezTo>
                  <a:lnTo>
                    <a:pt x="0" y="0"/>
                  </a:lnTo>
                  <a:close/>
                  <a:moveTo>
                    <a:pt x="47" y="57"/>
                  </a:moveTo>
                  <a:cubicBezTo>
                    <a:pt x="48" y="58"/>
                    <a:pt x="49" y="61"/>
                    <a:pt x="47" y="62"/>
                  </a:cubicBezTo>
                  <a:cubicBezTo>
                    <a:pt x="46" y="64"/>
                    <a:pt x="43" y="64"/>
                    <a:pt x="42" y="63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0" y="45"/>
                    <a:pt x="20" y="42"/>
                    <a:pt x="22" y="41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3" y="23"/>
                    <a:pt x="46" y="24"/>
                    <a:pt x="47" y="25"/>
                  </a:cubicBezTo>
                  <a:cubicBezTo>
                    <a:pt x="49" y="27"/>
                    <a:pt x="48" y="30"/>
                    <a:pt x="47" y="31"/>
                  </a:cubicBezTo>
                  <a:cubicBezTo>
                    <a:pt x="30" y="44"/>
                    <a:pt x="30" y="44"/>
                    <a:pt x="30" y="44"/>
                  </a:cubicBezTo>
                  <a:lnTo>
                    <a:pt x="47" y="57"/>
                  </a:lnTo>
                  <a:close/>
                  <a:moveTo>
                    <a:pt x="84" y="17"/>
                  </a:moveTo>
                  <a:cubicBezTo>
                    <a:pt x="60" y="73"/>
                    <a:pt x="60" y="73"/>
                    <a:pt x="60" y="73"/>
                  </a:cubicBezTo>
                  <a:cubicBezTo>
                    <a:pt x="59" y="75"/>
                    <a:pt x="56" y="76"/>
                    <a:pt x="54" y="75"/>
                  </a:cubicBezTo>
                  <a:cubicBezTo>
                    <a:pt x="52" y="75"/>
                    <a:pt x="51" y="72"/>
                    <a:pt x="52" y="70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7" y="12"/>
                    <a:pt x="79" y="11"/>
                    <a:pt x="81" y="12"/>
                  </a:cubicBezTo>
                  <a:cubicBezTo>
                    <a:pt x="83" y="13"/>
                    <a:pt x="84" y="15"/>
                    <a:pt x="84" y="17"/>
                  </a:cubicBezTo>
                  <a:close/>
                  <a:moveTo>
                    <a:pt x="114" y="47"/>
                  </a:moveTo>
                  <a:cubicBezTo>
                    <a:pt x="94" y="63"/>
                    <a:pt x="94" y="63"/>
                    <a:pt x="94" y="63"/>
                  </a:cubicBezTo>
                  <a:cubicBezTo>
                    <a:pt x="93" y="64"/>
                    <a:pt x="90" y="64"/>
                    <a:pt x="89" y="62"/>
                  </a:cubicBezTo>
                  <a:cubicBezTo>
                    <a:pt x="87" y="61"/>
                    <a:pt x="88" y="58"/>
                    <a:pt x="89" y="57"/>
                  </a:cubicBezTo>
                  <a:cubicBezTo>
                    <a:pt x="105" y="44"/>
                    <a:pt x="105" y="44"/>
                    <a:pt x="105" y="4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8" y="30"/>
                    <a:pt x="87" y="27"/>
                    <a:pt x="89" y="25"/>
                  </a:cubicBezTo>
                  <a:cubicBezTo>
                    <a:pt x="90" y="24"/>
                    <a:pt x="93" y="23"/>
                    <a:pt x="94" y="25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2"/>
                    <a:pt x="116" y="45"/>
                    <a:pt x="114" y="47"/>
                  </a:cubicBez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1274D2B-C954-4B8B-8A8A-2E478E1D85CF}"/>
              </a:ext>
            </a:extLst>
          </p:cNvPr>
          <p:cNvGrpSpPr/>
          <p:nvPr/>
        </p:nvGrpSpPr>
        <p:grpSpPr>
          <a:xfrm>
            <a:off x="4550297" y="2033424"/>
            <a:ext cx="497242" cy="522169"/>
            <a:chOff x="7702550" y="1420813"/>
            <a:chExt cx="601663" cy="631825"/>
          </a:xfrm>
        </p:grpSpPr>
        <p:sp>
          <p:nvSpPr>
            <p:cNvPr id="101" name="Freeform 22">
              <a:extLst>
                <a:ext uri="{FF2B5EF4-FFF2-40B4-BE49-F238E27FC236}">
                  <a16:creationId xmlns:a16="http://schemas.microsoft.com/office/drawing/2014/main" id="{B5DBEA68-1B1C-401C-BEA5-EB1ACA7C22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02550" y="1420813"/>
              <a:ext cx="601663" cy="631825"/>
            </a:xfrm>
            <a:custGeom>
              <a:avLst/>
              <a:gdLst>
                <a:gd name="T0" fmla="*/ 32 w 145"/>
                <a:gd name="T1" fmla="*/ 96 h 150"/>
                <a:gd name="T2" fmla="*/ 40 w 145"/>
                <a:gd name="T3" fmla="*/ 104 h 150"/>
                <a:gd name="T4" fmla="*/ 53 w 145"/>
                <a:gd name="T5" fmla="*/ 91 h 150"/>
                <a:gd name="T6" fmla="*/ 44 w 145"/>
                <a:gd name="T7" fmla="*/ 40 h 150"/>
                <a:gd name="T8" fmla="*/ 61 w 145"/>
                <a:gd name="T9" fmla="*/ 57 h 150"/>
                <a:gd name="T10" fmla="*/ 93 w 145"/>
                <a:gd name="T11" fmla="*/ 89 h 150"/>
                <a:gd name="T12" fmla="*/ 119 w 145"/>
                <a:gd name="T13" fmla="*/ 76 h 150"/>
                <a:gd name="T14" fmla="*/ 99 w 145"/>
                <a:gd name="T15" fmla="*/ 57 h 150"/>
                <a:gd name="T16" fmla="*/ 86 w 145"/>
                <a:gd name="T17" fmla="*/ 70 h 150"/>
                <a:gd name="T18" fmla="*/ 36 w 145"/>
                <a:gd name="T19" fmla="*/ 20 h 150"/>
                <a:gd name="T20" fmla="*/ 36 w 145"/>
                <a:gd name="T21" fmla="*/ 31 h 150"/>
                <a:gd name="T22" fmla="*/ 27 w 145"/>
                <a:gd name="T23" fmla="*/ 31 h 150"/>
                <a:gd name="T24" fmla="*/ 27 w 145"/>
                <a:gd name="T25" fmla="*/ 5 h 150"/>
                <a:gd name="T26" fmla="*/ 53 w 145"/>
                <a:gd name="T27" fmla="*/ 5 h 150"/>
                <a:gd name="T28" fmla="*/ 53 w 145"/>
                <a:gd name="T29" fmla="*/ 14 h 150"/>
                <a:gd name="T30" fmla="*/ 42 w 145"/>
                <a:gd name="T31" fmla="*/ 14 h 150"/>
                <a:gd name="T32" fmla="*/ 86 w 145"/>
                <a:gd name="T33" fmla="*/ 58 h 150"/>
                <a:gd name="T34" fmla="*/ 99 w 145"/>
                <a:gd name="T35" fmla="*/ 44 h 150"/>
                <a:gd name="T36" fmla="*/ 123 w 145"/>
                <a:gd name="T37" fmla="*/ 68 h 150"/>
                <a:gd name="T38" fmla="*/ 115 w 145"/>
                <a:gd name="T39" fmla="*/ 35 h 150"/>
                <a:gd name="T40" fmla="*/ 73 w 145"/>
                <a:gd name="T41" fmla="*/ 32 h 150"/>
                <a:gd name="T42" fmla="*/ 59 w 145"/>
                <a:gd name="T43" fmla="*/ 18 h 150"/>
                <a:gd name="T44" fmla="*/ 129 w 145"/>
                <a:gd name="T45" fmla="*/ 21 h 150"/>
                <a:gd name="T46" fmla="*/ 145 w 145"/>
                <a:gd name="T47" fmla="*/ 57 h 150"/>
                <a:gd name="T48" fmla="*/ 93 w 145"/>
                <a:gd name="T49" fmla="*/ 109 h 150"/>
                <a:gd name="T50" fmla="*/ 59 w 145"/>
                <a:gd name="T51" fmla="*/ 97 h 150"/>
                <a:gd name="T52" fmla="*/ 46 w 145"/>
                <a:gd name="T53" fmla="*/ 110 h 150"/>
                <a:gd name="T54" fmla="*/ 54 w 145"/>
                <a:gd name="T55" fmla="*/ 117 h 150"/>
                <a:gd name="T56" fmla="*/ 21 w 145"/>
                <a:gd name="T57" fmla="*/ 150 h 150"/>
                <a:gd name="T58" fmla="*/ 0 w 145"/>
                <a:gd name="T59" fmla="*/ 129 h 150"/>
                <a:gd name="T60" fmla="*/ 32 w 145"/>
                <a:gd name="T61" fmla="*/ 96 h 150"/>
                <a:gd name="T62" fmla="*/ 32 w 145"/>
                <a:gd name="T63" fmla="*/ 96 h 150"/>
                <a:gd name="T64" fmla="*/ 32 w 145"/>
                <a:gd name="T65" fmla="*/ 9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" h="150">
                  <a:moveTo>
                    <a:pt x="32" y="96"/>
                  </a:moveTo>
                  <a:cubicBezTo>
                    <a:pt x="40" y="104"/>
                    <a:pt x="40" y="104"/>
                    <a:pt x="40" y="104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41" y="76"/>
                    <a:pt x="38" y="57"/>
                    <a:pt x="44" y="40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74"/>
                    <a:pt x="74" y="89"/>
                    <a:pt x="93" y="89"/>
                  </a:cubicBezTo>
                  <a:cubicBezTo>
                    <a:pt x="103" y="89"/>
                    <a:pt x="113" y="84"/>
                    <a:pt x="119" y="76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86" y="70"/>
                    <a:pt x="86" y="70"/>
                    <a:pt x="86" y="7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123" y="68"/>
                    <a:pt x="123" y="68"/>
                    <a:pt x="123" y="68"/>
                  </a:cubicBezTo>
                  <a:cubicBezTo>
                    <a:pt x="127" y="57"/>
                    <a:pt x="124" y="44"/>
                    <a:pt x="115" y="35"/>
                  </a:cubicBezTo>
                  <a:cubicBezTo>
                    <a:pt x="104" y="23"/>
                    <a:pt x="85" y="22"/>
                    <a:pt x="73" y="32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79" y="0"/>
                    <a:pt x="110" y="1"/>
                    <a:pt x="129" y="21"/>
                  </a:cubicBezTo>
                  <a:cubicBezTo>
                    <a:pt x="139" y="30"/>
                    <a:pt x="145" y="43"/>
                    <a:pt x="145" y="57"/>
                  </a:cubicBezTo>
                  <a:cubicBezTo>
                    <a:pt x="145" y="86"/>
                    <a:pt x="121" y="109"/>
                    <a:pt x="93" y="109"/>
                  </a:cubicBezTo>
                  <a:cubicBezTo>
                    <a:pt x="80" y="109"/>
                    <a:pt x="68" y="105"/>
                    <a:pt x="59" y="97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54" y="117"/>
                    <a:pt x="54" y="117"/>
                    <a:pt x="54" y="117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0" y="129"/>
                    <a:pt x="0" y="129"/>
                    <a:pt x="0" y="129"/>
                  </a:cubicBezTo>
                  <a:lnTo>
                    <a:pt x="32" y="96"/>
                  </a:lnTo>
                  <a:close/>
                  <a:moveTo>
                    <a:pt x="32" y="96"/>
                  </a:moveTo>
                  <a:cubicBezTo>
                    <a:pt x="32" y="96"/>
                    <a:pt x="32" y="96"/>
                    <a:pt x="32" y="9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23">
              <a:extLst>
                <a:ext uri="{FF2B5EF4-FFF2-40B4-BE49-F238E27FC236}">
                  <a16:creationId xmlns:a16="http://schemas.microsoft.com/office/drawing/2014/main" id="{0436BF04-15A2-4F28-B9F6-B382212A0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0525" y="1943101"/>
              <a:ext cx="293688" cy="333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24">
              <a:extLst>
                <a:ext uri="{FF2B5EF4-FFF2-40B4-BE49-F238E27FC236}">
                  <a16:creationId xmlns:a16="http://schemas.microsoft.com/office/drawing/2014/main" id="{A2D458E2-AD9B-4825-AE07-38BF39009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0988" y="2014538"/>
              <a:ext cx="220663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3">
            <a:extLst>
              <a:ext uri="{FF2B5EF4-FFF2-40B4-BE49-F238E27FC236}">
                <a16:creationId xmlns:a16="http://schemas.microsoft.com/office/drawing/2014/main" id="{614221B5-6ACE-4366-B11D-DF2E6117F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29" y="6226692"/>
            <a:ext cx="2400300" cy="5715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32AC809-102C-4392-8223-76C0AB861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4707" y="6198117"/>
            <a:ext cx="16764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97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378A7F-C8EC-4226-BD60-F6EEC9FC2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70EEBF-E97C-49FF-B05B-3B4D348638D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AC0E39-90D3-4EB8-919D-1941C03B8578}"/>
              </a:ext>
            </a:extLst>
          </p:cNvPr>
          <p:cNvSpPr txBox="1"/>
          <p:nvPr/>
        </p:nvSpPr>
        <p:spPr>
          <a:xfrm>
            <a:off x="822532" y="613483"/>
            <a:ext cx="7141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Етапи на работа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69D6CA7-52AA-44F5-A928-858A18B81441}"/>
              </a:ext>
            </a:extLst>
          </p:cNvPr>
          <p:cNvGrpSpPr/>
          <p:nvPr/>
        </p:nvGrpSpPr>
        <p:grpSpPr>
          <a:xfrm>
            <a:off x="925506" y="1304026"/>
            <a:ext cx="922341" cy="75141"/>
            <a:chOff x="5475288" y="6400801"/>
            <a:chExt cx="837871" cy="100013"/>
          </a:xfrm>
          <a:solidFill>
            <a:schemeClr val="bg2">
              <a:lumMod val="25000"/>
              <a:alpha val="40000"/>
            </a:schemeClr>
          </a:solidFill>
        </p:grpSpPr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DDBC0AC-0CEC-419F-B618-0020CF54C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6400801"/>
              <a:ext cx="528540" cy="1000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E4C871A6-8651-4467-B63D-B65DD4851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9878" y="6400801"/>
              <a:ext cx="263281" cy="1000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5" name="Rectangle 374">
            <a:extLst>
              <a:ext uri="{FF2B5EF4-FFF2-40B4-BE49-F238E27FC236}">
                <a16:creationId xmlns:a16="http://schemas.microsoft.com/office/drawing/2014/main" id="{4F8B1F82-CE10-43FD-BFC4-A733EDCFFC50}"/>
              </a:ext>
            </a:extLst>
          </p:cNvPr>
          <p:cNvSpPr/>
          <p:nvPr/>
        </p:nvSpPr>
        <p:spPr>
          <a:xfrm>
            <a:off x="3082779" y="1586178"/>
            <a:ext cx="2952191" cy="2060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6D0BED19-1507-43C4-BAB4-643EEB51147B}"/>
              </a:ext>
            </a:extLst>
          </p:cNvPr>
          <p:cNvSpPr/>
          <p:nvPr/>
        </p:nvSpPr>
        <p:spPr>
          <a:xfrm>
            <a:off x="6266066" y="1586178"/>
            <a:ext cx="2952191" cy="2060553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86C43C3E-6D23-4766-BB74-FC7A1D5A018E}"/>
              </a:ext>
            </a:extLst>
          </p:cNvPr>
          <p:cNvSpPr/>
          <p:nvPr/>
        </p:nvSpPr>
        <p:spPr>
          <a:xfrm>
            <a:off x="3082779" y="3857818"/>
            <a:ext cx="2952191" cy="2060553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2585931F-0B78-49CA-8804-258144598368}"/>
              </a:ext>
            </a:extLst>
          </p:cNvPr>
          <p:cNvSpPr/>
          <p:nvPr/>
        </p:nvSpPr>
        <p:spPr>
          <a:xfrm>
            <a:off x="6266066" y="3857818"/>
            <a:ext cx="2952191" cy="2060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A4F337EF-0E2A-42FD-A763-9A2CC4C2FDB6}"/>
              </a:ext>
            </a:extLst>
          </p:cNvPr>
          <p:cNvSpPr txBox="1"/>
          <p:nvPr/>
        </p:nvSpPr>
        <p:spPr>
          <a:xfrm>
            <a:off x="6553298" y="2139400"/>
            <a:ext cx="2377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b="1" dirty="0"/>
              <a:t>2</a:t>
            </a:r>
          </a:p>
          <a:p>
            <a:pPr algn="ctr"/>
            <a:r>
              <a:rPr lang="bg-BG" sz="2800" b="1" dirty="0"/>
              <a:t>Работа</a:t>
            </a:r>
            <a:endParaRPr lang="en-US" sz="2800" b="1" dirty="0"/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11D624F1-70E6-4F62-88A3-91FFB4440DD4}"/>
              </a:ext>
            </a:extLst>
          </p:cNvPr>
          <p:cNvSpPr txBox="1"/>
          <p:nvPr/>
        </p:nvSpPr>
        <p:spPr>
          <a:xfrm>
            <a:off x="3363036" y="2141384"/>
            <a:ext cx="2377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bg-BG" sz="2800" b="1" dirty="0">
                <a:solidFill>
                  <a:schemeClr val="bg1"/>
                </a:solidFill>
              </a:rPr>
              <a:t>Планиране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D25849E2-FC6C-4D58-9080-F4D407085B16}"/>
              </a:ext>
            </a:extLst>
          </p:cNvPr>
          <p:cNvSpPr txBox="1"/>
          <p:nvPr/>
        </p:nvSpPr>
        <p:spPr>
          <a:xfrm>
            <a:off x="6553298" y="4411040"/>
            <a:ext cx="2377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b="1" dirty="0">
                <a:solidFill>
                  <a:schemeClr val="bg1"/>
                </a:solidFill>
              </a:rPr>
              <a:t>4</a:t>
            </a:r>
          </a:p>
          <a:p>
            <a:pPr algn="ctr"/>
            <a:r>
              <a:rPr lang="bg-BG" sz="2800" b="1" dirty="0">
                <a:solidFill>
                  <a:schemeClr val="bg1"/>
                </a:solidFill>
              </a:rPr>
              <a:t>Представяне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061AAD98-1913-44F5-AAC5-75F920F4F949}"/>
              </a:ext>
            </a:extLst>
          </p:cNvPr>
          <p:cNvSpPr txBox="1"/>
          <p:nvPr/>
        </p:nvSpPr>
        <p:spPr>
          <a:xfrm>
            <a:off x="3255431" y="4411040"/>
            <a:ext cx="26068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b="1" dirty="0"/>
              <a:t>3</a:t>
            </a:r>
          </a:p>
          <a:p>
            <a:pPr algn="ctr"/>
            <a:r>
              <a:rPr lang="bg-BG" sz="2800" b="1" dirty="0"/>
              <a:t>Документация</a:t>
            </a:r>
            <a:endParaRPr lang="en-US" sz="2800" b="1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6CC7B68-B6B8-4148-BD53-8E6114164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80" y="6155808"/>
            <a:ext cx="2400300" cy="5715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423E38B-9D6E-49AD-9ECD-08875808A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428" y="6127233"/>
            <a:ext cx="16764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856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Freeform 5">
            <a:extLst>
              <a:ext uri="{FF2B5EF4-FFF2-40B4-BE49-F238E27FC236}">
                <a16:creationId xmlns:a16="http://schemas.microsoft.com/office/drawing/2014/main" id="{70FA5544-FBE3-4DBC-9D07-E4EF7E8B9FEC}"/>
              </a:ext>
            </a:extLst>
          </p:cNvPr>
          <p:cNvSpPr>
            <a:spLocks/>
          </p:cNvSpPr>
          <p:nvPr/>
        </p:nvSpPr>
        <p:spPr bwMode="auto">
          <a:xfrm>
            <a:off x="6487649" y="939629"/>
            <a:ext cx="5704351" cy="5918371"/>
          </a:xfrm>
          <a:custGeom>
            <a:avLst/>
            <a:gdLst>
              <a:gd name="T0" fmla="*/ 3998 w 3998"/>
              <a:gd name="T1" fmla="*/ 0 h 4148"/>
              <a:gd name="T2" fmla="*/ 0 w 3998"/>
              <a:gd name="T3" fmla="*/ 4148 h 4148"/>
              <a:gd name="T4" fmla="*/ 2348 w 3998"/>
              <a:gd name="T5" fmla="*/ 4148 h 4148"/>
              <a:gd name="T6" fmla="*/ 3998 w 3998"/>
              <a:gd name="T7" fmla="*/ 2436 h 4148"/>
              <a:gd name="T8" fmla="*/ 3998 w 3998"/>
              <a:gd name="T9" fmla="*/ 0 h 4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98" h="4148">
                <a:moveTo>
                  <a:pt x="3998" y="0"/>
                </a:moveTo>
                <a:lnTo>
                  <a:pt x="0" y="4148"/>
                </a:lnTo>
                <a:lnTo>
                  <a:pt x="2348" y="4148"/>
                </a:lnTo>
                <a:lnTo>
                  <a:pt x="3998" y="2436"/>
                </a:lnTo>
                <a:lnTo>
                  <a:pt x="3998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378A7F-C8EC-4226-BD60-F6EEC9FC2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70EEBF-E97C-49FF-B05B-3B4D348638D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8CDD0D-696B-4D5C-8F6D-59ACDACEE2D2}"/>
              </a:ext>
            </a:extLst>
          </p:cNvPr>
          <p:cNvSpPr txBox="1"/>
          <p:nvPr/>
        </p:nvSpPr>
        <p:spPr>
          <a:xfrm>
            <a:off x="832066" y="657695"/>
            <a:ext cx="5442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Използвани технологии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30" name="Group 729">
            <a:extLst>
              <a:ext uri="{FF2B5EF4-FFF2-40B4-BE49-F238E27FC236}">
                <a16:creationId xmlns:a16="http://schemas.microsoft.com/office/drawing/2014/main" id="{7B70C6CB-4287-4DA6-B390-2F7F2C8A8A87}"/>
              </a:ext>
            </a:extLst>
          </p:cNvPr>
          <p:cNvGrpSpPr/>
          <p:nvPr/>
        </p:nvGrpSpPr>
        <p:grpSpPr>
          <a:xfrm>
            <a:off x="925506" y="1304026"/>
            <a:ext cx="922341" cy="75141"/>
            <a:chOff x="5475288" y="6400801"/>
            <a:chExt cx="837871" cy="100013"/>
          </a:xfrm>
          <a:solidFill>
            <a:schemeClr val="bg2">
              <a:lumMod val="25000"/>
              <a:alpha val="40000"/>
            </a:schemeClr>
          </a:solidFill>
        </p:grpSpPr>
        <p:sp>
          <p:nvSpPr>
            <p:cNvPr id="731" name="Freeform 11">
              <a:extLst>
                <a:ext uri="{FF2B5EF4-FFF2-40B4-BE49-F238E27FC236}">
                  <a16:creationId xmlns:a16="http://schemas.microsoft.com/office/drawing/2014/main" id="{B0A9DB9C-2972-4E60-B91A-C49ACC0AB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6400801"/>
              <a:ext cx="528540" cy="1000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" name="Freeform 13">
              <a:extLst>
                <a:ext uri="{FF2B5EF4-FFF2-40B4-BE49-F238E27FC236}">
                  <a16:creationId xmlns:a16="http://schemas.microsoft.com/office/drawing/2014/main" id="{1A48B5A7-199B-4F60-958D-0D668FA9E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9878" y="6400801"/>
              <a:ext cx="263281" cy="1000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CAD7B588-26B2-4CBD-BB2D-9E88490BCE5A}"/>
              </a:ext>
            </a:extLst>
          </p:cNvPr>
          <p:cNvSpPr>
            <a:spLocks/>
          </p:cNvSpPr>
          <p:nvPr/>
        </p:nvSpPr>
        <p:spPr bwMode="auto">
          <a:xfrm>
            <a:off x="10761091" y="2080735"/>
            <a:ext cx="353580" cy="707159"/>
          </a:xfrm>
          <a:custGeom>
            <a:avLst/>
            <a:gdLst>
              <a:gd name="T0" fmla="*/ 0 w 245"/>
              <a:gd name="T1" fmla="*/ 0 h 490"/>
              <a:gd name="T2" fmla="*/ 245 w 245"/>
              <a:gd name="T3" fmla="*/ 245 h 490"/>
              <a:gd name="T4" fmla="*/ 0 w 245"/>
              <a:gd name="T5" fmla="*/ 490 h 490"/>
              <a:gd name="T6" fmla="*/ 0 w 245"/>
              <a:gd name="T7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5" h="490">
                <a:moveTo>
                  <a:pt x="0" y="0"/>
                </a:moveTo>
                <a:lnTo>
                  <a:pt x="245" y="245"/>
                </a:lnTo>
                <a:lnTo>
                  <a:pt x="0" y="49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E6F92F64-8D2B-4109-A181-2A900A55B1E5}"/>
              </a:ext>
            </a:extLst>
          </p:cNvPr>
          <p:cNvSpPr>
            <a:spLocks noEditPoints="1"/>
          </p:cNvSpPr>
          <p:nvPr/>
        </p:nvSpPr>
        <p:spPr bwMode="auto">
          <a:xfrm>
            <a:off x="11150466" y="3080057"/>
            <a:ext cx="384922" cy="697885"/>
          </a:xfrm>
          <a:custGeom>
            <a:avLst/>
            <a:gdLst>
              <a:gd name="T0" fmla="*/ 0 w 355"/>
              <a:gd name="T1" fmla="*/ 708 h 708"/>
              <a:gd name="T2" fmla="*/ 0 w 355"/>
              <a:gd name="T3" fmla="*/ 0 h 708"/>
              <a:gd name="T4" fmla="*/ 355 w 355"/>
              <a:gd name="T5" fmla="*/ 354 h 708"/>
              <a:gd name="T6" fmla="*/ 0 w 355"/>
              <a:gd name="T7" fmla="*/ 708 h 708"/>
              <a:gd name="T8" fmla="*/ 17 w 355"/>
              <a:gd name="T9" fmla="*/ 38 h 708"/>
              <a:gd name="T10" fmla="*/ 17 w 355"/>
              <a:gd name="T11" fmla="*/ 668 h 708"/>
              <a:gd name="T12" fmla="*/ 331 w 355"/>
              <a:gd name="T13" fmla="*/ 354 h 708"/>
              <a:gd name="T14" fmla="*/ 17 w 355"/>
              <a:gd name="T15" fmla="*/ 38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5" h="708">
                <a:moveTo>
                  <a:pt x="0" y="708"/>
                </a:moveTo>
                <a:lnTo>
                  <a:pt x="0" y="0"/>
                </a:lnTo>
                <a:lnTo>
                  <a:pt x="355" y="354"/>
                </a:lnTo>
                <a:lnTo>
                  <a:pt x="0" y="708"/>
                </a:lnTo>
                <a:close/>
                <a:moveTo>
                  <a:pt x="17" y="38"/>
                </a:moveTo>
                <a:lnTo>
                  <a:pt x="17" y="668"/>
                </a:lnTo>
                <a:lnTo>
                  <a:pt x="331" y="354"/>
                </a:lnTo>
                <a:lnTo>
                  <a:pt x="17" y="38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5FD1FA2A-D233-40B6-8C5D-46B0A292BF5C}"/>
              </a:ext>
            </a:extLst>
          </p:cNvPr>
          <p:cNvSpPr>
            <a:spLocks noEditPoints="1"/>
          </p:cNvSpPr>
          <p:nvPr/>
        </p:nvSpPr>
        <p:spPr bwMode="auto">
          <a:xfrm>
            <a:off x="11392844" y="1364796"/>
            <a:ext cx="479415" cy="957934"/>
          </a:xfrm>
          <a:custGeom>
            <a:avLst/>
            <a:gdLst>
              <a:gd name="T0" fmla="*/ 0 w 535"/>
              <a:gd name="T1" fmla="*/ 1069 h 1069"/>
              <a:gd name="T2" fmla="*/ 0 w 535"/>
              <a:gd name="T3" fmla="*/ 0 h 1069"/>
              <a:gd name="T4" fmla="*/ 535 w 535"/>
              <a:gd name="T5" fmla="*/ 535 h 1069"/>
              <a:gd name="T6" fmla="*/ 0 w 535"/>
              <a:gd name="T7" fmla="*/ 1069 h 1069"/>
              <a:gd name="T8" fmla="*/ 16 w 535"/>
              <a:gd name="T9" fmla="*/ 40 h 1069"/>
              <a:gd name="T10" fmla="*/ 16 w 535"/>
              <a:gd name="T11" fmla="*/ 1029 h 1069"/>
              <a:gd name="T12" fmla="*/ 511 w 535"/>
              <a:gd name="T13" fmla="*/ 535 h 1069"/>
              <a:gd name="T14" fmla="*/ 16 w 535"/>
              <a:gd name="T15" fmla="*/ 40 h 1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5" h="1069">
                <a:moveTo>
                  <a:pt x="0" y="1069"/>
                </a:moveTo>
                <a:lnTo>
                  <a:pt x="0" y="0"/>
                </a:lnTo>
                <a:lnTo>
                  <a:pt x="535" y="535"/>
                </a:lnTo>
                <a:lnTo>
                  <a:pt x="0" y="1069"/>
                </a:lnTo>
                <a:close/>
                <a:moveTo>
                  <a:pt x="16" y="40"/>
                </a:moveTo>
                <a:lnTo>
                  <a:pt x="16" y="1029"/>
                </a:lnTo>
                <a:lnTo>
                  <a:pt x="511" y="535"/>
                </a:lnTo>
                <a:lnTo>
                  <a:pt x="16" y="40"/>
                </a:lnTo>
                <a:close/>
              </a:path>
            </a:pathLst>
          </a:cu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F089F5F-EBC3-4E4C-A51F-2D1CABB12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73" y="5915357"/>
            <a:ext cx="2381250" cy="73342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301AB55-A9F3-4124-B10C-596BF66DE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479" y="6194220"/>
            <a:ext cx="1676400" cy="62865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6A1119F7-1986-415D-AF7F-3744AF5C47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7" y="1647776"/>
            <a:ext cx="3309703" cy="2068564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A6AC590E-E13B-4283-9E54-C970E1CCE1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554" y="4020415"/>
            <a:ext cx="2035934" cy="2035934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B2F09702-10BD-411B-865A-7B1346D5EF7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700" y="1533891"/>
            <a:ext cx="3106358" cy="2331562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2F6DC210-ACDD-491D-B269-33E46473484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876" y="1659220"/>
            <a:ext cx="2106503" cy="1960205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2565A515-6DCC-4138-A524-97EE0410EF6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92" y="3824755"/>
            <a:ext cx="2035934" cy="2035934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CD1855A5-DBF3-4885-86C2-223E6DD7F09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735" y="4070107"/>
            <a:ext cx="2107532" cy="1960206"/>
          </a:xfrm>
          <a:prstGeom prst="rect">
            <a:avLst/>
          </a:prstGeom>
        </p:spPr>
      </p:pic>
      <p:pic>
        <p:nvPicPr>
          <p:cNvPr id="23" name="Picture 22" descr="A picture containing colorful&#10;&#10;Description automatically generated">
            <a:extLst>
              <a:ext uri="{FF2B5EF4-FFF2-40B4-BE49-F238E27FC236}">
                <a16:creationId xmlns:a16="http://schemas.microsoft.com/office/drawing/2014/main" id="{D33D4302-B099-4A84-9060-163D21C75B3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443" y="1481499"/>
            <a:ext cx="2436346" cy="2436346"/>
          </a:xfrm>
          <a:prstGeom prst="rect">
            <a:avLst/>
          </a:prstGeom>
        </p:spPr>
      </p:pic>
      <p:pic>
        <p:nvPicPr>
          <p:cNvPr id="5" name="Picture 6" descr="Icon&#10;&#10;Description automatically generated">
            <a:extLst>
              <a:ext uri="{FF2B5EF4-FFF2-40B4-BE49-F238E27FC236}">
                <a16:creationId xmlns:a16="http://schemas.microsoft.com/office/drawing/2014/main" id="{7F36EC0E-CE52-4F40-914D-02BF3ABF95C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15155" y="4023324"/>
            <a:ext cx="3735237" cy="211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222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FAC0E39-90D3-4EB8-919D-1941C03B8578}"/>
              </a:ext>
            </a:extLst>
          </p:cNvPr>
          <p:cNvSpPr txBox="1"/>
          <p:nvPr/>
        </p:nvSpPr>
        <p:spPr>
          <a:xfrm>
            <a:off x="272716" y="2668733"/>
            <a:ext cx="11646568" cy="110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Представяне на приложението</a:t>
            </a:r>
            <a:endParaRPr 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2669ADC-6C48-4E61-8B7B-EEBAF9E03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73" y="6164669"/>
            <a:ext cx="3414824" cy="57150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D925086F-364F-4099-B9B9-40E11B15BC70}"/>
              </a:ext>
            </a:extLst>
          </p:cNvPr>
          <p:cNvGrpSpPr/>
          <p:nvPr/>
        </p:nvGrpSpPr>
        <p:grpSpPr>
          <a:xfrm>
            <a:off x="925506" y="3907459"/>
            <a:ext cx="4748199" cy="386825"/>
            <a:chOff x="5475288" y="6400801"/>
            <a:chExt cx="837871" cy="100013"/>
          </a:xfrm>
          <a:solidFill>
            <a:schemeClr val="bg2">
              <a:lumMod val="25000"/>
              <a:alpha val="40000"/>
            </a:schemeClr>
          </a:solidFill>
        </p:grpSpPr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906F82D6-5E59-4A6A-A915-BD757E202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6400801"/>
              <a:ext cx="528540" cy="1000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13">
              <a:extLst>
                <a:ext uri="{FF2B5EF4-FFF2-40B4-BE49-F238E27FC236}">
                  <a16:creationId xmlns:a16="http://schemas.microsoft.com/office/drawing/2014/main" id="{6B4F99E1-B028-420F-8C66-5DFE43CC6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9878" y="6400801"/>
              <a:ext cx="263281" cy="1000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73304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3CCCB1-1A66-4ED0-B0FC-8AA0E30278EF}"/>
              </a:ext>
            </a:extLst>
          </p:cNvPr>
          <p:cNvSpPr/>
          <p:nvPr/>
        </p:nvSpPr>
        <p:spPr>
          <a:xfrm>
            <a:off x="2021" y="-1932"/>
            <a:ext cx="12209029" cy="68599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AF182A3-225C-4065-AFA3-EA8ADCCF4B70}"/>
              </a:ext>
            </a:extLst>
          </p:cNvPr>
          <p:cNvGrpSpPr/>
          <p:nvPr/>
        </p:nvGrpSpPr>
        <p:grpSpPr>
          <a:xfrm>
            <a:off x="0" y="1407169"/>
            <a:ext cx="4831606" cy="4560527"/>
            <a:chOff x="-5553075" y="2611438"/>
            <a:chExt cx="4329112" cy="4086225"/>
          </a:xfrm>
          <a:gradFill flip="none" rotWithShape="1">
            <a:gsLst>
              <a:gs pos="100000">
                <a:schemeClr val="tx1">
                  <a:alpha val="20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</a:gsLst>
            <a:lin ang="8100000" scaled="1"/>
            <a:tileRect/>
          </a:gradFill>
        </p:grpSpPr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EDDF27BD-35C9-4407-B57E-C76B74241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5461000"/>
              <a:ext cx="1071562" cy="1236663"/>
            </a:xfrm>
            <a:custGeom>
              <a:avLst/>
              <a:gdLst>
                <a:gd name="T0" fmla="*/ 337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7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7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ABF7B5BA-E06B-4FCF-8438-AFF0BFB71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5461000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4BE720A-2B62-4C00-9C42-1B29F5A60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5461000"/>
              <a:ext cx="1068387" cy="1236663"/>
            </a:xfrm>
            <a:custGeom>
              <a:avLst/>
              <a:gdLst>
                <a:gd name="T0" fmla="*/ 335 w 673"/>
                <a:gd name="T1" fmla="*/ 0 h 779"/>
                <a:gd name="T2" fmla="*/ 0 w 673"/>
                <a:gd name="T3" fmla="*/ 195 h 779"/>
                <a:gd name="T4" fmla="*/ 0 w 673"/>
                <a:gd name="T5" fmla="*/ 584 h 779"/>
                <a:gd name="T6" fmla="*/ 335 w 673"/>
                <a:gd name="T7" fmla="*/ 779 h 779"/>
                <a:gd name="T8" fmla="*/ 673 w 673"/>
                <a:gd name="T9" fmla="*/ 584 h 779"/>
                <a:gd name="T10" fmla="*/ 673 w 673"/>
                <a:gd name="T11" fmla="*/ 195 h 779"/>
                <a:gd name="T12" fmla="*/ 335 w 673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79">
                  <a:moveTo>
                    <a:pt x="335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5" y="779"/>
                  </a:lnTo>
                  <a:lnTo>
                    <a:pt x="673" y="584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192F044-193C-48AE-90D0-18F9A8C4A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05F37842-89C8-4155-9870-BF606359E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3F319E8-C632-440C-A818-195943168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4513263"/>
              <a:ext cx="1071562" cy="1233488"/>
            </a:xfrm>
            <a:custGeom>
              <a:avLst/>
              <a:gdLst>
                <a:gd name="T0" fmla="*/ 338 w 675"/>
                <a:gd name="T1" fmla="*/ 0 h 777"/>
                <a:gd name="T2" fmla="*/ 0 w 675"/>
                <a:gd name="T3" fmla="*/ 192 h 777"/>
                <a:gd name="T4" fmla="*/ 0 w 675"/>
                <a:gd name="T5" fmla="*/ 582 h 777"/>
                <a:gd name="T6" fmla="*/ 338 w 675"/>
                <a:gd name="T7" fmla="*/ 777 h 777"/>
                <a:gd name="T8" fmla="*/ 675 w 675"/>
                <a:gd name="T9" fmla="*/ 582 h 777"/>
                <a:gd name="T10" fmla="*/ 675 w 675"/>
                <a:gd name="T11" fmla="*/ 192 h 777"/>
                <a:gd name="T12" fmla="*/ 338 w 675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7">
                  <a:moveTo>
                    <a:pt x="338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8" y="777"/>
                  </a:lnTo>
                  <a:lnTo>
                    <a:pt x="675" y="582"/>
                  </a:lnTo>
                  <a:lnTo>
                    <a:pt x="675" y="192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2AC79F26-BBCC-41E8-AEAF-110E2672F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3562350"/>
              <a:ext cx="1071562" cy="1238250"/>
            </a:xfrm>
            <a:custGeom>
              <a:avLst/>
              <a:gdLst>
                <a:gd name="T0" fmla="*/ 337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7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7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7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7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98D7198E-8942-4FE6-83B2-EDA8512B7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3562350"/>
              <a:ext cx="1071562" cy="1238250"/>
            </a:xfrm>
            <a:custGeom>
              <a:avLst/>
              <a:gdLst>
                <a:gd name="T0" fmla="*/ 338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8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8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8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8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5593F71F-4342-44DA-A7FD-75D309C94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3562350"/>
              <a:ext cx="1068387" cy="1238250"/>
            </a:xfrm>
            <a:custGeom>
              <a:avLst/>
              <a:gdLst>
                <a:gd name="T0" fmla="*/ 335 w 673"/>
                <a:gd name="T1" fmla="*/ 0 h 780"/>
                <a:gd name="T2" fmla="*/ 0 w 673"/>
                <a:gd name="T3" fmla="*/ 195 h 780"/>
                <a:gd name="T4" fmla="*/ 0 w 673"/>
                <a:gd name="T5" fmla="*/ 585 h 780"/>
                <a:gd name="T6" fmla="*/ 335 w 673"/>
                <a:gd name="T7" fmla="*/ 780 h 780"/>
                <a:gd name="T8" fmla="*/ 673 w 673"/>
                <a:gd name="T9" fmla="*/ 585 h 780"/>
                <a:gd name="T10" fmla="*/ 673 w 673"/>
                <a:gd name="T11" fmla="*/ 195 h 780"/>
                <a:gd name="T12" fmla="*/ 335 w 673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80">
                  <a:moveTo>
                    <a:pt x="335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5" y="780"/>
                  </a:lnTo>
                  <a:lnTo>
                    <a:pt x="673" y="585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206DFD2E-EE4F-4A52-9AAB-98162D109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43213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84D1899F-B2D3-4B0E-9DD6-5BC9C49A3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2611438"/>
              <a:ext cx="1066800" cy="1236663"/>
            </a:xfrm>
            <a:custGeom>
              <a:avLst/>
              <a:gdLst>
                <a:gd name="T0" fmla="*/ 337 w 672"/>
                <a:gd name="T1" fmla="*/ 0 h 779"/>
                <a:gd name="T2" fmla="*/ 0 w 672"/>
                <a:gd name="T3" fmla="*/ 195 h 779"/>
                <a:gd name="T4" fmla="*/ 0 w 672"/>
                <a:gd name="T5" fmla="*/ 584 h 779"/>
                <a:gd name="T6" fmla="*/ 337 w 672"/>
                <a:gd name="T7" fmla="*/ 779 h 779"/>
                <a:gd name="T8" fmla="*/ 672 w 672"/>
                <a:gd name="T9" fmla="*/ 584 h 779"/>
                <a:gd name="T10" fmla="*/ 672 w 672"/>
                <a:gd name="T11" fmla="*/ 195 h 779"/>
                <a:gd name="T12" fmla="*/ 337 w 672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2" y="584"/>
                  </a:lnTo>
                  <a:lnTo>
                    <a:pt x="672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4E2F18A3-8220-41A9-8533-5C4847F68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C6B9EFF8-64DD-4522-A6E6-80F3752EB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5461000"/>
              <a:ext cx="1041400" cy="1236663"/>
            </a:xfrm>
            <a:custGeom>
              <a:avLst/>
              <a:gdLst>
                <a:gd name="T0" fmla="*/ 319 w 656"/>
                <a:gd name="T1" fmla="*/ 779 h 779"/>
                <a:gd name="T2" fmla="*/ 656 w 656"/>
                <a:gd name="T3" fmla="*/ 584 h 779"/>
                <a:gd name="T4" fmla="*/ 656 w 656"/>
                <a:gd name="T5" fmla="*/ 195 h 779"/>
                <a:gd name="T6" fmla="*/ 319 w 656"/>
                <a:gd name="T7" fmla="*/ 0 h 779"/>
                <a:gd name="T8" fmla="*/ 0 w 656"/>
                <a:gd name="T9" fmla="*/ 183 h 779"/>
                <a:gd name="T10" fmla="*/ 0 w 656"/>
                <a:gd name="T11" fmla="*/ 594 h 779"/>
                <a:gd name="T12" fmla="*/ 319 w 656"/>
                <a:gd name="T13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79">
                  <a:moveTo>
                    <a:pt x="319" y="779"/>
                  </a:moveTo>
                  <a:lnTo>
                    <a:pt x="656" y="584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07F34A9D-565A-4956-8CE0-EE5B44776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453548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8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8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4ECF6CDF-5FE3-4892-8259-4C7B175EF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3562350"/>
              <a:ext cx="1041400" cy="1238250"/>
            </a:xfrm>
            <a:custGeom>
              <a:avLst/>
              <a:gdLst>
                <a:gd name="T0" fmla="*/ 319 w 656"/>
                <a:gd name="T1" fmla="*/ 780 h 780"/>
                <a:gd name="T2" fmla="*/ 656 w 656"/>
                <a:gd name="T3" fmla="*/ 585 h 780"/>
                <a:gd name="T4" fmla="*/ 656 w 656"/>
                <a:gd name="T5" fmla="*/ 195 h 780"/>
                <a:gd name="T6" fmla="*/ 319 w 656"/>
                <a:gd name="T7" fmla="*/ 0 h 780"/>
                <a:gd name="T8" fmla="*/ 0 w 656"/>
                <a:gd name="T9" fmla="*/ 183 h 780"/>
                <a:gd name="T10" fmla="*/ 0 w 656"/>
                <a:gd name="T11" fmla="*/ 594 h 780"/>
                <a:gd name="T12" fmla="*/ 319 w 656"/>
                <a:gd name="T1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80">
                  <a:moveTo>
                    <a:pt x="319" y="780"/>
                  </a:moveTo>
                  <a:lnTo>
                    <a:pt x="656" y="585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35C1F08D-B4D2-4ECA-B259-850D75C47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263683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9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9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248">
            <a:extLst>
              <a:ext uri="{FF2B5EF4-FFF2-40B4-BE49-F238E27FC236}">
                <a16:creationId xmlns:a16="http://schemas.microsoft.com/office/drawing/2014/main" id="{090D1C2E-5E40-460A-8D6C-49A172EA2951}"/>
              </a:ext>
            </a:extLst>
          </p:cNvPr>
          <p:cNvGrpSpPr>
            <a:grpSpLocks/>
          </p:cNvGrpSpPr>
          <p:nvPr/>
        </p:nvGrpSpPr>
        <p:grpSpPr bwMode="auto">
          <a:xfrm>
            <a:off x="1080652" y="3969"/>
            <a:ext cx="1033463" cy="4344988"/>
            <a:chOff x="1736" y="0"/>
            <a:chExt cx="651" cy="273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755" name="Oval 48">
              <a:extLst>
                <a:ext uri="{FF2B5EF4-FFF2-40B4-BE49-F238E27FC236}">
                  <a16:creationId xmlns:a16="http://schemas.microsoft.com/office/drawing/2014/main" id="{1949DC07-9877-4822-B441-58DDD7E74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6" name="Oval 49">
              <a:extLst>
                <a:ext uri="{FF2B5EF4-FFF2-40B4-BE49-F238E27FC236}">
                  <a16:creationId xmlns:a16="http://schemas.microsoft.com/office/drawing/2014/main" id="{AC54CE30-9B6A-418C-A961-597E9C4DE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" name="Oval 50">
              <a:extLst>
                <a:ext uri="{FF2B5EF4-FFF2-40B4-BE49-F238E27FC236}">
                  <a16:creationId xmlns:a16="http://schemas.microsoft.com/office/drawing/2014/main" id="{3CDBCD04-BA49-478D-B85E-02F88C46C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" name="Oval 51">
              <a:extLst>
                <a:ext uri="{FF2B5EF4-FFF2-40B4-BE49-F238E27FC236}">
                  <a16:creationId xmlns:a16="http://schemas.microsoft.com/office/drawing/2014/main" id="{BE198202-D401-4C77-BB46-DEA9ABB74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9" name="Oval 52">
              <a:extLst>
                <a:ext uri="{FF2B5EF4-FFF2-40B4-BE49-F238E27FC236}">
                  <a16:creationId xmlns:a16="http://schemas.microsoft.com/office/drawing/2014/main" id="{8DCCCB7C-468F-4B48-B822-257AA956A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209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0" name="Oval 53">
              <a:extLst>
                <a:ext uri="{FF2B5EF4-FFF2-40B4-BE49-F238E27FC236}">
                  <a16:creationId xmlns:a16="http://schemas.microsoft.com/office/drawing/2014/main" id="{6762C538-A3D9-4673-AFAD-B9C329E0E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105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1" name="Oval 54">
              <a:extLst>
                <a:ext uri="{FF2B5EF4-FFF2-40B4-BE49-F238E27FC236}">
                  <a16:creationId xmlns:a16="http://schemas.microsoft.com/office/drawing/2014/main" id="{AF2A4D85-003B-46A5-BE72-BEA803A94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000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2" name="Oval 55">
              <a:extLst>
                <a:ext uri="{FF2B5EF4-FFF2-40B4-BE49-F238E27FC236}">
                  <a16:creationId xmlns:a16="http://schemas.microsoft.com/office/drawing/2014/main" id="{272A604D-91BE-463B-989D-D580C83D1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3" name="Oval 56">
              <a:extLst>
                <a:ext uri="{FF2B5EF4-FFF2-40B4-BE49-F238E27FC236}">
                  <a16:creationId xmlns:a16="http://schemas.microsoft.com/office/drawing/2014/main" id="{377EE01A-37BF-4BAE-93B8-FCD033070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4" name="Oval 57">
              <a:extLst>
                <a:ext uri="{FF2B5EF4-FFF2-40B4-BE49-F238E27FC236}">
                  <a16:creationId xmlns:a16="http://schemas.microsoft.com/office/drawing/2014/main" id="{C82D715E-986A-4224-AE6F-51BF26F35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683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5" name="Oval 58">
              <a:extLst>
                <a:ext uri="{FF2B5EF4-FFF2-40B4-BE49-F238E27FC236}">
                  <a16:creationId xmlns:a16="http://schemas.microsoft.com/office/drawing/2014/main" id="{8B8EECB6-6D7B-4B00-A492-DC83BB129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6" name="Oval 59">
              <a:extLst>
                <a:ext uri="{FF2B5EF4-FFF2-40B4-BE49-F238E27FC236}">
                  <a16:creationId xmlns:a16="http://schemas.microsoft.com/office/drawing/2014/main" id="{FF0D2359-761F-4360-B4C0-3F8E12B22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473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7" name="Oval 60">
              <a:extLst>
                <a:ext uri="{FF2B5EF4-FFF2-40B4-BE49-F238E27FC236}">
                  <a16:creationId xmlns:a16="http://schemas.microsoft.com/office/drawing/2014/main" id="{DFA82FE7-09E0-48E0-A1B9-5188C7A64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367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" name="Oval 61">
              <a:extLst>
                <a:ext uri="{FF2B5EF4-FFF2-40B4-BE49-F238E27FC236}">
                  <a16:creationId xmlns:a16="http://schemas.microsoft.com/office/drawing/2014/main" id="{E483D270-A092-42A8-9F89-E524E751D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262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9" name="Oval 62">
              <a:extLst>
                <a:ext uri="{FF2B5EF4-FFF2-40B4-BE49-F238E27FC236}">
                  <a16:creationId xmlns:a16="http://schemas.microsoft.com/office/drawing/2014/main" id="{150A23C6-64AA-4892-9BE3-44D3FF5E2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156"/>
              <a:ext cx="16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0" name="Oval 63">
              <a:extLst>
                <a:ext uri="{FF2B5EF4-FFF2-40B4-BE49-F238E27FC236}">
                  <a16:creationId xmlns:a16="http://schemas.microsoft.com/office/drawing/2014/main" id="{D75728C9-D9BF-4B40-98A2-2503A2F5A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051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1" name="Oval 64">
              <a:extLst>
                <a:ext uri="{FF2B5EF4-FFF2-40B4-BE49-F238E27FC236}">
                  <a16:creationId xmlns:a16="http://schemas.microsoft.com/office/drawing/2014/main" id="{0E86D57B-4F60-4B08-BADE-E357F97D3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947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2" name="Oval 65">
              <a:extLst>
                <a:ext uri="{FF2B5EF4-FFF2-40B4-BE49-F238E27FC236}">
                  <a16:creationId xmlns:a16="http://schemas.microsoft.com/office/drawing/2014/main" id="{2F8E986D-546A-4056-80FA-83712EADE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3" name="Oval 66">
              <a:extLst>
                <a:ext uri="{FF2B5EF4-FFF2-40B4-BE49-F238E27FC236}">
                  <a16:creationId xmlns:a16="http://schemas.microsoft.com/office/drawing/2014/main" id="{35EA53B4-73CA-4A65-BAAB-9BC04F0F5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736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4" name="Oval 67">
              <a:extLst>
                <a:ext uri="{FF2B5EF4-FFF2-40B4-BE49-F238E27FC236}">
                  <a16:creationId xmlns:a16="http://schemas.microsoft.com/office/drawing/2014/main" id="{1C948E9E-CC24-48E4-B1B0-D4202431C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63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5" name="Oval 68">
              <a:extLst>
                <a:ext uri="{FF2B5EF4-FFF2-40B4-BE49-F238E27FC236}">
                  <a16:creationId xmlns:a16="http://schemas.microsoft.com/office/drawing/2014/main" id="{E7B2729B-705C-44B2-B1AB-D43D9BE30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6" name="Oval 69">
              <a:extLst>
                <a:ext uri="{FF2B5EF4-FFF2-40B4-BE49-F238E27FC236}">
                  <a16:creationId xmlns:a16="http://schemas.microsoft.com/office/drawing/2014/main" id="{A8D4C295-9C2F-4E69-BF9E-5E81D27D9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22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" name="Oval 70">
              <a:extLst>
                <a:ext uri="{FF2B5EF4-FFF2-40B4-BE49-F238E27FC236}">
                  <a16:creationId xmlns:a16="http://schemas.microsoft.com/office/drawing/2014/main" id="{6FE085E2-06EA-48F0-A999-FD9EB45D2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" name="Oval 71">
              <a:extLst>
                <a:ext uri="{FF2B5EF4-FFF2-40B4-BE49-F238E27FC236}">
                  <a16:creationId xmlns:a16="http://schemas.microsoft.com/office/drawing/2014/main" id="{C316610F-5B71-42B6-B2B6-BB6193945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" name="Oval 72">
              <a:extLst>
                <a:ext uri="{FF2B5EF4-FFF2-40B4-BE49-F238E27FC236}">
                  <a16:creationId xmlns:a16="http://schemas.microsoft.com/office/drawing/2014/main" id="{48D97BD6-4935-4B04-9B86-7AF3CCC09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08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0" name="Oval 73">
              <a:extLst>
                <a:ext uri="{FF2B5EF4-FFF2-40B4-BE49-F238E27FC236}">
                  <a16:creationId xmlns:a16="http://schemas.microsoft.com/office/drawing/2014/main" id="{4C206BA9-1376-4593-A779-0665CACAF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1" name="Oval 74">
              <a:extLst>
                <a:ext uri="{FF2B5EF4-FFF2-40B4-BE49-F238E27FC236}">
                  <a16:creationId xmlns:a16="http://schemas.microsoft.com/office/drawing/2014/main" id="{C6CA2CE3-EC38-431D-801C-4701D853A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2" name="Oval 75">
              <a:extLst>
                <a:ext uri="{FF2B5EF4-FFF2-40B4-BE49-F238E27FC236}">
                  <a16:creationId xmlns:a16="http://schemas.microsoft.com/office/drawing/2014/main" id="{689C1705-3AED-4AD6-B34D-CBB0D5EA3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3" name="Oval 76">
              <a:extLst>
                <a:ext uri="{FF2B5EF4-FFF2-40B4-BE49-F238E27FC236}">
                  <a16:creationId xmlns:a16="http://schemas.microsoft.com/office/drawing/2014/main" id="{57D4675F-7F57-4B71-A173-69000DEE7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4" name="Oval 77">
              <a:extLst>
                <a:ext uri="{FF2B5EF4-FFF2-40B4-BE49-F238E27FC236}">
                  <a16:creationId xmlns:a16="http://schemas.microsoft.com/office/drawing/2014/main" id="{62C757A9-FDDD-4198-A925-9FFA14A6D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5" name="Oval 78">
              <a:extLst>
                <a:ext uri="{FF2B5EF4-FFF2-40B4-BE49-F238E27FC236}">
                  <a16:creationId xmlns:a16="http://schemas.microsoft.com/office/drawing/2014/main" id="{7B0A7022-795D-4E18-AFFD-02A45EF23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314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6" name="Oval 79">
              <a:extLst>
                <a:ext uri="{FF2B5EF4-FFF2-40B4-BE49-F238E27FC236}">
                  <a16:creationId xmlns:a16="http://schemas.microsoft.com/office/drawing/2014/main" id="{1A2846F0-2112-4990-8A23-9C52E5910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7" name="Oval 80">
              <a:extLst>
                <a:ext uri="{FF2B5EF4-FFF2-40B4-BE49-F238E27FC236}">
                  <a16:creationId xmlns:a16="http://schemas.microsoft.com/office/drawing/2014/main" id="{0812AC34-974D-427C-A961-8274B91CC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" name="Oval 81">
              <a:extLst>
                <a:ext uri="{FF2B5EF4-FFF2-40B4-BE49-F238E27FC236}">
                  <a16:creationId xmlns:a16="http://schemas.microsoft.com/office/drawing/2014/main" id="{96225CA4-2C93-4FE0-9796-F00B798F9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9" name="Oval 82">
              <a:extLst>
                <a:ext uri="{FF2B5EF4-FFF2-40B4-BE49-F238E27FC236}">
                  <a16:creationId xmlns:a16="http://schemas.microsoft.com/office/drawing/2014/main" id="{A0FD958E-EEF5-46F7-B14B-8FC67CB69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892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0" name="Oval 83">
              <a:extLst>
                <a:ext uri="{FF2B5EF4-FFF2-40B4-BE49-F238E27FC236}">
                  <a16:creationId xmlns:a16="http://schemas.microsoft.com/office/drawing/2014/main" id="{51C61B90-5FE3-41D4-936B-F365B0599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787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1" name="Oval 84">
              <a:extLst>
                <a:ext uri="{FF2B5EF4-FFF2-40B4-BE49-F238E27FC236}">
                  <a16:creationId xmlns:a16="http://schemas.microsoft.com/office/drawing/2014/main" id="{D7496B2B-09C3-413D-BFBA-F8A073A24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2" name="Oval 85">
              <a:extLst>
                <a:ext uri="{FF2B5EF4-FFF2-40B4-BE49-F238E27FC236}">
                  <a16:creationId xmlns:a16="http://schemas.microsoft.com/office/drawing/2014/main" id="{36785697-4E8F-4241-AE9C-F8F4D93D5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3" name="Oval 86">
              <a:extLst>
                <a:ext uri="{FF2B5EF4-FFF2-40B4-BE49-F238E27FC236}">
                  <a16:creationId xmlns:a16="http://schemas.microsoft.com/office/drawing/2014/main" id="{15E3F034-EB95-463E-AB2D-2C7882A8D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4" name="Oval 87">
              <a:extLst>
                <a:ext uri="{FF2B5EF4-FFF2-40B4-BE49-F238E27FC236}">
                  <a16:creationId xmlns:a16="http://schemas.microsoft.com/office/drawing/2014/main" id="{4640E88D-6FF3-4233-A9A1-977E96BDC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5" name="Oval 88">
              <a:extLst>
                <a:ext uri="{FF2B5EF4-FFF2-40B4-BE49-F238E27FC236}">
                  <a16:creationId xmlns:a16="http://schemas.microsoft.com/office/drawing/2014/main" id="{99C02E49-FE31-411A-967E-31E353C59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6" name="Oval 89">
              <a:extLst>
                <a:ext uri="{FF2B5EF4-FFF2-40B4-BE49-F238E27FC236}">
                  <a16:creationId xmlns:a16="http://schemas.microsoft.com/office/drawing/2014/main" id="{E244F55D-51FD-45CE-A3B1-03F23506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7" name="Oval 90">
              <a:extLst>
                <a:ext uri="{FF2B5EF4-FFF2-40B4-BE49-F238E27FC236}">
                  <a16:creationId xmlns:a16="http://schemas.microsoft.com/office/drawing/2014/main" id="{0FDF636E-92EC-41A9-9F8A-CFDFC7CF1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" name="Oval 91">
              <a:extLst>
                <a:ext uri="{FF2B5EF4-FFF2-40B4-BE49-F238E27FC236}">
                  <a16:creationId xmlns:a16="http://schemas.microsoft.com/office/drawing/2014/main" id="{E2D483F0-5061-4691-9BC7-E574AB4AC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9" name="Oval 92">
              <a:extLst>
                <a:ext uri="{FF2B5EF4-FFF2-40B4-BE49-F238E27FC236}">
                  <a16:creationId xmlns:a16="http://schemas.microsoft.com/office/drawing/2014/main" id="{08BD50EF-6CEC-4BEF-824F-ADD93A1B8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838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0" name="Oval 93">
              <a:extLst>
                <a:ext uri="{FF2B5EF4-FFF2-40B4-BE49-F238E27FC236}">
                  <a16:creationId xmlns:a16="http://schemas.microsoft.com/office/drawing/2014/main" id="{E710A45F-28F1-42CD-8D69-275EC9ADB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73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1" name="Oval 94">
              <a:extLst>
                <a:ext uri="{FF2B5EF4-FFF2-40B4-BE49-F238E27FC236}">
                  <a16:creationId xmlns:a16="http://schemas.microsoft.com/office/drawing/2014/main" id="{FFF9481E-A0F9-41DC-9C35-25F5D2803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627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2" name="Oval 95">
              <a:extLst>
                <a:ext uri="{FF2B5EF4-FFF2-40B4-BE49-F238E27FC236}">
                  <a16:creationId xmlns:a16="http://schemas.microsoft.com/office/drawing/2014/main" id="{5449F13D-6EBA-4298-B901-8AD66237D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523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3" name="Oval 96">
              <a:extLst>
                <a:ext uri="{FF2B5EF4-FFF2-40B4-BE49-F238E27FC236}">
                  <a16:creationId xmlns:a16="http://schemas.microsoft.com/office/drawing/2014/main" id="{31A66584-14CD-4CBD-B9AC-D8F8C8719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418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4" name="Oval 97">
              <a:extLst>
                <a:ext uri="{FF2B5EF4-FFF2-40B4-BE49-F238E27FC236}">
                  <a16:creationId xmlns:a16="http://schemas.microsoft.com/office/drawing/2014/main" id="{6836CFCE-A03F-439C-841B-61E830959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31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5" name="Oval 98">
              <a:extLst>
                <a:ext uri="{FF2B5EF4-FFF2-40B4-BE49-F238E27FC236}">
                  <a16:creationId xmlns:a16="http://schemas.microsoft.com/office/drawing/2014/main" id="{C35C37D6-CBBC-4698-893B-9B7A1315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209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6" name="Oval 99">
              <a:extLst>
                <a:ext uri="{FF2B5EF4-FFF2-40B4-BE49-F238E27FC236}">
                  <a16:creationId xmlns:a16="http://schemas.microsoft.com/office/drawing/2014/main" id="{188B552A-86B8-4491-B04A-E58C4E5E2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7" name="Oval 100">
              <a:extLst>
                <a:ext uri="{FF2B5EF4-FFF2-40B4-BE49-F238E27FC236}">
                  <a16:creationId xmlns:a16="http://schemas.microsoft.com/office/drawing/2014/main" id="{7E616E49-D654-47F9-8D04-D73E7DD94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0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8" name="Oval 101">
              <a:extLst>
                <a:ext uri="{FF2B5EF4-FFF2-40B4-BE49-F238E27FC236}">
                  <a16:creationId xmlns:a16="http://schemas.microsoft.com/office/drawing/2014/main" id="{AECEF763-3417-4EA0-B95B-3AF911D42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" name="Oval 102">
              <a:extLst>
                <a:ext uri="{FF2B5EF4-FFF2-40B4-BE49-F238E27FC236}">
                  <a16:creationId xmlns:a16="http://schemas.microsoft.com/office/drawing/2014/main" id="{2343022C-980B-4A5C-AEE6-74828F048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0" name="Oval 103">
              <a:extLst>
                <a:ext uri="{FF2B5EF4-FFF2-40B4-BE49-F238E27FC236}">
                  <a16:creationId xmlns:a16="http://schemas.microsoft.com/office/drawing/2014/main" id="{88564F78-34B1-4D62-A571-3BE3C75B7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525"/>
              <a:ext cx="2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1" name="Oval 104">
              <a:extLst>
                <a:ext uri="{FF2B5EF4-FFF2-40B4-BE49-F238E27FC236}">
                  <a16:creationId xmlns:a16="http://schemas.microsoft.com/office/drawing/2014/main" id="{12F04558-D198-4596-B220-0BDEB164D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2" name="Oval 105">
              <a:extLst>
                <a:ext uri="{FF2B5EF4-FFF2-40B4-BE49-F238E27FC236}">
                  <a16:creationId xmlns:a16="http://schemas.microsoft.com/office/drawing/2014/main" id="{312312DC-5E9A-49B8-85BE-637019FD9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3" name="Oval 106">
              <a:extLst>
                <a:ext uri="{FF2B5EF4-FFF2-40B4-BE49-F238E27FC236}">
                  <a16:creationId xmlns:a16="http://schemas.microsoft.com/office/drawing/2014/main" id="{514E69EF-3883-4F51-B55D-CEFCE4FDB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4" name="Oval 107">
              <a:extLst>
                <a:ext uri="{FF2B5EF4-FFF2-40B4-BE49-F238E27FC236}">
                  <a16:creationId xmlns:a16="http://schemas.microsoft.com/office/drawing/2014/main" id="{0CDD89F4-FC3A-4671-AAAA-3AED1CFE3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5" name="Oval 108">
              <a:extLst>
                <a:ext uri="{FF2B5EF4-FFF2-40B4-BE49-F238E27FC236}">
                  <a16:creationId xmlns:a16="http://schemas.microsoft.com/office/drawing/2014/main" id="{E4D494A1-2A38-470A-A132-76EED0725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6" name="Oval 109">
              <a:extLst>
                <a:ext uri="{FF2B5EF4-FFF2-40B4-BE49-F238E27FC236}">
                  <a16:creationId xmlns:a16="http://schemas.microsoft.com/office/drawing/2014/main" id="{E952B3D7-A7BC-4E57-9CC7-C51F188E7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7" name="Oval 110">
              <a:extLst>
                <a:ext uri="{FF2B5EF4-FFF2-40B4-BE49-F238E27FC236}">
                  <a16:creationId xmlns:a16="http://schemas.microsoft.com/office/drawing/2014/main" id="{B6FED8D1-CF0E-4370-8FE8-29B3B9D0A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8" name="Oval 111">
              <a:extLst>
                <a:ext uri="{FF2B5EF4-FFF2-40B4-BE49-F238E27FC236}">
                  <a16:creationId xmlns:a16="http://schemas.microsoft.com/office/drawing/2014/main" id="{CD3B89D7-1324-43FE-BA75-8136D8B0C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" name="Oval 112">
              <a:extLst>
                <a:ext uri="{FF2B5EF4-FFF2-40B4-BE49-F238E27FC236}">
                  <a16:creationId xmlns:a16="http://schemas.microsoft.com/office/drawing/2014/main" id="{53ED8333-1487-4E9D-BC65-5E05A05DA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" name="Oval 113">
              <a:extLst>
                <a:ext uri="{FF2B5EF4-FFF2-40B4-BE49-F238E27FC236}">
                  <a16:creationId xmlns:a16="http://schemas.microsoft.com/office/drawing/2014/main" id="{4140547F-7154-49A8-8BDC-3A229BC6A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" name="Oval 114">
              <a:extLst>
                <a:ext uri="{FF2B5EF4-FFF2-40B4-BE49-F238E27FC236}">
                  <a16:creationId xmlns:a16="http://schemas.microsoft.com/office/drawing/2014/main" id="{E23CF126-A596-4EF0-8481-C6A4B2C79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2" name="Oval 115">
              <a:extLst>
                <a:ext uri="{FF2B5EF4-FFF2-40B4-BE49-F238E27FC236}">
                  <a16:creationId xmlns:a16="http://schemas.microsoft.com/office/drawing/2014/main" id="{F0F3079C-4BD6-4EDA-A80A-2293DA4D6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3" name="Oval 116">
              <a:extLst>
                <a:ext uri="{FF2B5EF4-FFF2-40B4-BE49-F238E27FC236}">
                  <a16:creationId xmlns:a16="http://schemas.microsoft.com/office/drawing/2014/main" id="{201EB119-1F5B-4479-B6CA-0F57676EC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4" name="Oval 117">
              <a:extLst>
                <a:ext uri="{FF2B5EF4-FFF2-40B4-BE49-F238E27FC236}">
                  <a16:creationId xmlns:a16="http://schemas.microsoft.com/office/drawing/2014/main" id="{B4AABD18-F7AD-47A7-B1A7-1FCD65E6B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5" name="Oval 118">
              <a:extLst>
                <a:ext uri="{FF2B5EF4-FFF2-40B4-BE49-F238E27FC236}">
                  <a16:creationId xmlns:a16="http://schemas.microsoft.com/office/drawing/2014/main" id="{616FF724-399D-4CD0-8D40-2F1F22FF4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6" name="Oval 119">
              <a:extLst>
                <a:ext uri="{FF2B5EF4-FFF2-40B4-BE49-F238E27FC236}">
                  <a16:creationId xmlns:a16="http://schemas.microsoft.com/office/drawing/2014/main" id="{8F388AF7-F18E-47C5-A725-875FFE3FA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838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7" name="Oval 120">
              <a:extLst>
                <a:ext uri="{FF2B5EF4-FFF2-40B4-BE49-F238E27FC236}">
                  <a16:creationId xmlns:a16="http://schemas.microsoft.com/office/drawing/2014/main" id="{18984043-5645-49BD-9B6B-B560B35D0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73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8" name="Oval 121">
              <a:extLst>
                <a:ext uri="{FF2B5EF4-FFF2-40B4-BE49-F238E27FC236}">
                  <a16:creationId xmlns:a16="http://schemas.microsoft.com/office/drawing/2014/main" id="{23DC317E-025E-4DA8-A551-601F3964B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627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" name="Oval 122">
              <a:extLst>
                <a:ext uri="{FF2B5EF4-FFF2-40B4-BE49-F238E27FC236}">
                  <a16:creationId xmlns:a16="http://schemas.microsoft.com/office/drawing/2014/main" id="{058B8695-E3D4-44EE-9CF1-32E44FE88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523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" name="Oval 123">
              <a:extLst>
                <a:ext uri="{FF2B5EF4-FFF2-40B4-BE49-F238E27FC236}">
                  <a16:creationId xmlns:a16="http://schemas.microsoft.com/office/drawing/2014/main" id="{D1F272C9-574E-4E0D-A3C6-C22B03E8E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418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1" name="Oval 124">
              <a:extLst>
                <a:ext uri="{FF2B5EF4-FFF2-40B4-BE49-F238E27FC236}">
                  <a16:creationId xmlns:a16="http://schemas.microsoft.com/office/drawing/2014/main" id="{4547D3D3-54F3-4956-9E47-F582CD282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1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2" name="Oval 125">
              <a:extLst>
                <a:ext uri="{FF2B5EF4-FFF2-40B4-BE49-F238E27FC236}">
                  <a16:creationId xmlns:a16="http://schemas.microsoft.com/office/drawing/2014/main" id="{A3740D45-2155-43B1-B839-CA7F1DE7D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209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3" name="Oval 126">
              <a:extLst>
                <a:ext uri="{FF2B5EF4-FFF2-40B4-BE49-F238E27FC236}">
                  <a16:creationId xmlns:a16="http://schemas.microsoft.com/office/drawing/2014/main" id="{CD589A55-DD20-429C-A306-B08338A1D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104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4" name="Oval 127">
              <a:extLst>
                <a:ext uri="{FF2B5EF4-FFF2-40B4-BE49-F238E27FC236}">
                  <a16:creationId xmlns:a16="http://schemas.microsoft.com/office/drawing/2014/main" id="{890567A3-A1E1-4CD0-8DFD-70F9590DB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0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5" name="Oval 128">
              <a:extLst>
                <a:ext uri="{FF2B5EF4-FFF2-40B4-BE49-F238E27FC236}">
                  <a16:creationId xmlns:a16="http://schemas.microsoft.com/office/drawing/2014/main" id="{0AC38D77-0F57-4D01-92A3-D3E4D0AD7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6" name="Oval 129">
              <a:extLst>
                <a:ext uri="{FF2B5EF4-FFF2-40B4-BE49-F238E27FC236}">
                  <a16:creationId xmlns:a16="http://schemas.microsoft.com/office/drawing/2014/main" id="{25234C29-662D-4AEE-98A6-C7362E5E4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631"/>
              <a:ext cx="5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7" name="Oval 130">
              <a:extLst>
                <a:ext uri="{FF2B5EF4-FFF2-40B4-BE49-F238E27FC236}">
                  <a16:creationId xmlns:a16="http://schemas.microsoft.com/office/drawing/2014/main" id="{068D415C-3ED2-400E-BD68-5BE65799F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525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8" name="Oval 131">
              <a:extLst>
                <a:ext uri="{FF2B5EF4-FFF2-40B4-BE49-F238E27FC236}">
                  <a16:creationId xmlns:a16="http://schemas.microsoft.com/office/drawing/2014/main" id="{2284A6AD-A016-412F-BB14-A015071E3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420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" name="Oval 132">
              <a:extLst>
                <a:ext uri="{FF2B5EF4-FFF2-40B4-BE49-F238E27FC236}">
                  <a16:creationId xmlns:a16="http://schemas.microsoft.com/office/drawing/2014/main" id="{7CDB906E-AAE2-4397-B410-B77BC358F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314"/>
              <a:ext cx="9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" name="Oval 133">
              <a:extLst>
                <a:ext uri="{FF2B5EF4-FFF2-40B4-BE49-F238E27FC236}">
                  <a16:creationId xmlns:a16="http://schemas.microsoft.com/office/drawing/2014/main" id="{F73844A4-E67E-4733-B448-097EB95B0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209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1" name="Oval 134">
              <a:extLst>
                <a:ext uri="{FF2B5EF4-FFF2-40B4-BE49-F238E27FC236}">
                  <a16:creationId xmlns:a16="http://schemas.microsoft.com/office/drawing/2014/main" id="{B3BCD731-E3B2-405C-ACFF-86B1D801D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2103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2" name="Oval 135">
              <a:extLst>
                <a:ext uri="{FF2B5EF4-FFF2-40B4-BE49-F238E27FC236}">
                  <a16:creationId xmlns:a16="http://schemas.microsoft.com/office/drawing/2014/main" id="{63BC2FEE-E815-4BB5-B7D3-2D95F1B7D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998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3" name="Oval 136">
              <a:extLst>
                <a:ext uri="{FF2B5EF4-FFF2-40B4-BE49-F238E27FC236}">
                  <a16:creationId xmlns:a16="http://schemas.microsoft.com/office/drawing/2014/main" id="{443BC02D-019F-4D11-A70C-3C26E3545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892"/>
              <a:ext cx="13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4" name="Oval 137">
              <a:extLst>
                <a:ext uri="{FF2B5EF4-FFF2-40B4-BE49-F238E27FC236}">
                  <a16:creationId xmlns:a16="http://schemas.microsoft.com/office/drawing/2014/main" id="{EED53809-8E62-40F6-BFE7-80FFA65B5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787"/>
              <a:ext cx="17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5" name="Oval 138">
              <a:extLst>
                <a:ext uri="{FF2B5EF4-FFF2-40B4-BE49-F238E27FC236}">
                  <a16:creationId xmlns:a16="http://schemas.microsoft.com/office/drawing/2014/main" id="{0AA38E96-2885-4598-A80F-DF68C3006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681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6" name="Oval 139">
              <a:extLst>
                <a:ext uri="{FF2B5EF4-FFF2-40B4-BE49-F238E27FC236}">
                  <a16:creationId xmlns:a16="http://schemas.microsoft.com/office/drawing/2014/main" id="{241920DF-6633-4348-984E-2EB4C2CAE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576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7" name="Oval 140">
              <a:extLst>
                <a:ext uri="{FF2B5EF4-FFF2-40B4-BE49-F238E27FC236}">
                  <a16:creationId xmlns:a16="http://schemas.microsoft.com/office/drawing/2014/main" id="{BBB0832F-58B9-47B8-8176-D879A50AA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471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8" name="Oval 141">
              <a:extLst>
                <a:ext uri="{FF2B5EF4-FFF2-40B4-BE49-F238E27FC236}">
                  <a16:creationId xmlns:a16="http://schemas.microsoft.com/office/drawing/2014/main" id="{A6B8B0BB-C6D5-47D0-B5B4-694CB74BC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363"/>
              <a:ext cx="21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9" name="Oval 142">
              <a:extLst>
                <a:ext uri="{FF2B5EF4-FFF2-40B4-BE49-F238E27FC236}">
                  <a16:creationId xmlns:a16="http://schemas.microsoft.com/office/drawing/2014/main" id="{54EC53D2-9812-400A-BC1B-47CFCA810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258"/>
              <a:ext cx="25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0" name="Oval 143">
              <a:extLst>
                <a:ext uri="{FF2B5EF4-FFF2-40B4-BE49-F238E27FC236}">
                  <a16:creationId xmlns:a16="http://schemas.microsoft.com/office/drawing/2014/main" id="{DE2BDA63-36E2-4502-81A5-1ED01E56B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152"/>
              <a:ext cx="25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1" name="Oval 144">
              <a:extLst>
                <a:ext uri="{FF2B5EF4-FFF2-40B4-BE49-F238E27FC236}">
                  <a16:creationId xmlns:a16="http://schemas.microsoft.com/office/drawing/2014/main" id="{367570A2-1B0B-480B-8EAD-5E5178A39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7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2" name="Oval 145">
              <a:extLst>
                <a:ext uri="{FF2B5EF4-FFF2-40B4-BE49-F238E27FC236}">
                  <a16:creationId xmlns:a16="http://schemas.microsoft.com/office/drawing/2014/main" id="{9958B8F0-58E9-4C1D-8EA1-172D75799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3" name="Oval 146">
              <a:extLst>
                <a:ext uri="{FF2B5EF4-FFF2-40B4-BE49-F238E27FC236}">
                  <a16:creationId xmlns:a16="http://schemas.microsoft.com/office/drawing/2014/main" id="{BF5C0719-ABE1-4DDF-867C-F68E7C822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838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4" name="Oval 147">
              <a:extLst>
                <a:ext uri="{FF2B5EF4-FFF2-40B4-BE49-F238E27FC236}">
                  <a16:creationId xmlns:a16="http://schemas.microsoft.com/office/drawing/2014/main" id="{5E0E8163-42F5-4FA5-91BE-9E61E0FA5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73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5" name="Oval 148">
              <a:extLst>
                <a:ext uri="{FF2B5EF4-FFF2-40B4-BE49-F238E27FC236}">
                  <a16:creationId xmlns:a16="http://schemas.microsoft.com/office/drawing/2014/main" id="{4B99FA1C-9C44-4201-A8E2-E5EA4F7DE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627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6" name="Oval 149">
              <a:extLst>
                <a:ext uri="{FF2B5EF4-FFF2-40B4-BE49-F238E27FC236}">
                  <a16:creationId xmlns:a16="http://schemas.microsoft.com/office/drawing/2014/main" id="{B25CE6CB-4985-4736-B96F-3EB3787B4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523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7" name="Oval 150">
              <a:extLst>
                <a:ext uri="{FF2B5EF4-FFF2-40B4-BE49-F238E27FC236}">
                  <a16:creationId xmlns:a16="http://schemas.microsoft.com/office/drawing/2014/main" id="{A619DE21-2418-4738-826E-FCAF609FB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418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8" name="Oval 151">
              <a:extLst>
                <a:ext uri="{FF2B5EF4-FFF2-40B4-BE49-F238E27FC236}">
                  <a16:creationId xmlns:a16="http://schemas.microsoft.com/office/drawing/2014/main" id="{D4ACB6DB-A6F5-46F2-8BDF-29C324EF0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1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9" name="Oval 152">
              <a:extLst>
                <a:ext uri="{FF2B5EF4-FFF2-40B4-BE49-F238E27FC236}">
                  <a16:creationId xmlns:a16="http://schemas.microsoft.com/office/drawing/2014/main" id="{707F79F4-ADBE-4A94-9E16-D8C20808A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09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0" name="Oval 153">
              <a:extLst>
                <a:ext uri="{FF2B5EF4-FFF2-40B4-BE49-F238E27FC236}">
                  <a16:creationId xmlns:a16="http://schemas.microsoft.com/office/drawing/2014/main" id="{9E8212B9-79C7-491E-8A52-F7B1EE664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1" name="Oval 154">
              <a:extLst>
                <a:ext uri="{FF2B5EF4-FFF2-40B4-BE49-F238E27FC236}">
                  <a16:creationId xmlns:a16="http://schemas.microsoft.com/office/drawing/2014/main" id="{90DF08BF-3AE0-43BE-ABB9-E17A5F4A8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0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2" name="Oval 155">
              <a:extLst>
                <a:ext uri="{FF2B5EF4-FFF2-40B4-BE49-F238E27FC236}">
                  <a16:creationId xmlns:a16="http://schemas.microsoft.com/office/drawing/2014/main" id="{1E653703-F7AC-4021-8605-A098A9D88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3" name="Oval 156">
              <a:extLst>
                <a:ext uri="{FF2B5EF4-FFF2-40B4-BE49-F238E27FC236}">
                  <a16:creationId xmlns:a16="http://schemas.microsoft.com/office/drawing/2014/main" id="{419A0BD0-F4CA-4B17-9FC6-04B8359F7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4" name="Oval 157">
              <a:extLst>
                <a:ext uri="{FF2B5EF4-FFF2-40B4-BE49-F238E27FC236}">
                  <a16:creationId xmlns:a16="http://schemas.microsoft.com/office/drawing/2014/main" id="{D0825793-EC2F-42CA-9889-5D4061264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5" name="Oval 158">
              <a:extLst>
                <a:ext uri="{FF2B5EF4-FFF2-40B4-BE49-F238E27FC236}">
                  <a16:creationId xmlns:a16="http://schemas.microsoft.com/office/drawing/2014/main" id="{2A29F497-F44A-4EAF-87DC-BEB53D073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6" name="Oval 159">
              <a:extLst>
                <a:ext uri="{FF2B5EF4-FFF2-40B4-BE49-F238E27FC236}">
                  <a16:creationId xmlns:a16="http://schemas.microsoft.com/office/drawing/2014/main" id="{7F2827C0-8805-4C3E-AEC8-E793FA46A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7" name="Oval 160">
              <a:extLst>
                <a:ext uri="{FF2B5EF4-FFF2-40B4-BE49-F238E27FC236}">
                  <a16:creationId xmlns:a16="http://schemas.microsoft.com/office/drawing/2014/main" id="{32A2F908-22D1-4505-B306-CD681E7AE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8" name="Oval 161">
              <a:extLst>
                <a:ext uri="{FF2B5EF4-FFF2-40B4-BE49-F238E27FC236}">
                  <a16:creationId xmlns:a16="http://schemas.microsoft.com/office/drawing/2014/main" id="{3265C95F-F916-47B8-9160-A3AA20114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9" name="Oval 162">
              <a:extLst>
                <a:ext uri="{FF2B5EF4-FFF2-40B4-BE49-F238E27FC236}">
                  <a16:creationId xmlns:a16="http://schemas.microsoft.com/office/drawing/2014/main" id="{7BE91CC1-97F7-4CA5-A7BA-18BF0A353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" name="Oval 163">
              <a:extLst>
                <a:ext uri="{FF2B5EF4-FFF2-40B4-BE49-F238E27FC236}">
                  <a16:creationId xmlns:a16="http://schemas.microsoft.com/office/drawing/2014/main" id="{88AD789B-BF3B-4C9E-A480-056B04503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1" name="Oval 164">
              <a:extLst>
                <a:ext uri="{FF2B5EF4-FFF2-40B4-BE49-F238E27FC236}">
                  <a16:creationId xmlns:a16="http://schemas.microsoft.com/office/drawing/2014/main" id="{1F269833-34D5-40EE-A658-67F2DD38F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2" name="Oval 165">
              <a:extLst>
                <a:ext uri="{FF2B5EF4-FFF2-40B4-BE49-F238E27FC236}">
                  <a16:creationId xmlns:a16="http://schemas.microsoft.com/office/drawing/2014/main" id="{F9069843-6183-413F-9941-C0A477581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3" name="Oval 166">
              <a:extLst>
                <a:ext uri="{FF2B5EF4-FFF2-40B4-BE49-F238E27FC236}">
                  <a16:creationId xmlns:a16="http://schemas.microsoft.com/office/drawing/2014/main" id="{4AFD03AE-D12D-42FF-AAFE-9BD0DE1B5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4" name="Oval 167">
              <a:extLst>
                <a:ext uri="{FF2B5EF4-FFF2-40B4-BE49-F238E27FC236}">
                  <a16:creationId xmlns:a16="http://schemas.microsoft.com/office/drawing/2014/main" id="{14B52C93-2F73-4C7B-AFEA-823840CB9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5" name="Oval 168">
              <a:extLst>
                <a:ext uri="{FF2B5EF4-FFF2-40B4-BE49-F238E27FC236}">
                  <a16:creationId xmlns:a16="http://schemas.microsoft.com/office/drawing/2014/main" id="{6D2F008C-C7A2-458E-82A4-772554831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6" name="Oval 169">
              <a:extLst>
                <a:ext uri="{FF2B5EF4-FFF2-40B4-BE49-F238E27FC236}">
                  <a16:creationId xmlns:a16="http://schemas.microsoft.com/office/drawing/2014/main" id="{E0C7B37F-3F69-4553-9532-4D05F2D3B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7" name="Oval 170">
              <a:extLst>
                <a:ext uri="{FF2B5EF4-FFF2-40B4-BE49-F238E27FC236}">
                  <a16:creationId xmlns:a16="http://schemas.microsoft.com/office/drawing/2014/main" id="{9C07940E-7AD6-4FA4-BA21-897AEF277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8" name="Oval 171">
              <a:extLst>
                <a:ext uri="{FF2B5EF4-FFF2-40B4-BE49-F238E27FC236}">
                  <a16:creationId xmlns:a16="http://schemas.microsoft.com/office/drawing/2014/main" id="{B515F487-DBA4-4C7E-A06D-6E2F63FB0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9" name="Oval 172">
              <a:extLst>
                <a:ext uri="{FF2B5EF4-FFF2-40B4-BE49-F238E27FC236}">
                  <a16:creationId xmlns:a16="http://schemas.microsoft.com/office/drawing/2014/main" id="{99EE8447-56F3-43BA-8DC7-A90AC3ACE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0" name="Oval 173">
              <a:extLst>
                <a:ext uri="{FF2B5EF4-FFF2-40B4-BE49-F238E27FC236}">
                  <a16:creationId xmlns:a16="http://schemas.microsoft.com/office/drawing/2014/main" id="{795D7DFC-48C5-4830-BBC9-74B1CA49D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1" name="Oval 174">
              <a:extLst>
                <a:ext uri="{FF2B5EF4-FFF2-40B4-BE49-F238E27FC236}">
                  <a16:creationId xmlns:a16="http://schemas.microsoft.com/office/drawing/2014/main" id="{4DE0BF3A-9F2B-4C40-9D68-4BBAAC300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2" name="Oval 175">
              <a:extLst>
                <a:ext uri="{FF2B5EF4-FFF2-40B4-BE49-F238E27FC236}">
                  <a16:creationId xmlns:a16="http://schemas.microsoft.com/office/drawing/2014/main" id="{0A5F7AEC-01D1-4817-B169-C5A482AB2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3" name="Oval 176">
              <a:extLst>
                <a:ext uri="{FF2B5EF4-FFF2-40B4-BE49-F238E27FC236}">
                  <a16:creationId xmlns:a16="http://schemas.microsoft.com/office/drawing/2014/main" id="{FC52D803-510F-4618-BED2-FB3FF6C3A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4" name="Oval 177">
              <a:extLst>
                <a:ext uri="{FF2B5EF4-FFF2-40B4-BE49-F238E27FC236}">
                  <a16:creationId xmlns:a16="http://schemas.microsoft.com/office/drawing/2014/main" id="{DEC25E23-BFD6-4A57-9365-B3E27D404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5" name="Oval 178">
              <a:extLst>
                <a:ext uri="{FF2B5EF4-FFF2-40B4-BE49-F238E27FC236}">
                  <a16:creationId xmlns:a16="http://schemas.microsoft.com/office/drawing/2014/main" id="{FC43323A-FA67-45E1-B8BC-4E378F957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6" name="Oval 179">
              <a:extLst>
                <a:ext uri="{FF2B5EF4-FFF2-40B4-BE49-F238E27FC236}">
                  <a16:creationId xmlns:a16="http://schemas.microsoft.com/office/drawing/2014/main" id="{8E647F7C-A62F-45EB-9788-6A59F1DF6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7" name="Oval 180">
              <a:extLst>
                <a:ext uri="{FF2B5EF4-FFF2-40B4-BE49-F238E27FC236}">
                  <a16:creationId xmlns:a16="http://schemas.microsoft.com/office/drawing/2014/main" id="{D0B0339F-E2CE-4BB5-822F-FC9118E53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8" name="Oval 181">
              <a:extLst>
                <a:ext uri="{FF2B5EF4-FFF2-40B4-BE49-F238E27FC236}">
                  <a16:creationId xmlns:a16="http://schemas.microsoft.com/office/drawing/2014/main" id="{9FB367D5-AFC1-4A70-84D9-07116C562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9" name="Oval 182">
              <a:extLst>
                <a:ext uri="{FF2B5EF4-FFF2-40B4-BE49-F238E27FC236}">
                  <a16:creationId xmlns:a16="http://schemas.microsoft.com/office/drawing/2014/main" id="{F2C95DEB-1AFD-462B-8A9F-04C08BA51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0" name="Oval 183">
              <a:extLst>
                <a:ext uri="{FF2B5EF4-FFF2-40B4-BE49-F238E27FC236}">
                  <a16:creationId xmlns:a16="http://schemas.microsoft.com/office/drawing/2014/main" id="{8A8D7513-178D-4997-9E4C-DF88DCF21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" name="Oval 184">
              <a:extLst>
                <a:ext uri="{FF2B5EF4-FFF2-40B4-BE49-F238E27FC236}">
                  <a16:creationId xmlns:a16="http://schemas.microsoft.com/office/drawing/2014/main" id="{9E9BD16C-512E-47E0-ACFE-BDFE4E7A1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2" name="Oval 185">
              <a:extLst>
                <a:ext uri="{FF2B5EF4-FFF2-40B4-BE49-F238E27FC236}">
                  <a16:creationId xmlns:a16="http://schemas.microsoft.com/office/drawing/2014/main" id="{E0CE6961-8794-4E75-A3F7-1A9AEF8B0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3" name="Oval 186">
              <a:extLst>
                <a:ext uri="{FF2B5EF4-FFF2-40B4-BE49-F238E27FC236}">
                  <a16:creationId xmlns:a16="http://schemas.microsoft.com/office/drawing/2014/main" id="{1BAD9AD9-CB4B-436D-BC38-57E903693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4" name="Oval 187">
              <a:extLst>
                <a:ext uri="{FF2B5EF4-FFF2-40B4-BE49-F238E27FC236}">
                  <a16:creationId xmlns:a16="http://schemas.microsoft.com/office/drawing/2014/main" id="{95B5844C-0F46-43A3-AE06-649A3DCD5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5" name="Oval 188">
              <a:extLst>
                <a:ext uri="{FF2B5EF4-FFF2-40B4-BE49-F238E27FC236}">
                  <a16:creationId xmlns:a16="http://schemas.microsoft.com/office/drawing/2014/main" id="{0D4C6E5A-C698-45F4-9D77-5FF7D083F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" name="Oval 189">
              <a:extLst>
                <a:ext uri="{FF2B5EF4-FFF2-40B4-BE49-F238E27FC236}">
                  <a16:creationId xmlns:a16="http://schemas.microsoft.com/office/drawing/2014/main" id="{5067FED3-9914-4C44-87B1-0D6F3B20F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" name="Oval 190">
              <a:extLst>
                <a:ext uri="{FF2B5EF4-FFF2-40B4-BE49-F238E27FC236}">
                  <a16:creationId xmlns:a16="http://schemas.microsoft.com/office/drawing/2014/main" id="{179B96E5-557E-4061-92D0-46E7893FF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" name="Oval 191">
              <a:extLst>
                <a:ext uri="{FF2B5EF4-FFF2-40B4-BE49-F238E27FC236}">
                  <a16:creationId xmlns:a16="http://schemas.microsoft.com/office/drawing/2014/main" id="{277931A6-65D9-4D15-948B-3BB2BCD76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" name="Oval 192">
              <a:extLst>
                <a:ext uri="{FF2B5EF4-FFF2-40B4-BE49-F238E27FC236}">
                  <a16:creationId xmlns:a16="http://schemas.microsoft.com/office/drawing/2014/main" id="{2B57E7EC-C392-4032-830B-6B135A688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0" name="Oval 193">
              <a:extLst>
                <a:ext uri="{FF2B5EF4-FFF2-40B4-BE49-F238E27FC236}">
                  <a16:creationId xmlns:a16="http://schemas.microsoft.com/office/drawing/2014/main" id="{C0BF5A24-28E6-4395-ACA5-E1881A59A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" name="Oval 194">
              <a:extLst>
                <a:ext uri="{FF2B5EF4-FFF2-40B4-BE49-F238E27FC236}">
                  <a16:creationId xmlns:a16="http://schemas.microsoft.com/office/drawing/2014/main" id="{271F4B09-554E-4EC8-B072-EAA13C778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2" name="Oval 195">
              <a:extLst>
                <a:ext uri="{FF2B5EF4-FFF2-40B4-BE49-F238E27FC236}">
                  <a16:creationId xmlns:a16="http://schemas.microsoft.com/office/drawing/2014/main" id="{5BD7BB39-B3E0-44F2-B622-00ED0A3D1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" name="Oval 196">
              <a:extLst>
                <a:ext uri="{FF2B5EF4-FFF2-40B4-BE49-F238E27FC236}">
                  <a16:creationId xmlns:a16="http://schemas.microsoft.com/office/drawing/2014/main" id="{90760331-0458-4DEB-BDF1-4B03AAEB3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4" name="Oval 197">
              <a:extLst>
                <a:ext uri="{FF2B5EF4-FFF2-40B4-BE49-F238E27FC236}">
                  <a16:creationId xmlns:a16="http://schemas.microsoft.com/office/drawing/2014/main" id="{ADFE2B20-E76D-4397-819C-D136E015B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" name="Oval 198">
              <a:extLst>
                <a:ext uri="{FF2B5EF4-FFF2-40B4-BE49-F238E27FC236}">
                  <a16:creationId xmlns:a16="http://schemas.microsoft.com/office/drawing/2014/main" id="{24180EC1-BF02-49EA-AC44-07844A256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6" name="Oval 199">
              <a:extLst>
                <a:ext uri="{FF2B5EF4-FFF2-40B4-BE49-F238E27FC236}">
                  <a16:creationId xmlns:a16="http://schemas.microsoft.com/office/drawing/2014/main" id="{E35EB115-D67E-4E27-AAF4-EC363672E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" name="Oval 200">
              <a:extLst>
                <a:ext uri="{FF2B5EF4-FFF2-40B4-BE49-F238E27FC236}">
                  <a16:creationId xmlns:a16="http://schemas.microsoft.com/office/drawing/2014/main" id="{35BA83B7-366D-458A-89CA-6CBB1ACF0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8" name="Oval 201">
              <a:extLst>
                <a:ext uri="{FF2B5EF4-FFF2-40B4-BE49-F238E27FC236}">
                  <a16:creationId xmlns:a16="http://schemas.microsoft.com/office/drawing/2014/main" id="{2F01A9F8-8DDF-47AF-A771-5E3751BCB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" name="Oval 202">
              <a:extLst>
                <a:ext uri="{FF2B5EF4-FFF2-40B4-BE49-F238E27FC236}">
                  <a16:creationId xmlns:a16="http://schemas.microsoft.com/office/drawing/2014/main" id="{BBF79668-7971-43A3-B5F6-8B86606B7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0" name="Oval 203">
              <a:extLst>
                <a:ext uri="{FF2B5EF4-FFF2-40B4-BE49-F238E27FC236}">
                  <a16:creationId xmlns:a16="http://schemas.microsoft.com/office/drawing/2014/main" id="{7B1A3BDE-DC75-4D66-8CAA-83D472EEE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" name="Oval 204">
              <a:extLst>
                <a:ext uri="{FF2B5EF4-FFF2-40B4-BE49-F238E27FC236}">
                  <a16:creationId xmlns:a16="http://schemas.microsoft.com/office/drawing/2014/main" id="{AEFE42C9-4F39-4227-9FE7-71DE8286B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2" name="Oval 205">
              <a:extLst>
                <a:ext uri="{FF2B5EF4-FFF2-40B4-BE49-F238E27FC236}">
                  <a16:creationId xmlns:a16="http://schemas.microsoft.com/office/drawing/2014/main" id="{DF44B00D-CE07-4D9B-B732-CEFEC5605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3" name="Oval 206">
              <a:extLst>
                <a:ext uri="{FF2B5EF4-FFF2-40B4-BE49-F238E27FC236}">
                  <a16:creationId xmlns:a16="http://schemas.microsoft.com/office/drawing/2014/main" id="{50FD6BAB-DDF2-417F-83E6-D08133401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4" name="Oval 207">
              <a:extLst>
                <a:ext uri="{FF2B5EF4-FFF2-40B4-BE49-F238E27FC236}">
                  <a16:creationId xmlns:a16="http://schemas.microsoft.com/office/drawing/2014/main" id="{CCC041B2-F5CF-431A-B10B-E9C564AAB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5" name="Oval 208">
              <a:extLst>
                <a:ext uri="{FF2B5EF4-FFF2-40B4-BE49-F238E27FC236}">
                  <a16:creationId xmlns:a16="http://schemas.microsoft.com/office/drawing/2014/main" id="{B6B1E4B9-5E27-4E18-82A8-7FA2DDC1F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6" name="Oval 209">
              <a:extLst>
                <a:ext uri="{FF2B5EF4-FFF2-40B4-BE49-F238E27FC236}">
                  <a16:creationId xmlns:a16="http://schemas.microsoft.com/office/drawing/2014/main" id="{6C71D2FB-4EE9-48CE-A6DF-F9367C00B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7" name="Oval 210">
              <a:extLst>
                <a:ext uri="{FF2B5EF4-FFF2-40B4-BE49-F238E27FC236}">
                  <a16:creationId xmlns:a16="http://schemas.microsoft.com/office/drawing/2014/main" id="{2263293E-A5C6-4752-BFB9-BE3B69E95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8" name="Oval 211">
              <a:extLst>
                <a:ext uri="{FF2B5EF4-FFF2-40B4-BE49-F238E27FC236}">
                  <a16:creationId xmlns:a16="http://schemas.microsoft.com/office/drawing/2014/main" id="{D51238F3-DF33-430B-8CC6-956C3EA5C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9" name="Oval 212">
              <a:extLst>
                <a:ext uri="{FF2B5EF4-FFF2-40B4-BE49-F238E27FC236}">
                  <a16:creationId xmlns:a16="http://schemas.microsoft.com/office/drawing/2014/main" id="{888D61B4-D972-4B92-B359-6E61C902B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0" name="Oval 213">
              <a:extLst>
                <a:ext uri="{FF2B5EF4-FFF2-40B4-BE49-F238E27FC236}">
                  <a16:creationId xmlns:a16="http://schemas.microsoft.com/office/drawing/2014/main" id="{45F1ABD1-EBA2-41AB-8D1E-7F75FBC24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211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" name="Oval 214">
              <a:extLst>
                <a:ext uri="{FF2B5EF4-FFF2-40B4-BE49-F238E27FC236}">
                  <a16:creationId xmlns:a16="http://schemas.microsoft.com/office/drawing/2014/main" id="{7F3342AA-A956-4F34-AD86-922977251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105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" name="Oval 215">
              <a:extLst>
                <a:ext uri="{FF2B5EF4-FFF2-40B4-BE49-F238E27FC236}">
                  <a16:creationId xmlns:a16="http://schemas.microsoft.com/office/drawing/2014/main" id="{92B3E3A4-0F03-4A71-8300-F57E664D5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000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" name="Oval 216">
              <a:extLst>
                <a:ext uri="{FF2B5EF4-FFF2-40B4-BE49-F238E27FC236}">
                  <a16:creationId xmlns:a16="http://schemas.microsoft.com/office/drawing/2014/main" id="{F5B35AC7-E6C5-45E3-A66F-3D3643CD8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4" name="Oval 217">
              <a:extLst>
                <a:ext uri="{FF2B5EF4-FFF2-40B4-BE49-F238E27FC236}">
                  <a16:creationId xmlns:a16="http://schemas.microsoft.com/office/drawing/2014/main" id="{51B240D4-BB92-4545-8341-CC98E448E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5" name="Oval 218">
              <a:extLst>
                <a:ext uri="{FF2B5EF4-FFF2-40B4-BE49-F238E27FC236}">
                  <a16:creationId xmlns:a16="http://schemas.microsoft.com/office/drawing/2014/main" id="{1E1CB855-1678-498C-B8F2-5F3CB0FDD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683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" name="Oval 219">
              <a:extLst>
                <a:ext uri="{FF2B5EF4-FFF2-40B4-BE49-F238E27FC236}">
                  <a16:creationId xmlns:a16="http://schemas.microsoft.com/office/drawing/2014/main" id="{6631CF8A-BED3-4187-9128-E4B856FDB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" name="Oval 220">
              <a:extLst>
                <a:ext uri="{FF2B5EF4-FFF2-40B4-BE49-F238E27FC236}">
                  <a16:creationId xmlns:a16="http://schemas.microsoft.com/office/drawing/2014/main" id="{05B32E48-2B2E-46FD-ADC9-73AEEC295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473"/>
              <a:ext cx="12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" name="Oval 221">
              <a:extLst>
                <a:ext uri="{FF2B5EF4-FFF2-40B4-BE49-F238E27FC236}">
                  <a16:creationId xmlns:a16="http://schemas.microsoft.com/office/drawing/2014/main" id="{26DC4D47-E258-44C7-B6A3-21931109D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36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" name="Oval 222">
              <a:extLst>
                <a:ext uri="{FF2B5EF4-FFF2-40B4-BE49-F238E27FC236}">
                  <a16:creationId xmlns:a16="http://schemas.microsoft.com/office/drawing/2014/main" id="{DAC9A269-4CCC-4A55-8C3D-09B40C732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" name="Oval 223">
              <a:extLst>
                <a:ext uri="{FF2B5EF4-FFF2-40B4-BE49-F238E27FC236}">
                  <a16:creationId xmlns:a16="http://schemas.microsoft.com/office/drawing/2014/main" id="{AC4D30A6-5404-4F7D-AEDD-C9C309A34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" name="Oval 224">
              <a:extLst>
                <a:ext uri="{FF2B5EF4-FFF2-40B4-BE49-F238E27FC236}">
                  <a16:creationId xmlns:a16="http://schemas.microsoft.com/office/drawing/2014/main" id="{075EF750-A7D0-480F-ACDC-59DC64B62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" name="Oval 225">
              <a:extLst>
                <a:ext uri="{FF2B5EF4-FFF2-40B4-BE49-F238E27FC236}">
                  <a16:creationId xmlns:a16="http://schemas.microsoft.com/office/drawing/2014/main" id="{0EFED505-3764-45B8-B3F9-0D170E144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" name="Oval 226">
              <a:extLst>
                <a:ext uri="{FF2B5EF4-FFF2-40B4-BE49-F238E27FC236}">
                  <a16:creationId xmlns:a16="http://schemas.microsoft.com/office/drawing/2014/main" id="{F1EFF181-F946-43E1-A58B-80DBEF34E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" name="Oval 227">
              <a:extLst>
                <a:ext uri="{FF2B5EF4-FFF2-40B4-BE49-F238E27FC236}">
                  <a16:creationId xmlns:a16="http://schemas.microsoft.com/office/drawing/2014/main" id="{7CF090C4-C8CE-4552-8BF1-C967D32ED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" name="Oval 228">
              <a:extLst>
                <a:ext uri="{FF2B5EF4-FFF2-40B4-BE49-F238E27FC236}">
                  <a16:creationId xmlns:a16="http://schemas.microsoft.com/office/drawing/2014/main" id="{A248A63E-02FD-4527-8AE3-EFCF43F9E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" name="Oval 229">
              <a:extLst>
                <a:ext uri="{FF2B5EF4-FFF2-40B4-BE49-F238E27FC236}">
                  <a16:creationId xmlns:a16="http://schemas.microsoft.com/office/drawing/2014/main" id="{1E2E0678-B4D9-436D-84D8-78E5DF9BE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" name="Oval 230">
              <a:extLst>
                <a:ext uri="{FF2B5EF4-FFF2-40B4-BE49-F238E27FC236}">
                  <a16:creationId xmlns:a16="http://schemas.microsoft.com/office/drawing/2014/main" id="{EB34DFB6-3A37-47E8-A387-B57FF0C55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" name="Oval 231">
              <a:extLst>
                <a:ext uri="{FF2B5EF4-FFF2-40B4-BE49-F238E27FC236}">
                  <a16:creationId xmlns:a16="http://schemas.microsoft.com/office/drawing/2014/main" id="{841425B0-2A5B-4D1A-8350-ACB1F3819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" name="Oval 232">
              <a:extLst>
                <a:ext uri="{FF2B5EF4-FFF2-40B4-BE49-F238E27FC236}">
                  <a16:creationId xmlns:a16="http://schemas.microsoft.com/office/drawing/2014/main" id="{9C0ADCBD-E717-4B98-AF48-8A31F963B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0" name="Oval 233">
              <a:extLst>
                <a:ext uri="{FF2B5EF4-FFF2-40B4-BE49-F238E27FC236}">
                  <a16:creationId xmlns:a16="http://schemas.microsoft.com/office/drawing/2014/main" id="{4DAB0063-6D9F-498F-97EE-AC6955FFB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1" name="Oval 234">
              <a:extLst>
                <a:ext uri="{FF2B5EF4-FFF2-40B4-BE49-F238E27FC236}">
                  <a16:creationId xmlns:a16="http://schemas.microsoft.com/office/drawing/2014/main" id="{B21FE4D9-B697-473E-8274-7BDF58336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" name="Oval 235">
              <a:extLst>
                <a:ext uri="{FF2B5EF4-FFF2-40B4-BE49-F238E27FC236}">
                  <a16:creationId xmlns:a16="http://schemas.microsoft.com/office/drawing/2014/main" id="{C1BA24C2-A568-43E3-8DBA-A435072CE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3" name="Oval 236">
              <a:extLst>
                <a:ext uri="{FF2B5EF4-FFF2-40B4-BE49-F238E27FC236}">
                  <a16:creationId xmlns:a16="http://schemas.microsoft.com/office/drawing/2014/main" id="{8FE15038-9FCE-4E4B-9D1C-6B1ADE312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4" name="Oval 237">
              <a:extLst>
                <a:ext uri="{FF2B5EF4-FFF2-40B4-BE49-F238E27FC236}">
                  <a16:creationId xmlns:a16="http://schemas.microsoft.com/office/drawing/2014/main" id="{7B47C8B5-5FEF-4B52-9185-61456CFC4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5" name="Oval 238">
              <a:extLst>
                <a:ext uri="{FF2B5EF4-FFF2-40B4-BE49-F238E27FC236}">
                  <a16:creationId xmlns:a16="http://schemas.microsoft.com/office/drawing/2014/main" id="{3AC8B2E6-5167-4C1C-836A-3395BEF33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6" name="Oval 239">
              <a:extLst>
                <a:ext uri="{FF2B5EF4-FFF2-40B4-BE49-F238E27FC236}">
                  <a16:creationId xmlns:a16="http://schemas.microsoft.com/office/drawing/2014/main" id="{B6AF4CD4-C020-4ECA-8EC5-9234ABFDB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7" name="Oval 240">
              <a:extLst>
                <a:ext uri="{FF2B5EF4-FFF2-40B4-BE49-F238E27FC236}">
                  <a16:creationId xmlns:a16="http://schemas.microsoft.com/office/drawing/2014/main" id="{C624FC37-89F6-4D67-B964-E71015E2E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8" name="Oval 241">
              <a:extLst>
                <a:ext uri="{FF2B5EF4-FFF2-40B4-BE49-F238E27FC236}">
                  <a16:creationId xmlns:a16="http://schemas.microsoft.com/office/drawing/2014/main" id="{AE1A7006-229E-45AF-AA6B-CADC48A45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9" name="Oval 242">
              <a:extLst>
                <a:ext uri="{FF2B5EF4-FFF2-40B4-BE49-F238E27FC236}">
                  <a16:creationId xmlns:a16="http://schemas.microsoft.com/office/drawing/2014/main" id="{498EC682-294B-445F-9F79-A0D85685C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0" name="Oval 243">
              <a:extLst>
                <a:ext uri="{FF2B5EF4-FFF2-40B4-BE49-F238E27FC236}">
                  <a16:creationId xmlns:a16="http://schemas.microsoft.com/office/drawing/2014/main" id="{C6A3CFBF-7E74-468F-BA7E-0772E2171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1" name="Oval 244">
              <a:extLst>
                <a:ext uri="{FF2B5EF4-FFF2-40B4-BE49-F238E27FC236}">
                  <a16:creationId xmlns:a16="http://schemas.microsoft.com/office/drawing/2014/main" id="{62D28561-5299-4700-8075-37F0D7878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" name="Oval 245">
              <a:extLst>
                <a:ext uri="{FF2B5EF4-FFF2-40B4-BE49-F238E27FC236}">
                  <a16:creationId xmlns:a16="http://schemas.microsoft.com/office/drawing/2014/main" id="{F99D16D2-0371-4907-834D-330011FB9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3" name="Oval 246">
              <a:extLst>
                <a:ext uri="{FF2B5EF4-FFF2-40B4-BE49-F238E27FC236}">
                  <a16:creationId xmlns:a16="http://schemas.microsoft.com/office/drawing/2014/main" id="{F2B17E79-6849-4BC6-B0CD-A2EE2EFBE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4" name="Oval 247">
              <a:extLst>
                <a:ext uri="{FF2B5EF4-FFF2-40B4-BE49-F238E27FC236}">
                  <a16:creationId xmlns:a16="http://schemas.microsoft.com/office/drawing/2014/main" id="{00FBBCC0-C7B8-48E5-AB92-6C6FF9F47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2DE406D0-5F79-4296-BA57-13879956B676}"/>
              </a:ext>
            </a:extLst>
          </p:cNvPr>
          <p:cNvSpPr>
            <a:spLocks/>
          </p:cNvSpPr>
          <p:nvPr/>
        </p:nvSpPr>
        <p:spPr bwMode="auto">
          <a:xfrm>
            <a:off x="7055949" y="1509486"/>
            <a:ext cx="5155101" cy="5348514"/>
          </a:xfrm>
          <a:custGeom>
            <a:avLst/>
            <a:gdLst>
              <a:gd name="T0" fmla="*/ 3998 w 3998"/>
              <a:gd name="T1" fmla="*/ 0 h 4148"/>
              <a:gd name="T2" fmla="*/ 0 w 3998"/>
              <a:gd name="T3" fmla="*/ 4148 h 4148"/>
              <a:gd name="T4" fmla="*/ 2348 w 3998"/>
              <a:gd name="T5" fmla="*/ 4148 h 4148"/>
              <a:gd name="T6" fmla="*/ 3998 w 3998"/>
              <a:gd name="T7" fmla="*/ 2436 h 4148"/>
              <a:gd name="T8" fmla="*/ 3998 w 3998"/>
              <a:gd name="T9" fmla="*/ 0 h 4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98" h="4148">
                <a:moveTo>
                  <a:pt x="3998" y="0"/>
                </a:moveTo>
                <a:lnTo>
                  <a:pt x="0" y="4148"/>
                </a:lnTo>
                <a:lnTo>
                  <a:pt x="2348" y="4148"/>
                </a:lnTo>
                <a:lnTo>
                  <a:pt x="3998" y="2436"/>
                </a:lnTo>
                <a:lnTo>
                  <a:pt x="3998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74650D0-7AB6-49DE-BDBA-4CB2902A6899}"/>
              </a:ext>
            </a:extLst>
          </p:cNvPr>
          <p:cNvSpPr>
            <a:spLocks/>
          </p:cNvSpPr>
          <p:nvPr/>
        </p:nvSpPr>
        <p:spPr bwMode="auto">
          <a:xfrm>
            <a:off x="10064457" y="4650513"/>
            <a:ext cx="2127543" cy="2207487"/>
          </a:xfrm>
          <a:custGeom>
            <a:avLst/>
            <a:gdLst>
              <a:gd name="T0" fmla="*/ 1650 w 1650"/>
              <a:gd name="T1" fmla="*/ 0 h 1712"/>
              <a:gd name="T2" fmla="*/ 0 w 1650"/>
              <a:gd name="T3" fmla="*/ 1712 h 1712"/>
              <a:gd name="T4" fmla="*/ 1650 w 1650"/>
              <a:gd name="T5" fmla="*/ 1712 h 1712"/>
              <a:gd name="T6" fmla="*/ 1650 w 1650"/>
              <a:gd name="T7" fmla="*/ 0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50" h="1712">
                <a:moveTo>
                  <a:pt x="1650" y="0"/>
                </a:moveTo>
                <a:lnTo>
                  <a:pt x="0" y="1712"/>
                </a:lnTo>
                <a:lnTo>
                  <a:pt x="1650" y="1712"/>
                </a:lnTo>
                <a:lnTo>
                  <a:pt x="165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0CF670-8350-43A5-9612-BF4A87165371}"/>
              </a:ext>
            </a:extLst>
          </p:cNvPr>
          <p:cNvSpPr txBox="1"/>
          <p:nvPr/>
        </p:nvSpPr>
        <p:spPr>
          <a:xfrm>
            <a:off x="1946233" y="2458834"/>
            <a:ext cx="82995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Благодарим Ви за вниманието!</a:t>
            </a:r>
            <a:endParaRPr 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1358" name="Group 1357">
            <a:extLst>
              <a:ext uri="{FF2B5EF4-FFF2-40B4-BE49-F238E27FC236}">
                <a16:creationId xmlns:a16="http://schemas.microsoft.com/office/drawing/2014/main" id="{17EB349E-EEB5-454E-AB6B-F98AD99D1841}"/>
              </a:ext>
            </a:extLst>
          </p:cNvPr>
          <p:cNvGrpSpPr/>
          <p:nvPr/>
        </p:nvGrpSpPr>
        <p:grpSpPr>
          <a:xfrm>
            <a:off x="10792818" y="692150"/>
            <a:ext cx="1033463" cy="6162675"/>
            <a:chOff x="-3740262" y="692150"/>
            <a:chExt cx="1033463" cy="6162675"/>
          </a:xfrm>
          <a:solidFill>
            <a:schemeClr val="bg1"/>
          </a:solidFill>
        </p:grpSpPr>
        <p:grpSp>
          <p:nvGrpSpPr>
            <p:cNvPr id="58" name="Group 650">
              <a:extLst>
                <a:ext uri="{FF2B5EF4-FFF2-40B4-BE49-F238E27FC236}">
                  <a16:creationId xmlns:a16="http://schemas.microsoft.com/office/drawing/2014/main" id="{368A8BF3-F195-48D1-B44A-DD5185FA14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740262" y="692150"/>
              <a:ext cx="1020763" cy="6008688"/>
              <a:chOff x="2537" y="436"/>
              <a:chExt cx="643" cy="3785"/>
            </a:xfrm>
            <a:grpFill/>
          </p:grpSpPr>
          <p:sp>
            <p:nvSpPr>
              <p:cNvPr id="355" name="Oval 450">
                <a:extLst>
                  <a:ext uri="{FF2B5EF4-FFF2-40B4-BE49-F238E27FC236}">
                    <a16:creationId xmlns:a16="http://schemas.microsoft.com/office/drawing/2014/main" id="{1EDF0B9D-7632-4E0B-A0E7-336B6626A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0" y="1268"/>
                <a:ext cx="15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Oval 451">
                <a:extLst>
                  <a:ext uri="{FF2B5EF4-FFF2-40B4-BE49-F238E27FC236}">
                    <a16:creationId xmlns:a16="http://schemas.microsoft.com/office/drawing/2014/main" id="{3CBB634D-5E7E-4327-9893-9BD15564F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0" y="1371"/>
                <a:ext cx="15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Oval 452">
                <a:extLst>
                  <a:ext uri="{FF2B5EF4-FFF2-40B4-BE49-F238E27FC236}">
                    <a16:creationId xmlns:a16="http://schemas.microsoft.com/office/drawing/2014/main" id="{899152F7-8F9B-4657-B0DC-614BB7DF7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8" y="1475"/>
                <a:ext cx="19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Oval 453">
                <a:extLst>
                  <a:ext uri="{FF2B5EF4-FFF2-40B4-BE49-F238E27FC236}">
                    <a16:creationId xmlns:a16="http://schemas.microsoft.com/office/drawing/2014/main" id="{B317094E-119F-459A-A5B3-F051632B8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8" y="1580"/>
                <a:ext cx="19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Oval 454">
                <a:extLst>
                  <a:ext uri="{FF2B5EF4-FFF2-40B4-BE49-F238E27FC236}">
                    <a16:creationId xmlns:a16="http://schemas.microsoft.com/office/drawing/2014/main" id="{1A50634D-58AD-464E-B556-1FFA6E85B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1683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Oval 455">
                <a:extLst>
                  <a:ext uri="{FF2B5EF4-FFF2-40B4-BE49-F238E27FC236}">
                    <a16:creationId xmlns:a16="http://schemas.microsoft.com/office/drawing/2014/main" id="{448036F0-13AC-4A82-8BE9-9899DA650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1787"/>
                <a:ext cx="23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Oval 456">
                <a:extLst>
                  <a:ext uri="{FF2B5EF4-FFF2-40B4-BE49-F238E27FC236}">
                    <a16:creationId xmlns:a16="http://schemas.microsoft.com/office/drawing/2014/main" id="{6CC6A48A-FC8D-4307-A53B-C03EB93C4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1890"/>
                <a:ext cx="23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Oval 457">
                <a:extLst>
                  <a:ext uri="{FF2B5EF4-FFF2-40B4-BE49-F238E27FC236}">
                    <a16:creationId xmlns:a16="http://schemas.microsoft.com/office/drawing/2014/main" id="{4CDC194C-AC33-49FB-BA86-9C7CE45A0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1994"/>
                <a:ext cx="27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Oval 458">
                <a:extLst>
                  <a:ext uri="{FF2B5EF4-FFF2-40B4-BE49-F238E27FC236}">
                    <a16:creationId xmlns:a16="http://schemas.microsoft.com/office/drawing/2014/main" id="{9F2BE62B-F5F9-4094-8FA3-96F77F4CA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2099"/>
                <a:ext cx="27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Oval 459">
                <a:extLst>
                  <a:ext uri="{FF2B5EF4-FFF2-40B4-BE49-F238E27FC236}">
                    <a16:creationId xmlns:a16="http://schemas.microsoft.com/office/drawing/2014/main" id="{763755C4-B92E-4885-96AE-6AEB29BCA7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203"/>
                <a:ext cx="29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Oval 460">
                <a:extLst>
                  <a:ext uri="{FF2B5EF4-FFF2-40B4-BE49-F238E27FC236}">
                    <a16:creationId xmlns:a16="http://schemas.microsoft.com/office/drawing/2014/main" id="{F9374D48-96D2-47FA-8138-3C67CB33F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3" y="436"/>
                <a:ext cx="1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Oval 461">
                <a:extLst>
                  <a:ext uri="{FF2B5EF4-FFF2-40B4-BE49-F238E27FC236}">
                    <a16:creationId xmlns:a16="http://schemas.microsoft.com/office/drawing/2014/main" id="{41C7B05B-2067-4BBB-BE20-E6F34DEF4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Oval 462">
                <a:extLst>
                  <a:ext uri="{FF2B5EF4-FFF2-40B4-BE49-F238E27FC236}">
                    <a16:creationId xmlns:a16="http://schemas.microsoft.com/office/drawing/2014/main" id="{CDAD4179-19CA-4AE5-905B-9010CDB12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645"/>
                <a:ext cx="4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Oval 463">
                <a:extLst>
                  <a:ext uri="{FF2B5EF4-FFF2-40B4-BE49-F238E27FC236}">
                    <a16:creationId xmlns:a16="http://schemas.microsoft.com/office/drawing/2014/main" id="{02F84273-8038-4B57-8F03-32A1258CE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74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Oval 464">
                <a:extLst>
                  <a:ext uri="{FF2B5EF4-FFF2-40B4-BE49-F238E27FC236}">
                    <a16:creationId xmlns:a16="http://schemas.microsoft.com/office/drawing/2014/main" id="{641F85A7-2767-47DB-88C5-4E45EC363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852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Oval 465">
                <a:extLst>
                  <a:ext uri="{FF2B5EF4-FFF2-40B4-BE49-F238E27FC236}">
                    <a16:creationId xmlns:a16="http://schemas.microsoft.com/office/drawing/2014/main" id="{B5CE3D32-A996-470F-A538-B48AD671C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955"/>
                <a:ext cx="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Oval 466">
                <a:extLst>
                  <a:ext uri="{FF2B5EF4-FFF2-40B4-BE49-F238E27FC236}">
                    <a16:creationId xmlns:a16="http://schemas.microsoft.com/office/drawing/2014/main" id="{8C30C93E-96AA-4152-A8BE-A50D8451C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Oval 467">
                <a:extLst>
                  <a:ext uri="{FF2B5EF4-FFF2-40B4-BE49-F238E27FC236}">
                    <a16:creationId xmlns:a16="http://schemas.microsoft.com/office/drawing/2014/main" id="{13BAD95F-EA42-4919-BA83-DD95731B7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" y="116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Oval 468">
                <a:extLst>
                  <a:ext uri="{FF2B5EF4-FFF2-40B4-BE49-F238E27FC236}">
                    <a16:creationId xmlns:a16="http://schemas.microsoft.com/office/drawing/2014/main" id="{2B0FF2C5-DD43-4974-BDA3-DBDA4AA16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268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Oval 469">
                <a:extLst>
                  <a:ext uri="{FF2B5EF4-FFF2-40B4-BE49-F238E27FC236}">
                    <a16:creationId xmlns:a16="http://schemas.microsoft.com/office/drawing/2014/main" id="{4BA6AEED-A7C7-407E-9BBB-55D2A07BC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371"/>
                <a:ext cx="14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Oval 470">
                <a:extLst>
                  <a:ext uri="{FF2B5EF4-FFF2-40B4-BE49-F238E27FC236}">
                    <a16:creationId xmlns:a16="http://schemas.microsoft.com/office/drawing/2014/main" id="{EC597A99-C4BD-46CC-A2DB-2DCF39144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475"/>
                <a:ext cx="16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Oval 471">
                <a:extLst>
                  <a:ext uri="{FF2B5EF4-FFF2-40B4-BE49-F238E27FC236}">
                    <a16:creationId xmlns:a16="http://schemas.microsoft.com/office/drawing/2014/main" id="{05708134-54B8-4E48-A36F-0CC701491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Oval 472">
                <a:extLst>
                  <a:ext uri="{FF2B5EF4-FFF2-40B4-BE49-F238E27FC236}">
                    <a16:creationId xmlns:a16="http://schemas.microsoft.com/office/drawing/2014/main" id="{3F71F636-C4C3-4B8F-8CF9-12573F787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Oval 473">
                <a:extLst>
                  <a:ext uri="{FF2B5EF4-FFF2-40B4-BE49-F238E27FC236}">
                    <a16:creationId xmlns:a16="http://schemas.microsoft.com/office/drawing/2014/main" id="{27A67F99-C65D-470A-A1BB-E7670B2E3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Oval 474">
                <a:extLst>
                  <a:ext uri="{FF2B5EF4-FFF2-40B4-BE49-F238E27FC236}">
                    <a16:creationId xmlns:a16="http://schemas.microsoft.com/office/drawing/2014/main" id="{EF664F71-39C8-4EE6-BE04-16824490F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1890"/>
                <a:ext cx="24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Oval 475">
                <a:extLst>
                  <a:ext uri="{FF2B5EF4-FFF2-40B4-BE49-F238E27FC236}">
                    <a16:creationId xmlns:a16="http://schemas.microsoft.com/office/drawing/2014/main" id="{ACEC2673-2D62-46DC-B969-441B065EA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1994"/>
                <a:ext cx="26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Oval 476">
                <a:extLst>
                  <a:ext uri="{FF2B5EF4-FFF2-40B4-BE49-F238E27FC236}">
                    <a16:creationId xmlns:a16="http://schemas.microsoft.com/office/drawing/2014/main" id="{66BFBF57-37AB-4551-9712-F89E8231B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Oval 477">
                <a:extLst>
                  <a:ext uri="{FF2B5EF4-FFF2-40B4-BE49-F238E27FC236}">
                    <a16:creationId xmlns:a16="http://schemas.microsoft.com/office/drawing/2014/main" id="{6CA581E2-C526-444D-B76C-B1EDF9945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220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Oval 478">
                <a:extLst>
                  <a:ext uri="{FF2B5EF4-FFF2-40B4-BE49-F238E27FC236}">
                    <a16:creationId xmlns:a16="http://schemas.microsoft.com/office/drawing/2014/main" id="{605452C9-F2CA-429A-B57A-92AFB718A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436"/>
                <a:ext cx="1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Oval 479">
                <a:extLst>
                  <a:ext uri="{FF2B5EF4-FFF2-40B4-BE49-F238E27FC236}">
                    <a16:creationId xmlns:a16="http://schemas.microsoft.com/office/drawing/2014/main" id="{CA772692-E80A-406C-90AE-EBE3F5CED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Oval 480">
                <a:extLst>
                  <a:ext uri="{FF2B5EF4-FFF2-40B4-BE49-F238E27FC236}">
                    <a16:creationId xmlns:a16="http://schemas.microsoft.com/office/drawing/2014/main" id="{2EE91824-9D43-45A0-92F1-41982873C8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645"/>
                <a:ext cx="4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Oval 481">
                <a:extLst>
                  <a:ext uri="{FF2B5EF4-FFF2-40B4-BE49-F238E27FC236}">
                    <a16:creationId xmlns:a16="http://schemas.microsoft.com/office/drawing/2014/main" id="{13BAC3C8-DBBF-4F8B-B805-854054AB8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749"/>
                <a:ext cx="4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Oval 482">
                <a:extLst>
                  <a:ext uri="{FF2B5EF4-FFF2-40B4-BE49-F238E27FC236}">
                    <a16:creationId xmlns:a16="http://schemas.microsoft.com/office/drawing/2014/main" id="{4E4B2E50-3726-4CE3-8025-DDA2449AC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852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Oval 483">
                <a:extLst>
                  <a:ext uri="{FF2B5EF4-FFF2-40B4-BE49-F238E27FC236}">
                    <a16:creationId xmlns:a16="http://schemas.microsoft.com/office/drawing/2014/main" id="{74729EBF-15DA-4DCD-8DDB-B37DFD729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955"/>
                <a:ext cx="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Oval 484">
                <a:extLst>
                  <a:ext uri="{FF2B5EF4-FFF2-40B4-BE49-F238E27FC236}">
                    <a16:creationId xmlns:a16="http://schemas.microsoft.com/office/drawing/2014/main" id="{299EFBF7-8FB4-4566-A3A5-325D38798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Oval 485">
                <a:extLst>
                  <a:ext uri="{FF2B5EF4-FFF2-40B4-BE49-F238E27FC236}">
                    <a16:creationId xmlns:a16="http://schemas.microsoft.com/office/drawing/2014/main" id="{10360B57-4BBC-45E1-BFAD-675A3CF90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116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Oval 486">
                <a:extLst>
                  <a:ext uri="{FF2B5EF4-FFF2-40B4-BE49-F238E27FC236}">
                    <a16:creationId xmlns:a16="http://schemas.microsoft.com/office/drawing/2014/main" id="{FA3483B7-26C4-4DB9-B7E3-CA82CE5FE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1268"/>
                <a:ext cx="12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Oval 487">
                <a:extLst>
                  <a:ext uri="{FF2B5EF4-FFF2-40B4-BE49-F238E27FC236}">
                    <a16:creationId xmlns:a16="http://schemas.microsoft.com/office/drawing/2014/main" id="{E60E8101-53A1-46AD-984C-C627DD38D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371"/>
                <a:ext cx="16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Oval 488">
                <a:extLst>
                  <a:ext uri="{FF2B5EF4-FFF2-40B4-BE49-F238E27FC236}">
                    <a16:creationId xmlns:a16="http://schemas.microsoft.com/office/drawing/2014/main" id="{90F039B7-D062-48CE-AAF4-706217974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475"/>
                <a:ext cx="16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Oval 489">
                <a:extLst>
                  <a:ext uri="{FF2B5EF4-FFF2-40B4-BE49-F238E27FC236}">
                    <a16:creationId xmlns:a16="http://schemas.microsoft.com/office/drawing/2014/main" id="{1EC52001-EB8A-491A-9F7D-A6604039F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Oval 490">
                <a:extLst>
                  <a:ext uri="{FF2B5EF4-FFF2-40B4-BE49-F238E27FC236}">
                    <a16:creationId xmlns:a16="http://schemas.microsoft.com/office/drawing/2014/main" id="{09B7F9C0-C137-4C25-988D-16D8311B3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Oval 491">
                <a:extLst>
                  <a:ext uri="{FF2B5EF4-FFF2-40B4-BE49-F238E27FC236}">
                    <a16:creationId xmlns:a16="http://schemas.microsoft.com/office/drawing/2014/main" id="{CBA335C3-CEC4-49E7-A8A1-23510472C2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Oval 492">
                <a:extLst>
                  <a:ext uri="{FF2B5EF4-FFF2-40B4-BE49-F238E27FC236}">
                    <a16:creationId xmlns:a16="http://schemas.microsoft.com/office/drawing/2014/main" id="{34D0C28D-8DE1-43CC-AB93-57E9C985B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1890"/>
                <a:ext cx="24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Oval 493">
                <a:extLst>
                  <a:ext uri="{FF2B5EF4-FFF2-40B4-BE49-F238E27FC236}">
                    <a16:creationId xmlns:a16="http://schemas.microsoft.com/office/drawing/2014/main" id="{20397DC0-EE42-4699-BB9E-3BB0AE2FB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1994"/>
                <a:ext cx="24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Oval 494">
                <a:extLst>
                  <a:ext uri="{FF2B5EF4-FFF2-40B4-BE49-F238E27FC236}">
                    <a16:creationId xmlns:a16="http://schemas.microsoft.com/office/drawing/2014/main" id="{07A7B3E2-D62A-47BA-93B9-2B9D40DDB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Oval 495">
                <a:extLst>
                  <a:ext uri="{FF2B5EF4-FFF2-40B4-BE49-F238E27FC236}">
                    <a16:creationId xmlns:a16="http://schemas.microsoft.com/office/drawing/2014/main" id="{217A0CB3-7B19-41C9-939D-8801F93E4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20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Oval 496">
                <a:extLst>
                  <a:ext uri="{FF2B5EF4-FFF2-40B4-BE49-F238E27FC236}">
                    <a16:creationId xmlns:a16="http://schemas.microsoft.com/office/drawing/2014/main" id="{F2EB1EA9-5434-4C31-9156-041BB5128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436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Oval 497">
                <a:extLst>
                  <a:ext uri="{FF2B5EF4-FFF2-40B4-BE49-F238E27FC236}">
                    <a16:creationId xmlns:a16="http://schemas.microsoft.com/office/drawing/2014/main" id="{A0592845-0D2B-4E76-99E8-90D8C9DDE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Oval 498">
                <a:extLst>
                  <a:ext uri="{FF2B5EF4-FFF2-40B4-BE49-F238E27FC236}">
                    <a16:creationId xmlns:a16="http://schemas.microsoft.com/office/drawing/2014/main" id="{3D3E5A34-CE2C-4947-8174-E4E0506C0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645"/>
                <a:ext cx="2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Oval 499">
                <a:extLst>
                  <a:ext uri="{FF2B5EF4-FFF2-40B4-BE49-F238E27FC236}">
                    <a16:creationId xmlns:a16="http://schemas.microsoft.com/office/drawing/2014/main" id="{4E267955-6881-4610-A6B3-F1B821BA5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74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Oval 500">
                <a:extLst>
                  <a:ext uri="{FF2B5EF4-FFF2-40B4-BE49-F238E27FC236}">
                    <a16:creationId xmlns:a16="http://schemas.microsoft.com/office/drawing/2014/main" id="{F1EE20E9-58E4-4276-B684-8A2371F75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852"/>
                <a:ext cx="6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Oval 501">
                <a:extLst>
                  <a:ext uri="{FF2B5EF4-FFF2-40B4-BE49-F238E27FC236}">
                    <a16:creationId xmlns:a16="http://schemas.microsoft.com/office/drawing/2014/main" id="{BE9F5497-597D-4C2C-9961-F795DD5AE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955"/>
                <a:ext cx="10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Oval 502">
                <a:extLst>
                  <a:ext uri="{FF2B5EF4-FFF2-40B4-BE49-F238E27FC236}">
                    <a16:creationId xmlns:a16="http://schemas.microsoft.com/office/drawing/2014/main" id="{39080B7E-659B-4492-984B-1A6A82292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Oval 503">
                <a:extLst>
                  <a:ext uri="{FF2B5EF4-FFF2-40B4-BE49-F238E27FC236}">
                    <a16:creationId xmlns:a16="http://schemas.microsoft.com/office/drawing/2014/main" id="{F8249A61-6B4A-4C30-BB1B-F0ADA89C3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1164"/>
                <a:ext cx="10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Oval 504">
                <a:extLst>
                  <a:ext uri="{FF2B5EF4-FFF2-40B4-BE49-F238E27FC236}">
                    <a16:creationId xmlns:a16="http://schemas.microsoft.com/office/drawing/2014/main" id="{042CCFAD-D58B-42B4-A4E9-34D3DA922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1268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Oval 505">
                <a:extLst>
                  <a:ext uri="{FF2B5EF4-FFF2-40B4-BE49-F238E27FC236}">
                    <a16:creationId xmlns:a16="http://schemas.microsoft.com/office/drawing/2014/main" id="{FFC6C971-DFD8-4F8F-A809-F0114BF9C5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1371"/>
                <a:ext cx="14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Oval 506">
                <a:extLst>
                  <a:ext uri="{FF2B5EF4-FFF2-40B4-BE49-F238E27FC236}">
                    <a16:creationId xmlns:a16="http://schemas.microsoft.com/office/drawing/2014/main" id="{D2F93088-ECA3-4A9F-921F-479C1B50C5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475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Oval 507">
                <a:extLst>
                  <a:ext uri="{FF2B5EF4-FFF2-40B4-BE49-F238E27FC236}">
                    <a16:creationId xmlns:a16="http://schemas.microsoft.com/office/drawing/2014/main" id="{1194F74B-9746-4508-9678-FC67300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Oval 508">
                <a:extLst>
                  <a:ext uri="{FF2B5EF4-FFF2-40B4-BE49-F238E27FC236}">
                    <a16:creationId xmlns:a16="http://schemas.microsoft.com/office/drawing/2014/main" id="{EFE7A746-9696-4838-919E-9B39ED4C8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Oval 509">
                <a:extLst>
                  <a:ext uri="{FF2B5EF4-FFF2-40B4-BE49-F238E27FC236}">
                    <a16:creationId xmlns:a16="http://schemas.microsoft.com/office/drawing/2014/main" id="{BE995F76-18BE-46CF-9CA8-D3E4115B4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Oval 510">
                <a:extLst>
                  <a:ext uri="{FF2B5EF4-FFF2-40B4-BE49-F238E27FC236}">
                    <a16:creationId xmlns:a16="http://schemas.microsoft.com/office/drawing/2014/main" id="{A5FF23E7-F568-49FA-BC10-9B4D8972E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1890"/>
                <a:ext cx="22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Oval 511">
                <a:extLst>
                  <a:ext uri="{FF2B5EF4-FFF2-40B4-BE49-F238E27FC236}">
                    <a16:creationId xmlns:a16="http://schemas.microsoft.com/office/drawing/2014/main" id="{149802C4-0F99-4AA1-94ED-CAAA1C521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1994"/>
                <a:ext cx="26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Oval 512">
                <a:extLst>
                  <a:ext uri="{FF2B5EF4-FFF2-40B4-BE49-F238E27FC236}">
                    <a16:creationId xmlns:a16="http://schemas.microsoft.com/office/drawing/2014/main" id="{4CCE4DDF-569E-48F3-B230-0622AB9D4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Oval 513">
                <a:extLst>
                  <a:ext uri="{FF2B5EF4-FFF2-40B4-BE49-F238E27FC236}">
                    <a16:creationId xmlns:a16="http://schemas.microsoft.com/office/drawing/2014/main" id="{ABBDB4E8-49C7-4DE7-9B91-6B4DDAC65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2203"/>
                <a:ext cx="29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Oval 514">
                <a:extLst>
                  <a:ext uri="{FF2B5EF4-FFF2-40B4-BE49-F238E27FC236}">
                    <a16:creationId xmlns:a16="http://schemas.microsoft.com/office/drawing/2014/main" id="{B52419FE-5FE4-4584-A91B-78F145D69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542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Oval 515">
                <a:extLst>
                  <a:ext uri="{FF2B5EF4-FFF2-40B4-BE49-F238E27FC236}">
                    <a16:creationId xmlns:a16="http://schemas.microsoft.com/office/drawing/2014/main" id="{A00D22F7-9AFD-4265-A862-0E0CE9293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645"/>
                <a:ext cx="5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Oval 516">
                <a:extLst>
                  <a:ext uri="{FF2B5EF4-FFF2-40B4-BE49-F238E27FC236}">
                    <a16:creationId xmlns:a16="http://schemas.microsoft.com/office/drawing/2014/main" id="{F1992F26-8149-48A1-906E-B25730734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749"/>
                <a:ext cx="5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Oval 517">
                <a:extLst>
                  <a:ext uri="{FF2B5EF4-FFF2-40B4-BE49-F238E27FC236}">
                    <a16:creationId xmlns:a16="http://schemas.microsoft.com/office/drawing/2014/main" id="{E85AEA7C-A93F-4B5E-9EE1-D8E4F9055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854"/>
                <a:ext cx="5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Oval 518">
                <a:extLst>
                  <a:ext uri="{FF2B5EF4-FFF2-40B4-BE49-F238E27FC236}">
                    <a16:creationId xmlns:a16="http://schemas.microsoft.com/office/drawing/2014/main" id="{B39A0E3D-C065-418E-8BC9-122E574D4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957"/>
                <a:ext cx="5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Oval 519">
                <a:extLst>
                  <a:ext uri="{FF2B5EF4-FFF2-40B4-BE49-F238E27FC236}">
                    <a16:creationId xmlns:a16="http://schemas.microsoft.com/office/drawing/2014/main" id="{D0734224-4C25-4CE9-B8B1-D6B89429B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063"/>
                <a:ext cx="9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Oval 520">
                <a:extLst>
                  <a:ext uri="{FF2B5EF4-FFF2-40B4-BE49-F238E27FC236}">
                    <a16:creationId xmlns:a16="http://schemas.microsoft.com/office/drawing/2014/main" id="{00DEFC1E-1C45-438B-A73A-613518003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166"/>
                <a:ext cx="9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Oval 521">
                <a:extLst>
                  <a:ext uri="{FF2B5EF4-FFF2-40B4-BE49-F238E27FC236}">
                    <a16:creationId xmlns:a16="http://schemas.microsoft.com/office/drawing/2014/main" id="{7E3FAD2A-AE43-4375-A9DF-EE3AFCB97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270"/>
                <a:ext cx="9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Oval 522">
                <a:extLst>
                  <a:ext uri="{FF2B5EF4-FFF2-40B4-BE49-F238E27FC236}">
                    <a16:creationId xmlns:a16="http://schemas.microsoft.com/office/drawing/2014/main" id="{F921299A-1411-4A46-8066-5E3F62151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375"/>
                <a:ext cx="9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Oval 523">
                <a:extLst>
                  <a:ext uri="{FF2B5EF4-FFF2-40B4-BE49-F238E27FC236}">
                    <a16:creationId xmlns:a16="http://schemas.microsoft.com/office/drawing/2014/main" id="{527AC082-BEF1-4298-A7F4-5D9217DEA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479"/>
                <a:ext cx="13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Oval 524">
                <a:extLst>
                  <a:ext uri="{FF2B5EF4-FFF2-40B4-BE49-F238E27FC236}">
                    <a16:creationId xmlns:a16="http://schemas.microsoft.com/office/drawing/2014/main" id="{305CF648-FA29-4332-BE2E-5B8291ECD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582"/>
                <a:ext cx="13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Oval 525">
                <a:extLst>
                  <a:ext uri="{FF2B5EF4-FFF2-40B4-BE49-F238E27FC236}">
                    <a16:creationId xmlns:a16="http://schemas.microsoft.com/office/drawing/2014/main" id="{0DF4A591-E4FA-4DAB-9902-C30979502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688"/>
                <a:ext cx="13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Oval 526">
                <a:extLst>
                  <a:ext uri="{FF2B5EF4-FFF2-40B4-BE49-F238E27FC236}">
                    <a16:creationId xmlns:a16="http://schemas.microsoft.com/office/drawing/2014/main" id="{DE6556B4-AEA5-4950-BA33-A233E486A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791"/>
                <a:ext cx="17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Oval 527">
                <a:extLst>
                  <a:ext uri="{FF2B5EF4-FFF2-40B4-BE49-F238E27FC236}">
                    <a16:creationId xmlns:a16="http://schemas.microsoft.com/office/drawing/2014/main" id="{2DAE5A79-9BB6-4378-8AB3-6DDBC841B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89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Oval 528">
                <a:extLst>
                  <a:ext uri="{FF2B5EF4-FFF2-40B4-BE49-F238E27FC236}">
                    <a16:creationId xmlns:a16="http://schemas.microsoft.com/office/drawing/2014/main" id="{1DA8D0E8-B5C3-41E1-BD72-CBCA0E3CA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998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Oval 529">
                <a:extLst>
                  <a:ext uri="{FF2B5EF4-FFF2-40B4-BE49-F238E27FC236}">
                    <a16:creationId xmlns:a16="http://schemas.microsoft.com/office/drawing/2014/main" id="{CDCDDCDE-556D-4D80-8D07-E049F689C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103"/>
                <a:ext cx="17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Oval 530">
                <a:extLst>
                  <a:ext uri="{FF2B5EF4-FFF2-40B4-BE49-F238E27FC236}">
                    <a16:creationId xmlns:a16="http://schemas.microsoft.com/office/drawing/2014/main" id="{822D2111-B4F7-427E-A26D-B0653EBD4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207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Oval 531">
                <a:extLst>
                  <a:ext uri="{FF2B5EF4-FFF2-40B4-BE49-F238E27FC236}">
                    <a16:creationId xmlns:a16="http://schemas.microsoft.com/office/drawing/2014/main" id="{72EE6F6B-ABDE-4F2C-BC0A-2EF223872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4196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Oval 532">
                <a:extLst>
                  <a:ext uri="{FF2B5EF4-FFF2-40B4-BE49-F238E27FC236}">
                    <a16:creationId xmlns:a16="http://schemas.microsoft.com/office/drawing/2014/main" id="{60F94753-3264-46F5-B56F-C6DA4B928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4091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Oval 533">
                <a:extLst>
                  <a:ext uri="{FF2B5EF4-FFF2-40B4-BE49-F238E27FC236}">
                    <a16:creationId xmlns:a16="http://schemas.microsoft.com/office/drawing/2014/main" id="{5E4B402C-0635-4440-B441-4802C0A33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987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Oval 534">
                <a:extLst>
                  <a:ext uri="{FF2B5EF4-FFF2-40B4-BE49-F238E27FC236}">
                    <a16:creationId xmlns:a16="http://schemas.microsoft.com/office/drawing/2014/main" id="{11D5C040-01FA-457E-ABC1-A02846DA5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882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Oval 535">
                <a:extLst>
                  <a:ext uri="{FF2B5EF4-FFF2-40B4-BE49-F238E27FC236}">
                    <a16:creationId xmlns:a16="http://schemas.microsoft.com/office/drawing/2014/main" id="{94EF7018-DDEE-4997-947C-BE2784DB0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777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Oval 536">
                <a:extLst>
                  <a:ext uri="{FF2B5EF4-FFF2-40B4-BE49-F238E27FC236}">
                    <a16:creationId xmlns:a16="http://schemas.microsoft.com/office/drawing/2014/main" id="{AC4EB371-CD1C-4003-912F-ACA4ABB06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673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Oval 537">
                <a:extLst>
                  <a:ext uri="{FF2B5EF4-FFF2-40B4-BE49-F238E27FC236}">
                    <a16:creationId xmlns:a16="http://schemas.microsoft.com/office/drawing/2014/main" id="{F50B3ADD-DC6E-47FA-932D-2BEA5BF80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568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Oval 538">
                <a:extLst>
                  <a:ext uri="{FF2B5EF4-FFF2-40B4-BE49-F238E27FC236}">
                    <a16:creationId xmlns:a16="http://schemas.microsoft.com/office/drawing/2014/main" id="{2744331E-EFC7-46E9-B953-0A509DA0E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462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Oval 539">
                <a:extLst>
                  <a:ext uri="{FF2B5EF4-FFF2-40B4-BE49-F238E27FC236}">
                    <a16:creationId xmlns:a16="http://schemas.microsoft.com/office/drawing/2014/main" id="{D04DF5A3-7082-43B8-B90D-260DE43A7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359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Oval 540">
                <a:extLst>
                  <a:ext uri="{FF2B5EF4-FFF2-40B4-BE49-F238E27FC236}">
                    <a16:creationId xmlns:a16="http://schemas.microsoft.com/office/drawing/2014/main" id="{DA2E3593-757F-4751-814A-218234467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253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Oval 541">
                <a:extLst>
                  <a:ext uri="{FF2B5EF4-FFF2-40B4-BE49-F238E27FC236}">
                    <a16:creationId xmlns:a16="http://schemas.microsoft.com/office/drawing/2014/main" id="{27807C01-72E5-459E-A4F4-D1B9479A2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150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Oval 542">
                <a:extLst>
                  <a:ext uri="{FF2B5EF4-FFF2-40B4-BE49-F238E27FC236}">
                    <a16:creationId xmlns:a16="http://schemas.microsoft.com/office/drawing/2014/main" id="{28B662E5-58C9-415E-B70A-767F616FD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044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Oval 543">
                <a:extLst>
                  <a:ext uri="{FF2B5EF4-FFF2-40B4-BE49-F238E27FC236}">
                    <a16:creationId xmlns:a16="http://schemas.microsoft.com/office/drawing/2014/main" id="{ED4AB810-78DD-452E-8BCE-C339D5E60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939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Oval 544">
                <a:extLst>
                  <a:ext uri="{FF2B5EF4-FFF2-40B4-BE49-F238E27FC236}">
                    <a16:creationId xmlns:a16="http://schemas.microsoft.com/office/drawing/2014/main" id="{49D091EA-1050-4915-B5EB-79B3CA2C94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835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Oval 545">
                <a:extLst>
                  <a:ext uri="{FF2B5EF4-FFF2-40B4-BE49-F238E27FC236}">
                    <a16:creationId xmlns:a16="http://schemas.microsoft.com/office/drawing/2014/main" id="{A866831F-A8FC-45B2-9276-1B3CD68FC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730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Oval 546">
                <a:extLst>
                  <a:ext uri="{FF2B5EF4-FFF2-40B4-BE49-F238E27FC236}">
                    <a16:creationId xmlns:a16="http://schemas.microsoft.com/office/drawing/2014/main" id="{CA8A7F6F-80C2-4F3A-9861-DE86722D4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627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Oval 547">
                <a:extLst>
                  <a:ext uri="{FF2B5EF4-FFF2-40B4-BE49-F238E27FC236}">
                    <a16:creationId xmlns:a16="http://schemas.microsoft.com/office/drawing/2014/main" id="{71260799-B161-4764-9637-BB3194DC3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521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Oval 548">
                <a:extLst>
                  <a:ext uri="{FF2B5EF4-FFF2-40B4-BE49-F238E27FC236}">
                    <a16:creationId xmlns:a16="http://schemas.microsoft.com/office/drawing/2014/main" id="{20516432-94CF-4754-ABD2-B84360C83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416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Oval 549">
                <a:extLst>
                  <a:ext uri="{FF2B5EF4-FFF2-40B4-BE49-F238E27FC236}">
                    <a16:creationId xmlns:a16="http://schemas.microsoft.com/office/drawing/2014/main" id="{722FD35E-7B12-48E5-A46E-4CEEE0452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312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Oval 550">
                <a:extLst>
                  <a:ext uri="{FF2B5EF4-FFF2-40B4-BE49-F238E27FC236}">
                    <a16:creationId xmlns:a16="http://schemas.microsoft.com/office/drawing/2014/main" id="{C00A4193-8E3B-4D50-BCF2-753813AFC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419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Oval 551">
                <a:extLst>
                  <a:ext uri="{FF2B5EF4-FFF2-40B4-BE49-F238E27FC236}">
                    <a16:creationId xmlns:a16="http://schemas.microsoft.com/office/drawing/2014/main" id="{D81D7F0E-59AB-42A6-823B-407778DCAF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4087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Oval 552">
                <a:extLst>
                  <a:ext uri="{FF2B5EF4-FFF2-40B4-BE49-F238E27FC236}">
                    <a16:creationId xmlns:a16="http://schemas.microsoft.com/office/drawing/2014/main" id="{A58F0F83-4C86-4619-8F48-5FB5912D1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981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Oval 553">
                <a:extLst>
                  <a:ext uri="{FF2B5EF4-FFF2-40B4-BE49-F238E27FC236}">
                    <a16:creationId xmlns:a16="http://schemas.microsoft.com/office/drawing/2014/main" id="{95BC75E2-BA97-495C-827F-44DD352E9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87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Oval 554">
                <a:extLst>
                  <a:ext uri="{FF2B5EF4-FFF2-40B4-BE49-F238E27FC236}">
                    <a16:creationId xmlns:a16="http://schemas.microsoft.com/office/drawing/2014/main" id="{AC274AD9-CAF6-404C-A902-833EF1BC0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772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Oval 555">
                <a:extLst>
                  <a:ext uri="{FF2B5EF4-FFF2-40B4-BE49-F238E27FC236}">
                    <a16:creationId xmlns:a16="http://schemas.microsoft.com/office/drawing/2014/main" id="{0CB6435B-6C90-4F6D-AB7E-767A6765B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667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Oval 556">
                <a:extLst>
                  <a:ext uri="{FF2B5EF4-FFF2-40B4-BE49-F238E27FC236}">
                    <a16:creationId xmlns:a16="http://schemas.microsoft.com/office/drawing/2014/main" id="{F0FE9BCD-495E-448E-B70E-B47CA4570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564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Oval 557">
                <a:extLst>
                  <a:ext uri="{FF2B5EF4-FFF2-40B4-BE49-F238E27FC236}">
                    <a16:creationId xmlns:a16="http://schemas.microsoft.com/office/drawing/2014/main" id="{C1F0989C-9E98-4625-9CF1-731EED83B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45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Oval 558">
                <a:extLst>
                  <a:ext uri="{FF2B5EF4-FFF2-40B4-BE49-F238E27FC236}">
                    <a16:creationId xmlns:a16="http://schemas.microsoft.com/office/drawing/2014/main" id="{F471FAF9-5DA8-46F8-A116-56E97B8B3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355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Oval 559">
                <a:extLst>
                  <a:ext uri="{FF2B5EF4-FFF2-40B4-BE49-F238E27FC236}">
                    <a16:creationId xmlns:a16="http://schemas.microsoft.com/office/drawing/2014/main" id="{51AF76D3-20D6-4456-B50A-F08EA54B0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24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Oval 560">
                <a:extLst>
                  <a:ext uri="{FF2B5EF4-FFF2-40B4-BE49-F238E27FC236}">
                    <a16:creationId xmlns:a16="http://schemas.microsoft.com/office/drawing/2014/main" id="{CB472372-7B39-4FD3-8E78-3C85B2727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Oval 561">
                <a:extLst>
                  <a:ext uri="{FF2B5EF4-FFF2-40B4-BE49-F238E27FC236}">
                    <a16:creationId xmlns:a16="http://schemas.microsoft.com/office/drawing/2014/main" id="{0F3AA0CC-7964-42CF-85E6-9FD56422E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Oval 562">
                <a:extLst>
                  <a:ext uri="{FF2B5EF4-FFF2-40B4-BE49-F238E27FC236}">
                    <a16:creationId xmlns:a16="http://schemas.microsoft.com/office/drawing/2014/main" id="{18781E86-933E-44D5-BCB2-2BD91F602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Oval 563">
                <a:extLst>
                  <a:ext uri="{FF2B5EF4-FFF2-40B4-BE49-F238E27FC236}">
                    <a16:creationId xmlns:a16="http://schemas.microsoft.com/office/drawing/2014/main" id="{34008E46-7934-4230-AD07-7983EF6A93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Oval 564">
                <a:extLst>
                  <a:ext uri="{FF2B5EF4-FFF2-40B4-BE49-F238E27FC236}">
                    <a16:creationId xmlns:a16="http://schemas.microsoft.com/office/drawing/2014/main" id="{5B5EDC8A-07E9-465F-908E-4A52101CD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Oval 565">
                <a:extLst>
                  <a:ext uri="{FF2B5EF4-FFF2-40B4-BE49-F238E27FC236}">
                    <a16:creationId xmlns:a16="http://schemas.microsoft.com/office/drawing/2014/main" id="{9B229F59-4A2B-4587-998D-9591EC070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Oval 566">
                <a:extLst>
                  <a:ext uri="{FF2B5EF4-FFF2-40B4-BE49-F238E27FC236}">
                    <a16:creationId xmlns:a16="http://schemas.microsoft.com/office/drawing/2014/main" id="{83749131-59F9-4B4C-9351-CF3853085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Oval 567">
                <a:extLst>
                  <a:ext uri="{FF2B5EF4-FFF2-40B4-BE49-F238E27FC236}">
                    <a16:creationId xmlns:a16="http://schemas.microsoft.com/office/drawing/2014/main" id="{DE4BA023-2912-44B0-8DC7-417AF73FE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Oval 568">
                <a:extLst>
                  <a:ext uri="{FF2B5EF4-FFF2-40B4-BE49-F238E27FC236}">
                    <a16:creationId xmlns:a16="http://schemas.microsoft.com/office/drawing/2014/main" id="{FE611295-41C8-4593-9E5E-D66606F66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Oval 569">
                <a:extLst>
                  <a:ext uri="{FF2B5EF4-FFF2-40B4-BE49-F238E27FC236}">
                    <a16:creationId xmlns:a16="http://schemas.microsoft.com/office/drawing/2014/main" id="{3D99954B-086E-4808-AA8C-AD89F3C3A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Oval 570">
                <a:extLst>
                  <a:ext uri="{FF2B5EF4-FFF2-40B4-BE49-F238E27FC236}">
                    <a16:creationId xmlns:a16="http://schemas.microsoft.com/office/drawing/2014/main" id="{5856770D-743B-4CDF-9C28-1C6C8FD5D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Oval 571">
                <a:extLst>
                  <a:ext uri="{FF2B5EF4-FFF2-40B4-BE49-F238E27FC236}">
                    <a16:creationId xmlns:a16="http://schemas.microsoft.com/office/drawing/2014/main" id="{A0089A1D-C5C2-4A8D-B7E0-423FD8100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Oval 572">
                <a:extLst>
                  <a:ext uri="{FF2B5EF4-FFF2-40B4-BE49-F238E27FC236}">
                    <a16:creationId xmlns:a16="http://schemas.microsoft.com/office/drawing/2014/main" id="{B8CEF3BD-7E37-4997-93C6-94AE2E7CE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Oval 573">
                <a:extLst>
                  <a:ext uri="{FF2B5EF4-FFF2-40B4-BE49-F238E27FC236}">
                    <a16:creationId xmlns:a16="http://schemas.microsoft.com/office/drawing/2014/main" id="{BDF31A02-415A-4875-B9D0-77BD0007F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Oval 574">
                <a:extLst>
                  <a:ext uri="{FF2B5EF4-FFF2-40B4-BE49-F238E27FC236}">
                    <a16:creationId xmlns:a16="http://schemas.microsoft.com/office/drawing/2014/main" id="{33CE0D67-B6D7-4798-8215-8636A05A8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Oval 575">
                <a:extLst>
                  <a:ext uri="{FF2B5EF4-FFF2-40B4-BE49-F238E27FC236}">
                    <a16:creationId xmlns:a16="http://schemas.microsoft.com/office/drawing/2014/main" id="{EED132A4-27A5-45FF-B158-D7E4DA5CF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Oval 576">
                <a:extLst>
                  <a:ext uri="{FF2B5EF4-FFF2-40B4-BE49-F238E27FC236}">
                    <a16:creationId xmlns:a16="http://schemas.microsoft.com/office/drawing/2014/main" id="{04F4035D-09DF-4C9E-BEE0-DBF728A732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Oval 577">
                <a:extLst>
                  <a:ext uri="{FF2B5EF4-FFF2-40B4-BE49-F238E27FC236}">
                    <a16:creationId xmlns:a16="http://schemas.microsoft.com/office/drawing/2014/main" id="{0027EFE0-45D9-4B58-9154-213BD53A3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Oval 578">
                <a:extLst>
                  <a:ext uri="{FF2B5EF4-FFF2-40B4-BE49-F238E27FC236}">
                    <a16:creationId xmlns:a16="http://schemas.microsoft.com/office/drawing/2014/main" id="{726258B4-DC12-4903-B954-3E210D1A3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Oval 579">
                <a:extLst>
                  <a:ext uri="{FF2B5EF4-FFF2-40B4-BE49-F238E27FC236}">
                    <a16:creationId xmlns:a16="http://schemas.microsoft.com/office/drawing/2014/main" id="{DB0FF6B4-F623-4B60-8497-418C60B7F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144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Oval 580">
                <a:extLst>
                  <a:ext uri="{FF2B5EF4-FFF2-40B4-BE49-F238E27FC236}">
                    <a16:creationId xmlns:a16="http://schemas.microsoft.com/office/drawing/2014/main" id="{1D32FA0B-84D7-4D6D-9DB9-7DCD0C974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038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Oval 581">
                <a:extLst>
                  <a:ext uri="{FF2B5EF4-FFF2-40B4-BE49-F238E27FC236}">
                    <a16:creationId xmlns:a16="http://schemas.microsoft.com/office/drawing/2014/main" id="{BBCA7B7C-CCFE-4A63-84E1-D49585902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93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Oval 582">
                <a:extLst>
                  <a:ext uri="{FF2B5EF4-FFF2-40B4-BE49-F238E27FC236}">
                    <a16:creationId xmlns:a16="http://schemas.microsoft.com/office/drawing/2014/main" id="{33020969-4854-40FF-B235-A83B28CEF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829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Oval 583">
                <a:extLst>
                  <a:ext uri="{FF2B5EF4-FFF2-40B4-BE49-F238E27FC236}">
                    <a16:creationId xmlns:a16="http://schemas.microsoft.com/office/drawing/2014/main" id="{3419E0A3-8483-4D60-8F39-87EAF8465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726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Oval 584">
                <a:extLst>
                  <a:ext uri="{FF2B5EF4-FFF2-40B4-BE49-F238E27FC236}">
                    <a16:creationId xmlns:a16="http://schemas.microsoft.com/office/drawing/2014/main" id="{2413FE8D-52AB-434B-9A38-4F59F294B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62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Oval 585">
                <a:extLst>
                  <a:ext uri="{FF2B5EF4-FFF2-40B4-BE49-F238E27FC236}">
                    <a16:creationId xmlns:a16="http://schemas.microsoft.com/office/drawing/2014/main" id="{ECD3A265-A6F8-45D0-ADE5-7388173EE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51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Oval 586">
                <a:extLst>
                  <a:ext uri="{FF2B5EF4-FFF2-40B4-BE49-F238E27FC236}">
                    <a16:creationId xmlns:a16="http://schemas.microsoft.com/office/drawing/2014/main" id="{E84BE7BB-EA31-42AE-8279-9AFE75A33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412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Oval 587">
                <a:extLst>
                  <a:ext uri="{FF2B5EF4-FFF2-40B4-BE49-F238E27FC236}">
                    <a16:creationId xmlns:a16="http://schemas.microsoft.com/office/drawing/2014/main" id="{B0DD05AB-A32E-4A17-80EB-74AE1FA6D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306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Oval 588">
                <a:extLst>
                  <a:ext uri="{FF2B5EF4-FFF2-40B4-BE49-F238E27FC236}">
                    <a16:creationId xmlns:a16="http://schemas.microsoft.com/office/drawing/2014/main" id="{69874C17-A34B-45D7-949D-89390BE4A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Oval 589">
                <a:extLst>
                  <a:ext uri="{FF2B5EF4-FFF2-40B4-BE49-F238E27FC236}">
                    <a16:creationId xmlns:a16="http://schemas.microsoft.com/office/drawing/2014/main" id="{D83AFFC1-1E24-41CB-B731-DA64937FA1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Oval 590">
                <a:extLst>
                  <a:ext uri="{FF2B5EF4-FFF2-40B4-BE49-F238E27FC236}">
                    <a16:creationId xmlns:a16="http://schemas.microsoft.com/office/drawing/2014/main" id="{D4B411CD-D740-4515-8484-C8AB762F1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Oval 591">
                <a:extLst>
                  <a:ext uri="{FF2B5EF4-FFF2-40B4-BE49-F238E27FC236}">
                    <a16:creationId xmlns:a16="http://schemas.microsoft.com/office/drawing/2014/main" id="{2D093AC5-4807-47A1-A6FF-1B323149B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Oval 592">
                <a:extLst>
                  <a:ext uri="{FF2B5EF4-FFF2-40B4-BE49-F238E27FC236}">
                    <a16:creationId xmlns:a16="http://schemas.microsoft.com/office/drawing/2014/main" id="{2FE6A6D4-9EE9-41DE-9145-55280FDD0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Oval 593">
                <a:extLst>
                  <a:ext uri="{FF2B5EF4-FFF2-40B4-BE49-F238E27FC236}">
                    <a16:creationId xmlns:a16="http://schemas.microsoft.com/office/drawing/2014/main" id="{ACCEF1DD-483F-43C2-A036-2669C98F9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Oval 594">
                <a:extLst>
                  <a:ext uri="{FF2B5EF4-FFF2-40B4-BE49-F238E27FC236}">
                    <a16:creationId xmlns:a16="http://schemas.microsoft.com/office/drawing/2014/main" id="{5508D4C6-6A95-4F57-8FBB-533B6D8FA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Oval 595">
                <a:extLst>
                  <a:ext uri="{FF2B5EF4-FFF2-40B4-BE49-F238E27FC236}">
                    <a16:creationId xmlns:a16="http://schemas.microsoft.com/office/drawing/2014/main" id="{0BA8336E-598B-48C8-A635-D9FEEF615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Oval 596">
                <a:extLst>
                  <a:ext uri="{FF2B5EF4-FFF2-40B4-BE49-F238E27FC236}">
                    <a16:creationId xmlns:a16="http://schemas.microsoft.com/office/drawing/2014/main" id="{7F9FC1BB-EECD-4D7A-BB19-57704A703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Oval 597">
                <a:extLst>
                  <a:ext uri="{FF2B5EF4-FFF2-40B4-BE49-F238E27FC236}">
                    <a16:creationId xmlns:a16="http://schemas.microsoft.com/office/drawing/2014/main" id="{EBA0BD3E-1862-4187-9FBC-D82BB353B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Oval 598">
                <a:extLst>
                  <a:ext uri="{FF2B5EF4-FFF2-40B4-BE49-F238E27FC236}">
                    <a16:creationId xmlns:a16="http://schemas.microsoft.com/office/drawing/2014/main" id="{60ACF372-0267-4A98-9AB6-F361E3283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Oval 599">
                <a:extLst>
                  <a:ext uri="{FF2B5EF4-FFF2-40B4-BE49-F238E27FC236}">
                    <a16:creationId xmlns:a16="http://schemas.microsoft.com/office/drawing/2014/main" id="{10497F92-2899-4688-9D7E-E9EBCC267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Oval 600">
                <a:extLst>
                  <a:ext uri="{FF2B5EF4-FFF2-40B4-BE49-F238E27FC236}">
                    <a16:creationId xmlns:a16="http://schemas.microsoft.com/office/drawing/2014/main" id="{63A84AE4-F020-4F66-BCAB-3CECA41B4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Oval 601">
                <a:extLst>
                  <a:ext uri="{FF2B5EF4-FFF2-40B4-BE49-F238E27FC236}">
                    <a16:creationId xmlns:a16="http://schemas.microsoft.com/office/drawing/2014/main" id="{BB69BFD9-2E57-4C84-B74F-7501CA9D4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Oval 602">
                <a:extLst>
                  <a:ext uri="{FF2B5EF4-FFF2-40B4-BE49-F238E27FC236}">
                    <a16:creationId xmlns:a16="http://schemas.microsoft.com/office/drawing/2014/main" id="{38C8B2BF-1783-4BFC-AB5C-746056F4B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Oval 603">
                <a:extLst>
                  <a:ext uri="{FF2B5EF4-FFF2-40B4-BE49-F238E27FC236}">
                    <a16:creationId xmlns:a16="http://schemas.microsoft.com/office/drawing/2014/main" id="{2D3A1C9E-3341-4B64-8E72-661FB1D65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Oval 604">
                <a:extLst>
                  <a:ext uri="{FF2B5EF4-FFF2-40B4-BE49-F238E27FC236}">
                    <a16:creationId xmlns:a16="http://schemas.microsoft.com/office/drawing/2014/main" id="{8CE7CE4C-53FC-46E1-BFB5-BABF29C6C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Oval 605">
                <a:extLst>
                  <a:ext uri="{FF2B5EF4-FFF2-40B4-BE49-F238E27FC236}">
                    <a16:creationId xmlns:a16="http://schemas.microsoft.com/office/drawing/2014/main" id="{A77FC0B9-E4A7-4ADA-B841-ED8DB75A6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Oval 606">
                <a:extLst>
                  <a:ext uri="{FF2B5EF4-FFF2-40B4-BE49-F238E27FC236}">
                    <a16:creationId xmlns:a16="http://schemas.microsoft.com/office/drawing/2014/main" id="{DB842ACD-D925-41C4-BDF7-82B81707B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Oval 607">
                <a:extLst>
                  <a:ext uri="{FF2B5EF4-FFF2-40B4-BE49-F238E27FC236}">
                    <a16:creationId xmlns:a16="http://schemas.microsoft.com/office/drawing/2014/main" id="{CC15982B-6CF1-434B-A2DE-67C49A69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419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Oval 608">
                <a:extLst>
                  <a:ext uri="{FF2B5EF4-FFF2-40B4-BE49-F238E27FC236}">
                    <a16:creationId xmlns:a16="http://schemas.microsoft.com/office/drawing/2014/main" id="{50430716-6707-43D0-91D2-15502AFB1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4087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Oval 609">
                <a:extLst>
                  <a:ext uri="{FF2B5EF4-FFF2-40B4-BE49-F238E27FC236}">
                    <a16:creationId xmlns:a16="http://schemas.microsoft.com/office/drawing/2014/main" id="{C25D1C9B-BB48-4945-BB1D-F41F5FE9E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981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Oval 610">
                <a:extLst>
                  <a:ext uri="{FF2B5EF4-FFF2-40B4-BE49-F238E27FC236}">
                    <a16:creationId xmlns:a16="http://schemas.microsoft.com/office/drawing/2014/main" id="{D1ADF5D5-E94A-44E9-BFF6-05EFFF070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87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Oval 611">
                <a:extLst>
                  <a:ext uri="{FF2B5EF4-FFF2-40B4-BE49-F238E27FC236}">
                    <a16:creationId xmlns:a16="http://schemas.microsoft.com/office/drawing/2014/main" id="{A2EB60BE-4974-4AA4-A526-3F4CD87B2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772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Oval 612">
                <a:extLst>
                  <a:ext uri="{FF2B5EF4-FFF2-40B4-BE49-F238E27FC236}">
                    <a16:creationId xmlns:a16="http://schemas.microsoft.com/office/drawing/2014/main" id="{C8B13F83-645B-40E8-800C-CD6E85753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667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Oval 613">
                <a:extLst>
                  <a:ext uri="{FF2B5EF4-FFF2-40B4-BE49-F238E27FC236}">
                    <a16:creationId xmlns:a16="http://schemas.microsoft.com/office/drawing/2014/main" id="{E38FF47C-69CE-41AD-B968-3FE3C30DC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564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Oval 614">
                <a:extLst>
                  <a:ext uri="{FF2B5EF4-FFF2-40B4-BE49-F238E27FC236}">
                    <a16:creationId xmlns:a16="http://schemas.microsoft.com/office/drawing/2014/main" id="{88F5547F-8895-464F-B86F-844182FBD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45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Oval 615">
                <a:extLst>
                  <a:ext uri="{FF2B5EF4-FFF2-40B4-BE49-F238E27FC236}">
                    <a16:creationId xmlns:a16="http://schemas.microsoft.com/office/drawing/2014/main" id="{3B2A842E-4AE7-435D-A600-671B804BC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355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Oval 616">
                <a:extLst>
                  <a:ext uri="{FF2B5EF4-FFF2-40B4-BE49-F238E27FC236}">
                    <a16:creationId xmlns:a16="http://schemas.microsoft.com/office/drawing/2014/main" id="{D6A41AB8-9CB9-45E6-95EE-7FACBBF9E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24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Oval 617">
                <a:extLst>
                  <a:ext uri="{FF2B5EF4-FFF2-40B4-BE49-F238E27FC236}">
                    <a16:creationId xmlns:a16="http://schemas.microsoft.com/office/drawing/2014/main" id="{A55D1639-3A60-4556-B549-3BBF73B3F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Oval 618">
                <a:extLst>
                  <a:ext uri="{FF2B5EF4-FFF2-40B4-BE49-F238E27FC236}">
                    <a16:creationId xmlns:a16="http://schemas.microsoft.com/office/drawing/2014/main" id="{E731DC8B-8087-424D-8A37-A576A7F06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Oval 619">
                <a:extLst>
                  <a:ext uri="{FF2B5EF4-FFF2-40B4-BE49-F238E27FC236}">
                    <a16:creationId xmlns:a16="http://schemas.microsoft.com/office/drawing/2014/main" id="{783BE581-FA04-467E-ACCC-13A686496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Oval 620">
                <a:extLst>
                  <a:ext uri="{FF2B5EF4-FFF2-40B4-BE49-F238E27FC236}">
                    <a16:creationId xmlns:a16="http://schemas.microsoft.com/office/drawing/2014/main" id="{31D241EE-5C56-4EA6-AE24-62046145F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Oval 621">
                <a:extLst>
                  <a:ext uri="{FF2B5EF4-FFF2-40B4-BE49-F238E27FC236}">
                    <a16:creationId xmlns:a16="http://schemas.microsoft.com/office/drawing/2014/main" id="{E9B810AB-DFFF-4B31-BB28-FBCC6363E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Oval 622">
                <a:extLst>
                  <a:ext uri="{FF2B5EF4-FFF2-40B4-BE49-F238E27FC236}">
                    <a16:creationId xmlns:a16="http://schemas.microsoft.com/office/drawing/2014/main" id="{B5DA4D50-45F7-4C3C-BE8B-49C5C36F1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Oval 623">
                <a:extLst>
                  <a:ext uri="{FF2B5EF4-FFF2-40B4-BE49-F238E27FC236}">
                    <a16:creationId xmlns:a16="http://schemas.microsoft.com/office/drawing/2014/main" id="{B8F0F28B-D017-4067-BF35-66B31C6AC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Oval 624">
                <a:extLst>
                  <a:ext uri="{FF2B5EF4-FFF2-40B4-BE49-F238E27FC236}">
                    <a16:creationId xmlns:a16="http://schemas.microsoft.com/office/drawing/2014/main" id="{327DADBF-E707-4254-A889-68BDC74DB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Oval 625">
                <a:extLst>
                  <a:ext uri="{FF2B5EF4-FFF2-40B4-BE49-F238E27FC236}">
                    <a16:creationId xmlns:a16="http://schemas.microsoft.com/office/drawing/2014/main" id="{40CD3230-B546-4768-9DFA-E4C1D0776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Oval 626">
                <a:extLst>
                  <a:ext uri="{FF2B5EF4-FFF2-40B4-BE49-F238E27FC236}">
                    <a16:creationId xmlns:a16="http://schemas.microsoft.com/office/drawing/2014/main" id="{CB9A9185-1AA5-427A-84E1-E515859DD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Oval 627">
                <a:extLst>
                  <a:ext uri="{FF2B5EF4-FFF2-40B4-BE49-F238E27FC236}">
                    <a16:creationId xmlns:a16="http://schemas.microsoft.com/office/drawing/2014/main" id="{D9F285A6-37AB-4627-A720-510C2C6D2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Oval 628">
                <a:extLst>
                  <a:ext uri="{FF2B5EF4-FFF2-40B4-BE49-F238E27FC236}">
                    <a16:creationId xmlns:a16="http://schemas.microsoft.com/office/drawing/2014/main" id="{77080BF5-0ED0-40A2-9F12-20402E7B8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Oval 629">
                <a:extLst>
                  <a:ext uri="{FF2B5EF4-FFF2-40B4-BE49-F238E27FC236}">
                    <a16:creationId xmlns:a16="http://schemas.microsoft.com/office/drawing/2014/main" id="{EF681867-C8EE-45D7-B4BB-B525FEAE5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Oval 630">
                <a:extLst>
                  <a:ext uri="{FF2B5EF4-FFF2-40B4-BE49-F238E27FC236}">
                    <a16:creationId xmlns:a16="http://schemas.microsoft.com/office/drawing/2014/main" id="{E294D490-2B20-4D6C-994B-EC7DE7A3E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Oval 631">
                <a:extLst>
                  <a:ext uri="{FF2B5EF4-FFF2-40B4-BE49-F238E27FC236}">
                    <a16:creationId xmlns:a16="http://schemas.microsoft.com/office/drawing/2014/main" id="{409247E5-2FA1-4266-A8BA-157DF8C31A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Oval 632">
                <a:extLst>
                  <a:ext uri="{FF2B5EF4-FFF2-40B4-BE49-F238E27FC236}">
                    <a16:creationId xmlns:a16="http://schemas.microsoft.com/office/drawing/2014/main" id="{BD6681F9-2149-456F-A41B-32010383B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Oval 633">
                <a:extLst>
                  <a:ext uri="{FF2B5EF4-FFF2-40B4-BE49-F238E27FC236}">
                    <a16:creationId xmlns:a16="http://schemas.microsoft.com/office/drawing/2014/main" id="{5A54B570-5090-4351-8163-586865198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Oval 634">
                <a:extLst>
                  <a:ext uri="{FF2B5EF4-FFF2-40B4-BE49-F238E27FC236}">
                    <a16:creationId xmlns:a16="http://schemas.microsoft.com/office/drawing/2014/main" id="{C66EBCDB-E6D5-42AA-AC9F-3BDD9156E0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Oval 635">
                <a:extLst>
                  <a:ext uri="{FF2B5EF4-FFF2-40B4-BE49-F238E27FC236}">
                    <a16:creationId xmlns:a16="http://schemas.microsoft.com/office/drawing/2014/main" id="{30B3230E-58A6-4898-B696-1BD4BE125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Oval 636">
                <a:extLst>
                  <a:ext uri="{FF2B5EF4-FFF2-40B4-BE49-F238E27FC236}">
                    <a16:creationId xmlns:a16="http://schemas.microsoft.com/office/drawing/2014/main" id="{99F1A148-E529-443F-8688-7A37845FC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144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Oval 637">
                <a:extLst>
                  <a:ext uri="{FF2B5EF4-FFF2-40B4-BE49-F238E27FC236}">
                    <a16:creationId xmlns:a16="http://schemas.microsoft.com/office/drawing/2014/main" id="{9B3F2B22-08E7-4262-90CE-9AE4F49F7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038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Oval 638">
                <a:extLst>
                  <a:ext uri="{FF2B5EF4-FFF2-40B4-BE49-F238E27FC236}">
                    <a16:creationId xmlns:a16="http://schemas.microsoft.com/office/drawing/2014/main" id="{8AE4DC61-C489-4529-9334-40658528A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93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Oval 639">
                <a:extLst>
                  <a:ext uri="{FF2B5EF4-FFF2-40B4-BE49-F238E27FC236}">
                    <a16:creationId xmlns:a16="http://schemas.microsoft.com/office/drawing/2014/main" id="{07EDE593-F58F-4E52-B2D4-459364492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829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Oval 640">
                <a:extLst>
                  <a:ext uri="{FF2B5EF4-FFF2-40B4-BE49-F238E27FC236}">
                    <a16:creationId xmlns:a16="http://schemas.microsoft.com/office/drawing/2014/main" id="{D723CF51-BDF4-44F9-A836-C4491B7DF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726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Oval 641">
                <a:extLst>
                  <a:ext uri="{FF2B5EF4-FFF2-40B4-BE49-F238E27FC236}">
                    <a16:creationId xmlns:a16="http://schemas.microsoft.com/office/drawing/2014/main" id="{CF4E33F0-010C-470D-A0BB-786827D7A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62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Oval 642">
                <a:extLst>
                  <a:ext uri="{FF2B5EF4-FFF2-40B4-BE49-F238E27FC236}">
                    <a16:creationId xmlns:a16="http://schemas.microsoft.com/office/drawing/2014/main" id="{E4656E42-F262-4F70-80DE-35BA25588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51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Oval 643">
                <a:extLst>
                  <a:ext uri="{FF2B5EF4-FFF2-40B4-BE49-F238E27FC236}">
                    <a16:creationId xmlns:a16="http://schemas.microsoft.com/office/drawing/2014/main" id="{1BA33F75-0432-4114-AC66-52000B5DE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412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Oval 644">
                <a:extLst>
                  <a:ext uri="{FF2B5EF4-FFF2-40B4-BE49-F238E27FC236}">
                    <a16:creationId xmlns:a16="http://schemas.microsoft.com/office/drawing/2014/main" id="{06FA1432-85C3-4DF8-9023-9127224DF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306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Oval 645">
                <a:extLst>
                  <a:ext uri="{FF2B5EF4-FFF2-40B4-BE49-F238E27FC236}">
                    <a16:creationId xmlns:a16="http://schemas.microsoft.com/office/drawing/2014/main" id="{0D15BEBD-E299-48E4-B603-C5641776E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6" y="542"/>
                <a:ext cx="2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Oval 646">
                <a:extLst>
                  <a:ext uri="{FF2B5EF4-FFF2-40B4-BE49-F238E27FC236}">
                    <a16:creationId xmlns:a16="http://schemas.microsoft.com/office/drawing/2014/main" id="{92979E86-AFE7-4D0D-9339-295A62246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6" y="645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Oval 647">
                <a:extLst>
                  <a:ext uri="{FF2B5EF4-FFF2-40B4-BE49-F238E27FC236}">
                    <a16:creationId xmlns:a16="http://schemas.microsoft.com/office/drawing/2014/main" id="{E826F5E8-0462-4DCA-AB4B-F788423FF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6" y="749"/>
                <a:ext cx="2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Oval 648">
                <a:extLst>
                  <a:ext uri="{FF2B5EF4-FFF2-40B4-BE49-F238E27FC236}">
                    <a16:creationId xmlns:a16="http://schemas.microsoft.com/office/drawing/2014/main" id="{A327E2B9-F586-44A0-90CB-1707CDB8E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854"/>
                <a:ext cx="6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Oval 649">
                <a:extLst>
                  <a:ext uri="{FF2B5EF4-FFF2-40B4-BE49-F238E27FC236}">
                    <a16:creationId xmlns:a16="http://schemas.microsoft.com/office/drawing/2014/main" id="{0B19919B-088A-46E2-A009-6033E04D6D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95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9" name="Group 851">
              <a:extLst>
                <a:ext uri="{FF2B5EF4-FFF2-40B4-BE49-F238E27FC236}">
                  <a16:creationId xmlns:a16="http://schemas.microsoft.com/office/drawing/2014/main" id="{D1866D0C-A9B8-4106-832B-7EFDEE9ADC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740262" y="692150"/>
              <a:ext cx="1033463" cy="6162675"/>
              <a:chOff x="2537" y="436"/>
              <a:chExt cx="651" cy="3882"/>
            </a:xfrm>
            <a:grpFill/>
          </p:grpSpPr>
          <p:sp>
            <p:nvSpPr>
              <p:cNvPr id="155" name="Oval 651">
                <a:extLst>
                  <a:ext uri="{FF2B5EF4-FFF2-40B4-BE49-F238E27FC236}">
                    <a16:creationId xmlns:a16="http://schemas.microsoft.com/office/drawing/2014/main" id="{C2951126-CB3E-44AB-93EB-A90B03366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1061"/>
                <a:ext cx="6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Oval 652">
                <a:extLst>
                  <a:ext uri="{FF2B5EF4-FFF2-40B4-BE49-F238E27FC236}">
                    <a16:creationId xmlns:a16="http://schemas.microsoft.com/office/drawing/2014/main" id="{EBBC2BA7-3D8A-4C26-A862-C645537B9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1166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Oval 653">
                <a:extLst>
                  <a:ext uri="{FF2B5EF4-FFF2-40B4-BE49-F238E27FC236}">
                    <a16:creationId xmlns:a16="http://schemas.microsoft.com/office/drawing/2014/main" id="{741349D7-E72D-4B26-A0FE-30896AE20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1270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Oval 654">
                <a:extLst>
                  <a:ext uri="{FF2B5EF4-FFF2-40B4-BE49-F238E27FC236}">
                    <a16:creationId xmlns:a16="http://schemas.microsoft.com/office/drawing/2014/main" id="{DEAE9380-8809-427C-BF6E-C0C908D95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1373"/>
                <a:ext cx="10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Oval 655">
                <a:extLst>
                  <a:ext uri="{FF2B5EF4-FFF2-40B4-BE49-F238E27FC236}">
                    <a16:creationId xmlns:a16="http://schemas.microsoft.com/office/drawing/2014/main" id="{463E0DB5-23F8-4860-BCD4-25559E2EA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1479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Oval 656">
                <a:extLst>
                  <a:ext uri="{FF2B5EF4-FFF2-40B4-BE49-F238E27FC236}">
                    <a16:creationId xmlns:a16="http://schemas.microsoft.com/office/drawing/2014/main" id="{ACB7B07D-B00C-4803-8A71-47FC2C065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1582"/>
                <a:ext cx="14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Oval 657">
                <a:extLst>
                  <a:ext uri="{FF2B5EF4-FFF2-40B4-BE49-F238E27FC236}">
                    <a16:creationId xmlns:a16="http://schemas.microsoft.com/office/drawing/2014/main" id="{9F205165-B33E-44A7-8CD3-0B2A030E7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1686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Oval 658">
                <a:extLst>
                  <a:ext uri="{FF2B5EF4-FFF2-40B4-BE49-F238E27FC236}">
                    <a16:creationId xmlns:a16="http://schemas.microsoft.com/office/drawing/2014/main" id="{5BD1F430-94F5-44B4-A742-8F7F2F0FC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1791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Oval 659">
                <a:extLst>
                  <a:ext uri="{FF2B5EF4-FFF2-40B4-BE49-F238E27FC236}">
                    <a16:creationId xmlns:a16="http://schemas.microsoft.com/office/drawing/2014/main" id="{9322E572-64C0-4CB8-9736-791684165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1894"/>
                <a:ext cx="16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Oval 660">
                <a:extLst>
                  <a:ext uri="{FF2B5EF4-FFF2-40B4-BE49-F238E27FC236}">
                    <a16:creationId xmlns:a16="http://schemas.microsoft.com/office/drawing/2014/main" id="{45072E0E-D83A-4D9A-8484-64C112719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998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Oval 661">
                <a:extLst>
                  <a:ext uri="{FF2B5EF4-FFF2-40B4-BE49-F238E27FC236}">
                    <a16:creationId xmlns:a16="http://schemas.microsoft.com/office/drawing/2014/main" id="{495A7B3C-196C-440E-B240-CCAD17ECA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103"/>
                <a:ext cx="18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Oval 662">
                <a:extLst>
                  <a:ext uri="{FF2B5EF4-FFF2-40B4-BE49-F238E27FC236}">
                    <a16:creationId xmlns:a16="http://schemas.microsoft.com/office/drawing/2014/main" id="{E4C1F251-35D8-400E-91A0-79D0D1F45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207"/>
                <a:ext cx="18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Oval 663">
                <a:extLst>
                  <a:ext uri="{FF2B5EF4-FFF2-40B4-BE49-F238E27FC236}">
                    <a16:creationId xmlns:a16="http://schemas.microsoft.com/office/drawing/2014/main" id="{008223B2-ECB9-4F0A-9DF6-B22009DA7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310"/>
                <a:ext cx="20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Oval 664">
                <a:extLst>
                  <a:ext uri="{FF2B5EF4-FFF2-40B4-BE49-F238E27FC236}">
                    <a16:creationId xmlns:a16="http://schemas.microsoft.com/office/drawing/2014/main" id="{1B84534D-71D1-4479-A529-F1C60B459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416"/>
                <a:ext cx="20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Oval 665">
                <a:extLst>
                  <a:ext uri="{FF2B5EF4-FFF2-40B4-BE49-F238E27FC236}">
                    <a16:creationId xmlns:a16="http://schemas.microsoft.com/office/drawing/2014/main" id="{7D3036C7-4208-4BF5-B671-E9C1769AD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521"/>
                <a:ext cx="20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Oval 666">
                <a:extLst>
                  <a:ext uri="{FF2B5EF4-FFF2-40B4-BE49-F238E27FC236}">
                    <a16:creationId xmlns:a16="http://schemas.microsoft.com/office/drawing/2014/main" id="{DF5EF0F4-13DF-416F-A5EB-93CDCCF0E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625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Oval 667">
                <a:extLst>
                  <a:ext uri="{FF2B5EF4-FFF2-40B4-BE49-F238E27FC236}">
                    <a16:creationId xmlns:a16="http://schemas.microsoft.com/office/drawing/2014/main" id="{7870B421-D5D4-4BFD-A87D-B6433D2C0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730"/>
                <a:ext cx="22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Oval 668">
                <a:extLst>
                  <a:ext uri="{FF2B5EF4-FFF2-40B4-BE49-F238E27FC236}">
                    <a16:creationId xmlns:a16="http://schemas.microsoft.com/office/drawing/2014/main" id="{139BD9A8-4D4F-4D24-B48E-A4BA86A3C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833"/>
                <a:ext cx="22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Oval 669">
                <a:extLst>
                  <a:ext uri="{FF2B5EF4-FFF2-40B4-BE49-F238E27FC236}">
                    <a16:creationId xmlns:a16="http://schemas.microsoft.com/office/drawing/2014/main" id="{1F95B1F8-BF57-4F43-AD0F-529984BBE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939"/>
                <a:ext cx="22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Oval 670">
                <a:extLst>
                  <a:ext uri="{FF2B5EF4-FFF2-40B4-BE49-F238E27FC236}">
                    <a16:creationId xmlns:a16="http://schemas.microsoft.com/office/drawing/2014/main" id="{F29B3B19-D7D7-4E03-8298-CE7EF3894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044"/>
                <a:ext cx="22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Oval 671">
                <a:extLst>
                  <a:ext uri="{FF2B5EF4-FFF2-40B4-BE49-F238E27FC236}">
                    <a16:creationId xmlns:a16="http://schemas.microsoft.com/office/drawing/2014/main" id="{1AC54956-D9DA-4979-ACA7-83C7513CD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148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Oval 672">
                <a:extLst>
                  <a:ext uri="{FF2B5EF4-FFF2-40B4-BE49-F238E27FC236}">
                    <a16:creationId xmlns:a16="http://schemas.microsoft.com/office/drawing/2014/main" id="{874AE966-FAA2-489E-BE4E-BF183ABB4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253"/>
                <a:ext cx="22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Oval 673">
                <a:extLst>
                  <a:ext uri="{FF2B5EF4-FFF2-40B4-BE49-F238E27FC236}">
                    <a16:creationId xmlns:a16="http://schemas.microsoft.com/office/drawing/2014/main" id="{AD047DB1-F32A-45B2-A020-D66B5BEB3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35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Oval 674">
                <a:extLst>
                  <a:ext uri="{FF2B5EF4-FFF2-40B4-BE49-F238E27FC236}">
                    <a16:creationId xmlns:a16="http://schemas.microsoft.com/office/drawing/2014/main" id="{029F22F8-5A50-482C-B43B-1A04A2906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462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Oval 675">
                <a:extLst>
                  <a:ext uri="{FF2B5EF4-FFF2-40B4-BE49-F238E27FC236}">
                    <a16:creationId xmlns:a16="http://schemas.microsoft.com/office/drawing/2014/main" id="{2D869B3A-969E-441C-9BD9-CC6742239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568"/>
                <a:ext cx="22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Oval 676">
                <a:extLst>
                  <a:ext uri="{FF2B5EF4-FFF2-40B4-BE49-F238E27FC236}">
                    <a16:creationId xmlns:a16="http://schemas.microsoft.com/office/drawing/2014/main" id="{3C520606-266C-4287-AE7A-ED52759FED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671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Oval 677">
                <a:extLst>
                  <a:ext uri="{FF2B5EF4-FFF2-40B4-BE49-F238E27FC236}">
                    <a16:creationId xmlns:a16="http://schemas.microsoft.com/office/drawing/2014/main" id="{8A21C1A5-1BAB-4A24-B6B5-065A1EF60F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77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Oval 678">
                <a:extLst>
                  <a:ext uri="{FF2B5EF4-FFF2-40B4-BE49-F238E27FC236}">
                    <a16:creationId xmlns:a16="http://schemas.microsoft.com/office/drawing/2014/main" id="{33264A0D-B752-4C8A-BF8D-53DAA2FBF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880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Oval 679">
                <a:extLst>
                  <a:ext uri="{FF2B5EF4-FFF2-40B4-BE49-F238E27FC236}">
                    <a16:creationId xmlns:a16="http://schemas.microsoft.com/office/drawing/2014/main" id="{035D8CC7-935C-48F2-81B2-AFF68146E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985"/>
                <a:ext cx="22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Oval 680">
                <a:extLst>
                  <a:ext uri="{FF2B5EF4-FFF2-40B4-BE49-F238E27FC236}">
                    <a16:creationId xmlns:a16="http://schemas.microsoft.com/office/drawing/2014/main" id="{186F27B9-DFA5-4558-947C-31213B21C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4194"/>
                <a:ext cx="22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Oval 681">
                <a:extLst>
                  <a:ext uri="{FF2B5EF4-FFF2-40B4-BE49-F238E27FC236}">
                    <a16:creationId xmlns:a16="http://schemas.microsoft.com/office/drawing/2014/main" id="{C8E4BE36-CA68-4B33-9C68-30AA5D5DD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4089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82">
                <a:extLst>
                  <a:ext uri="{FF2B5EF4-FFF2-40B4-BE49-F238E27FC236}">
                    <a16:creationId xmlns:a16="http://schemas.microsoft.com/office/drawing/2014/main" id="{E40F3F2D-AE7E-4CF3-8C3C-989AC2DA5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7" y="4300"/>
                <a:ext cx="21" cy="18"/>
              </a:xfrm>
              <a:custGeom>
                <a:avLst/>
                <a:gdLst>
                  <a:gd name="T0" fmla="*/ 10 w 10"/>
                  <a:gd name="T1" fmla="*/ 5 h 9"/>
                  <a:gd name="T2" fmla="*/ 5 w 10"/>
                  <a:gd name="T3" fmla="*/ 0 h 9"/>
                  <a:gd name="T4" fmla="*/ 0 w 10"/>
                  <a:gd name="T5" fmla="*/ 5 h 9"/>
                  <a:gd name="T6" fmla="*/ 3 w 10"/>
                  <a:gd name="T7" fmla="*/ 9 h 9"/>
                  <a:gd name="T8" fmla="*/ 7 w 10"/>
                  <a:gd name="T9" fmla="*/ 9 h 9"/>
                  <a:gd name="T10" fmla="*/ 10 w 10"/>
                  <a:gd name="T11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10" y="5"/>
                    </a:moveTo>
                    <a:cubicBezTo>
                      <a:pt x="10" y="3"/>
                      <a:pt x="8" y="0"/>
                      <a:pt x="5" y="0"/>
                    </a:cubicBezTo>
                    <a:cubicBezTo>
                      <a:pt x="2" y="0"/>
                      <a:pt x="0" y="3"/>
                      <a:pt x="0" y="5"/>
                    </a:cubicBezTo>
                    <a:cubicBezTo>
                      <a:pt x="0" y="7"/>
                      <a:pt x="1" y="8"/>
                      <a:pt x="3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9" y="8"/>
                      <a:pt x="10" y="7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Oval 683">
                <a:extLst>
                  <a:ext uri="{FF2B5EF4-FFF2-40B4-BE49-F238E27FC236}">
                    <a16:creationId xmlns:a16="http://schemas.microsoft.com/office/drawing/2014/main" id="{7DF8320F-209A-46C9-A69F-4F2F91E9C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4196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Oval 684">
                <a:extLst>
                  <a:ext uri="{FF2B5EF4-FFF2-40B4-BE49-F238E27FC236}">
                    <a16:creationId xmlns:a16="http://schemas.microsoft.com/office/drawing/2014/main" id="{3AEF5CC9-9FFB-411B-81B6-B81A5420B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4091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Oval 685">
                <a:extLst>
                  <a:ext uri="{FF2B5EF4-FFF2-40B4-BE49-F238E27FC236}">
                    <a16:creationId xmlns:a16="http://schemas.microsoft.com/office/drawing/2014/main" id="{B55F84E5-29DC-4E25-8EFD-829A7E214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987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Oval 686">
                <a:extLst>
                  <a:ext uri="{FF2B5EF4-FFF2-40B4-BE49-F238E27FC236}">
                    <a16:creationId xmlns:a16="http://schemas.microsoft.com/office/drawing/2014/main" id="{B4953AA8-0E11-49C4-AC33-BC30D839B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882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Oval 687">
                <a:extLst>
                  <a:ext uri="{FF2B5EF4-FFF2-40B4-BE49-F238E27FC236}">
                    <a16:creationId xmlns:a16="http://schemas.microsoft.com/office/drawing/2014/main" id="{B1003E0C-A6B5-4BEB-9DC1-11323E453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777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Oval 688">
                <a:extLst>
                  <a:ext uri="{FF2B5EF4-FFF2-40B4-BE49-F238E27FC236}">
                    <a16:creationId xmlns:a16="http://schemas.microsoft.com/office/drawing/2014/main" id="{428CE584-4480-4A9F-8797-0C4909B25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673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Oval 689">
                <a:extLst>
                  <a:ext uri="{FF2B5EF4-FFF2-40B4-BE49-F238E27FC236}">
                    <a16:creationId xmlns:a16="http://schemas.microsoft.com/office/drawing/2014/main" id="{0879ED09-CA3C-4827-89E5-C72233941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568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Oval 690">
                <a:extLst>
                  <a:ext uri="{FF2B5EF4-FFF2-40B4-BE49-F238E27FC236}">
                    <a16:creationId xmlns:a16="http://schemas.microsoft.com/office/drawing/2014/main" id="{8B66DE00-83DB-4826-B109-AFF81F5CA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462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Oval 691">
                <a:extLst>
                  <a:ext uri="{FF2B5EF4-FFF2-40B4-BE49-F238E27FC236}">
                    <a16:creationId xmlns:a16="http://schemas.microsoft.com/office/drawing/2014/main" id="{5D6DDC7C-7002-452A-B328-C5DB0086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359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Oval 692">
                <a:extLst>
                  <a:ext uri="{FF2B5EF4-FFF2-40B4-BE49-F238E27FC236}">
                    <a16:creationId xmlns:a16="http://schemas.microsoft.com/office/drawing/2014/main" id="{404E5806-D4CD-4648-BA89-7D751D9F5F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253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Oval 693">
                <a:extLst>
                  <a:ext uri="{FF2B5EF4-FFF2-40B4-BE49-F238E27FC236}">
                    <a16:creationId xmlns:a16="http://schemas.microsoft.com/office/drawing/2014/main" id="{8B4CED82-BEAC-46B4-80C6-31FC97E3A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150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Oval 694">
                <a:extLst>
                  <a:ext uri="{FF2B5EF4-FFF2-40B4-BE49-F238E27FC236}">
                    <a16:creationId xmlns:a16="http://schemas.microsoft.com/office/drawing/2014/main" id="{9125C8AA-6772-448B-90C0-03147AD15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044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Oval 695">
                <a:extLst>
                  <a:ext uri="{FF2B5EF4-FFF2-40B4-BE49-F238E27FC236}">
                    <a16:creationId xmlns:a16="http://schemas.microsoft.com/office/drawing/2014/main" id="{76BA8B07-B317-438B-9342-F2EB8D42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939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Oval 696">
                <a:extLst>
                  <a:ext uri="{FF2B5EF4-FFF2-40B4-BE49-F238E27FC236}">
                    <a16:creationId xmlns:a16="http://schemas.microsoft.com/office/drawing/2014/main" id="{807B672D-6A30-41F4-BFAC-E6F01D8DA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835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Oval 697">
                <a:extLst>
                  <a:ext uri="{FF2B5EF4-FFF2-40B4-BE49-F238E27FC236}">
                    <a16:creationId xmlns:a16="http://schemas.microsoft.com/office/drawing/2014/main" id="{954E48FC-EF73-4163-BC80-1F2DC5761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730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Oval 698">
                <a:extLst>
                  <a:ext uri="{FF2B5EF4-FFF2-40B4-BE49-F238E27FC236}">
                    <a16:creationId xmlns:a16="http://schemas.microsoft.com/office/drawing/2014/main" id="{025C7129-2F9B-4E33-AED9-383946CD1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627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Oval 699">
                <a:extLst>
                  <a:ext uri="{FF2B5EF4-FFF2-40B4-BE49-F238E27FC236}">
                    <a16:creationId xmlns:a16="http://schemas.microsoft.com/office/drawing/2014/main" id="{774CE78B-745B-4FBB-8326-3E7DAA5B6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521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Oval 700">
                <a:extLst>
                  <a:ext uri="{FF2B5EF4-FFF2-40B4-BE49-F238E27FC236}">
                    <a16:creationId xmlns:a16="http://schemas.microsoft.com/office/drawing/2014/main" id="{BF5AEB25-665E-4150-98DB-898880623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416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Oval 701">
                <a:extLst>
                  <a:ext uri="{FF2B5EF4-FFF2-40B4-BE49-F238E27FC236}">
                    <a16:creationId xmlns:a16="http://schemas.microsoft.com/office/drawing/2014/main" id="{0EE7D75E-00DB-4BCC-87F6-48D0ABFD0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312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Oval 702">
                <a:extLst>
                  <a:ext uri="{FF2B5EF4-FFF2-40B4-BE49-F238E27FC236}">
                    <a16:creationId xmlns:a16="http://schemas.microsoft.com/office/drawing/2014/main" id="{A9D5265A-F690-40D4-96FF-D47393455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207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Oval 703">
                <a:extLst>
                  <a:ext uri="{FF2B5EF4-FFF2-40B4-BE49-F238E27FC236}">
                    <a16:creationId xmlns:a16="http://schemas.microsoft.com/office/drawing/2014/main" id="{557C13A6-0065-4C6B-9149-9DAED15F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103"/>
                <a:ext cx="17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Oval 704">
                <a:extLst>
                  <a:ext uri="{FF2B5EF4-FFF2-40B4-BE49-F238E27FC236}">
                    <a16:creationId xmlns:a16="http://schemas.microsoft.com/office/drawing/2014/main" id="{A81CB93B-1F88-4201-B1A8-9A1649DFA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998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Oval 705">
                <a:extLst>
                  <a:ext uri="{FF2B5EF4-FFF2-40B4-BE49-F238E27FC236}">
                    <a16:creationId xmlns:a16="http://schemas.microsoft.com/office/drawing/2014/main" id="{A1CD1AEA-3A85-428D-8640-EF2395FEE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89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Oval 706">
                <a:extLst>
                  <a:ext uri="{FF2B5EF4-FFF2-40B4-BE49-F238E27FC236}">
                    <a16:creationId xmlns:a16="http://schemas.microsoft.com/office/drawing/2014/main" id="{A36EEA5A-C332-4B15-B490-A157B3462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791"/>
                <a:ext cx="17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Oval 707">
                <a:extLst>
                  <a:ext uri="{FF2B5EF4-FFF2-40B4-BE49-F238E27FC236}">
                    <a16:creationId xmlns:a16="http://schemas.microsoft.com/office/drawing/2014/main" id="{BB1011FC-84C9-445F-AB71-469C539B5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688"/>
                <a:ext cx="13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Oval 708">
                <a:extLst>
                  <a:ext uri="{FF2B5EF4-FFF2-40B4-BE49-F238E27FC236}">
                    <a16:creationId xmlns:a16="http://schemas.microsoft.com/office/drawing/2014/main" id="{A402E23E-9A9C-43F8-BEAF-43E913A23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582"/>
                <a:ext cx="13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Oval 709">
                <a:extLst>
                  <a:ext uri="{FF2B5EF4-FFF2-40B4-BE49-F238E27FC236}">
                    <a16:creationId xmlns:a16="http://schemas.microsoft.com/office/drawing/2014/main" id="{13ACDB6C-DB9D-41F3-97EB-20E2BFFD1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479"/>
                <a:ext cx="13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Oval 710">
                <a:extLst>
                  <a:ext uri="{FF2B5EF4-FFF2-40B4-BE49-F238E27FC236}">
                    <a16:creationId xmlns:a16="http://schemas.microsoft.com/office/drawing/2014/main" id="{4AB0EF98-E166-4470-8C39-61D26125C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375"/>
                <a:ext cx="9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Oval 711">
                <a:extLst>
                  <a:ext uri="{FF2B5EF4-FFF2-40B4-BE49-F238E27FC236}">
                    <a16:creationId xmlns:a16="http://schemas.microsoft.com/office/drawing/2014/main" id="{2ABC194A-9B2F-4B7D-8B94-06ED4023F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270"/>
                <a:ext cx="9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Oval 712">
                <a:extLst>
                  <a:ext uri="{FF2B5EF4-FFF2-40B4-BE49-F238E27FC236}">
                    <a16:creationId xmlns:a16="http://schemas.microsoft.com/office/drawing/2014/main" id="{4014D8BB-B233-4611-8796-6C00536C3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166"/>
                <a:ext cx="9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Oval 713">
                <a:extLst>
                  <a:ext uri="{FF2B5EF4-FFF2-40B4-BE49-F238E27FC236}">
                    <a16:creationId xmlns:a16="http://schemas.microsoft.com/office/drawing/2014/main" id="{F69B886F-E56F-4374-8EE1-359432676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063"/>
                <a:ext cx="9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Oval 714">
                <a:extLst>
                  <a:ext uri="{FF2B5EF4-FFF2-40B4-BE49-F238E27FC236}">
                    <a16:creationId xmlns:a16="http://schemas.microsoft.com/office/drawing/2014/main" id="{B3E152ED-D96A-49DE-98DF-7EB4D3A47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957"/>
                <a:ext cx="5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Oval 715">
                <a:extLst>
                  <a:ext uri="{FF2B5EF4-FFF2-40B4-BE49-F238E27FC236}">
                    <a16:creationId xmlns:a16="http://schemas.microsoft.com/office/drawing/2014/main" id="{F3505E33-C8A6-41E5-A709-69295F6E8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854"/>
                <a:ext cx="5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Oval 716">
                <a:extLst>
                  <a:ext uri="{FF2B5EF4-FFF2-40B4-BE49-F238E27FC236}">
                    <a16:creationId xmlns:a16="http://schemas.microsoft.com/office/drawing/2014/main" id="{9377E526-BDF1-428C-8DAD-72F77022D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749"/>
                <a:ext cx="5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Oval 717">
                <a:extLst>
                  <a:ext uri="{FF2B5EF4-FFF2-40B4-BE49-F238E27FC236}">
                    <a16:creationId xmlns:a16="http://schemas.microsoft.com/office/drawing/2014/main" id="{6AA529D1-BB33-46C5-B217-22D16705A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645"/>
                <a:ext cx="5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Oval 718">
                <a:extLst>
                  <a:ext uri="{FF2B5EF4-FFF2-40B4-BE49-F238E27FC236}">
                    <a16:creationId xmlns:a16="http://schemas.microsoft.com/office/drawing/2014/main" id="{3EC0EAEE-0378-4A44-AC99-AE4BFB644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542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719">
                <a:extLst>
                  <a:ext uri="{FF2B5EF4-FFF2-40B4-BE49-F238E27FC236}">
                    <a16:creationId xmlns:a16="http://schemas.microsoft.com/office/drawing/2014/main" id="{761919DD-F19B-4289-B3B1-1683D544B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7" y="4296"/>
                <a:ext cx="31" cy="22"/>
              </a:xfrm>
              <a:custGeom>
                <a:avLst/>
                <a:gdLst>
                  <a:gd name="T0" fmla="*/ 8 w 15"/>
                  <a:gd name="T1" fmla="*/ 0 h 11"/>
                  <a:gd name="T2" fmla="*/ 0 w 15"/>
                  <a:gd name="T3" fmla="*/ 7 h 11"/>
                  <a:gd name="T4" fmla="*/ 2 w 15"/>
                  <a:gd name="T5" fmla="*/ 11 h 11"/>
                  <a:gd name="T6" fmla="*/ 13 w 15"/>
                  <a:gd name="T7" fmla="*/ 11 h 11"/>
                  <a:gd name="T8" fmla="*/ 15 w 15"/>
                  <a:gd name="T9" fmla="*/ 7 h 11"/>
                  <a:gd name="T10" fmla="*/ 8 w 15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1">
                    <a:moveTo>
                      <a:pt x="8" y="0"/>
                    </a:moveTo>
                    <a:cubicBezTo>
                      <a:pt x="4" y="0"/>
                      <a:pt x="0" y="3"/>
                      <a:pt x="0" y="7"/>
                    </a:cubicBezTo>
                    <a:cubicBezTo>
                      <a:pt x="0" y="9"/>
                      <a:pt x="1" y="10"/>
                      <a:pt x="2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0"/>
                      <a:pt x="15" y="9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Oval 720">
                <a:extLst>
                  <a:ext uri="{FF2B5EF4-FFF2-40B4-BE49-F238E27FC236}">
                    <a16:creationId xmlns:a16="http://schemas.microsoft.com/office/drawing/2014/main" id="{46C932FF-4A98-40C3-BD30-31A2499A5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419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Oval 721">
                <a:extLst>
                  <a:ext uri="{FF2B5EF4-FFF2-40B4-BE49-F238E27FC236}">
                    <a16:creationId xmlns:a16="http://schemas.microsoft.com/office/drawing/2014/main" id="{D0639E44-9B86-47F7-87C0-F1C4AD62B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4087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Oval 722">
                <a:extLst>
                  <a:ext uri="{FF2B5EF4-FFF2-40B4-BE49-F238E27FC236}">
                    <a16:creationId xmlns:a16="http://schemas.microsoft.com/office/drawing/2014/main" id="{65CDC0B9-565E-4ECB-8237-BFC7CFBB7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981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Oval 723">
                <a:extLst>
                  <a:ext uri="{FF2B5EF4-FFF2-40B4-BE49-F238E27FC236}">
                    <a16:creationId xmlns:a16="http://schemas.microsoft.com/office/drawing/2014/main" id="{C1D3B8E4-52DB-413D-8C8B-944F832F4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87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Oval 724">
                <a:extLst>
                  <a:ext uri="{FF2B5EF4-FFF2-40B4-BE49-F238E27FC236}">
                    <a16:creationId xmlns:a16="http://schemas.microsoft.com/office/drawing/2014/main" id="{8CE5D4B3-C3DC-45A4-80B7-0647769AB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772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Oval 725">
                <a:extLst>
                  <a:ext uri="{FF2B5EF4-FFF2-40B4-BE49-F238E27FC236}">
                    <a16:creationId xmlns:a16="http://schemas.microsoft.com/office/drawing/2014/main" id="{213DD3C0-4792-475A-8B9A-DF323918E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667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Oval 726">
                <a:extLst>
                  <a:ext uri="{FF2B5EF4-FFF2-40B4-BE49-F238E27FC236}">
                    <a16:creationId xmlns:a16="http://schemas.microsoft.com/office/drawing/2014/main" id="{38479B2F-0C3B-4D82-A569-92F3E9555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564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Oval 727">
                <a:extLst>
                  <a:ext uri="{FF2B5EF4-FFF2-40B4-BE49-F238E27FC236}">
                    <a16:creationId xmlns:a16="http://schemas.microsoft.com/office/drawing/2014/main" id="{EF595152-7C5B-4453-A9C0-AC8F938A3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45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Oval 728">
                <a:extLst>
                  <a:ext uri="{FF2B5EF4-FFF2-40B4-BE49-F238E27FC236}">
                    <a16:creationId xmlns:a16="http://schemas.microsoft.com/office/drawing/2014/main" id="{D1ACBFB2-9938-481F-A881-B2FDC2E0A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355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Oval 729">
                <a:extLst>
                  <a:ext uri="{FF2B5EF4-FFF2-40B4-BE49-F238E27FC236}">
                    <a16:creationId xmlns:a16="http://schemas.microsoft.com/office/drawing/2014/main" id="{ECB53EE4-0D86-4758-8BC2-6128D33FB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24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Oval 730">
                <a:extLst>
                  <a:ext uri="{FF2B5EF4-FFF2-40B4-BE49-F238E27FC236}">
                    <a16:creationId xmlns:a16="http://schemas.microsoft.com/office/drawing/2014/main" id="{F242635C-83F4-488A-B713-AAEE4EBD1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Oval 731">
                <a:extLst>
                  <a:ext uri="{FF2B5EF4-FFF2-40B4-BE49-F238E27FC236}">
                    <a16:creationId xmlns:a16="http://schemas.microsoft.com/office/drawing/2014/main" id="{826BD472-F2F6-4C30-B255-75D0E6F84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Oval 732">
                <a:extLst>
                  <a:ext uri="{FF2B5EF4-FFF2-40B4-BE49-F238E27FC236}">
                    <a16:creationId xmlns:a16="http://schemas.microsoft.com/office/drawing/2014/main" id="{EAA5EB65-A3C1-4876-B375-6EA7D942D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Oval 733">
                <a:extLst>
                  <a:ext uri="{FF2B5EF4-FFF2-40B4-BE49-F238E27FC236}">
                    <a16:creationId xmlns:a16="http://schemas.microsoft.com/office/drawing/2014/main" id="{87CB1349-62DA-4030-8578-6EFD39385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Oval 734">
                <a:extLst>
                  <a:ext uri="{FF2B5EF4-FFF2-40B4-BE49-F238E27FC236}">
                    <a16:creationId xmlns:a16="http://schemas.microsoft.com/office/drawing/2014/main" id="{367C9D53-1521-4834-9219-2D5454882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Oval 735">
                <a:extLst>
                  <a:ext uri="{FF2B5EF4-FFF2-40B4-BE49-F238E27FC236}">
                    <a16:creationId xmlns:a16="http://schemas.microsoft.com/office/drawing/2014/main" id="{670B2D84-6D7F-4EC2-B64B-5CC7622AA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Oval 736">
                <a:extLst>
                  <a:ext uri="{FF2B5EF4-FFF2-40B4-BE49-F238E27FC236}">
                    <a16:creationId xmlns:a16="http://schemas.microsoft.com/office/drawing/2014/main" id="{CBB6F34D-43CF-4076-9178-8DB02D5DA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Oval 737">
                <a:extLst>
                  <a:ext uri="{FF2B5EF4-FFF2-40B4-BE49-F238E27FC236}">
                    <a16:creationId xmlns:a16="http://schemas.microsoft.com/office/drawing/2014/main" id="{173BE154-5EA4-475F-B5A4-331C21544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Oval 738">
                <a:extLst>
                  <a:ext uri="{FF2B5EF4-FFF2-40B4-BE49-F238E27FC236}">
                    <a16:creationId xmlns:a16="http://schemas.microsoft.com/office/drawing/2014/main" id="{440971E6-AB39-4CE3-A77C-7F5C421D7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Oval 739">
                <a:extLst>
                  <a:ext uri="{FF2B5EF4-FFF2-40B4-BE49-F238E27FC236}">
                    <a16:creationId xmlns:a16="http://schemas.microsoft.com/office/drawing/2014/main" id="{1CC1B586-B16A-40DF-9A0E-54EDA7788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2203"/>
                <a:ext cx="29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Oval 740">
                <a:extLst>
                  <a:ext uri="{FF2B5EF4-FFF2-40B4-BE49-F238E27FC236}">
                    <a16:creationId xmlns:a16="http://schemas.microsoft.com/office/drawing/2014/main" id="{30B9E27F-FB5A-4EE9-AA46-582C4224D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Oval 741">
                <a:extLst>
                  <a:ext uri="{FF2B5EF4-FFF2-40B4-BE49-F238E27FC236}">
                    <a16:creationId xmlns:a16="http://schemas.microsoft.com/office/drawing/2014/main" id="{2B3FB179-B07C-462E-8149-7B2039EE3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1994"/>
                <a:ext cx="26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Oval 742">
                <a:extLst>
                  <a:ext uri="{FF2B5EF4-FFF2-40B4-BE49-F238E27FC236}">
                    <a16:creationId xmlns:a16="http://schemas.microsoft.com/office/drawing/2014/main" id="{B6CC35FC-2A5C-4BA4-9E03-458F6D6C3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1890"/>
                <a:ext cx="22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Oval 743">
                <a:extLst>
                  <a:ext uri="{FF2B5EF4-FFF2-40B4-BE49-F238E27FC236}">
                    <a16:creationId xmlns:a16="http://schemas.microsoft.com/office/drawing/2014/main" id="{A826C2D9-2C1B-4FEE-870C-1B9764295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Oval 744">
                <a:extLst>
                  <a:ext uri="{FF2B5EF4-FFF2-40B4-BE49-F238E27FC236}">
                    <a16:creationId xmlns:a16="http://schemas.microsoft.com/office/drawing/2014/main" id="{1A3AF407-63CA-4316-963E-0256F9097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Oval 745">
                <a:extLst>
                  <a:ext uri="{FF2B5EF4-FFF2-40B4-BE49-F238E27FC236}">
                    <a16:creationId xmlns:a16="http://schemas.microsoft.com/office/drawing/2014/main" id="{48DB0974-E9C1-4C3A-A811-65AEC1423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Oval 746">
                <a:extLst>
                  <a:ext uri="{FF2B5EF4-FFF2-40B4-BE49-F238E27FC236}">
                    <a16:creationId xmlns:a16="http://schemas.microsoft.com/office/drawing/2014/main" id="{20C4708D-275E-4300-9B5F-B3083BABF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475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Oval 747">
                <a:extLst>
                  <a:ext uri="{FF2B5EF4-FFF2-40B4-BE49-F238E27FC236}">
                    <a16:creationId xmlns:a16="http://schemas.microsoft.com/office/drawing/2014/main" id="{88240EE5-C198-413E-9EC6-8B0FC53D4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1371"/>
                <a:ext cx="14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Oval 748">
                <a:extLst>
                  <a:ext uri="{FF2B5EF4-FFF2-40B4-BE49-F238E27FC236}">
                    <a16:creationId xmlns:a16="http://schemas.microsoft.com/office/drawing/2014/main" id="{726BFD63-532D-40BD-BE5D-17A9DD1A7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1268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Oval 749">
                <a:extLst>
                  <a:ext uri="{FF2B5EF4-FFF2-40B4-BE49-F238E27FC236}">
                    <a16:creationId xmlns:a16="http://schemas.microsoft.com/office/drawing/2014/main" id="{712EBF7F-93D8-44BC-9D29-85595562D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1164"/>
                <a:ext cx="10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Oval 750">
                <a:extLst>
                  <a:ext uri="{FF2B5EF4-FFF2-40B4-BE49-F238E27FC236}">
                    <a16:creationId xmlns:a16="http://schemas.microsoft.com/office/drawing/2014/main" id="{F6D0E5E3-46C5-4134-9EE4-6987B1C52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Oval 751">
                <a:extLst>
                  <a:ext uri="{FF2B5EF4-FFF2-40B4-BE49-F238E27FC236}">
                    <a16:creationId xmlns:a16="http://schemas.microsoft.com/office/drawing/2014/main" id="{136501D4-9760-4789-9486-1E871BB3E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955"/>
                <a:ext cx="10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Oval 752">
                <a:extLst>
                  <a:ext uri="{FF2B5EF4-FFF2-40B4-BE49-F238E27FC236}">
                    <a16:creationId xmlns:a16="http://schemas.microsoft.com/office/drawing/2014/main" id="{CB57965F-8260-4B77-BD31-8E6154E54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852"/>
                <a:ext cx="6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Oval 753">
                <a:extLst>
                  <a:ext uri="{FF2B5EF4-FFF2-40B4-BE49-F238E27FC236}">
                    <a16:creationId xmlns:a16="http://schemas.microsoft.com/office/drawing/2014/main" id="{59A274D4-17ED-4E1B-8853-8FF0F3395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74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Oval 754">
                <a:extLst>
                  <a:ext uri="{FF2B5EF4-FFF2-40B4-BE49-F238E27FC236}">
                    <a16:creationId xmlns:a16="http://schemas.microsoft.com/office/drawing/2014/main" id="{4CB04710-4C77-4E95-A199-EDB75C1A2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645"/>
                <a:ext cx="2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Oval 755">
                <a:extLst>
                  <a:ext uri="{FF2B5EF4-FFF2-40B4-BE49-F238E27FC236}">
                    <a16:creationId xmlns:a16="http://schemas.microsoft.com/office/drawing/2014/main" id="{6442B763-C675-49E0-B03D-25C696BFE2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Oval 756">
                <a:extLst>
                  <a:ext uri="{FF2B5EF4-FFF2-40B4-BE49-F238E27FC236}">
                    <a16:creationId xmlns:a16="http://schemas.microsoft.com/office/drawing/2014/main" id="{26D57657-3F99-4E6A-A5AE-3B71464D3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436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757">
                <a:extLst>
                  <a:ext uri="{FF2B5EF4-FFF2-40B4-BE49-F238E27FC236}">
                    <a16:creationId xmlns:a16="http://schemas.microsoft.com/office/drawing/2014/main" id="{8D76B63B-B8CA-4C4F-837D-5C2611BA9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3" y="4296"/>
                <a:ext cx="28" cy="22"/>
              </a:xfrm>
              <a:custGeom>
                <a:avLst/>
                <a:gdLst>
                  <a:gd name="T0" fmla="*/ 7 w 14"/>
                  <a:gd name="T1" fmla="*/ 0 h 11"/>
                  <a:gd name="T2" fmla="*/ 0 w 14"/>
                  <a:gd name="T3" fmla="*/ 7 h 11"/>
                  <a:gd name="T4" fmla="*/ 1 w 14"/>
                  <a:gd name="T5" fmla="*/ 11 h 11"/>
                  <a:gd name="T6" fmla="*/ 13 w 14"/>
                  <a:gd name="T7" fmla="*/ 11 h 11"/>
                  <a:gd name="T8" fmla="*/ 14 w 14"/>
                  <a:gd name="T9" fmla="*/ 7 h 11"/>
                  <a:gd name="T10" fmla="*/ 7 w 14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1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0"/>
                      <a:pt x="14" y="9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Oval 758">
                <a:extLst>
                  <a:ext uri="{FF2B5EF4-FFF2-40B4-BE49-F238E27FC236}">
                    <a16:creationId xmlns:a16="http://schemas.microsoft.com/office/drawing/2014/main" id="{3E638854-C067-489C-86B4-92B9BEC20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Oval 759">
                <a:extLst>
                  <a:ext uri="{FF2B5EF4-FFF2-40B4-BE49-F238E27FC236}">
                    <a16:creationId xmlns:a16="http://schemas.microsoft.com/office/drawing/2014/main" id="{134761F1-B4DA-4343-919A-14392339E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Oval 760">
                <a:extLst>
                  <a:ext uri="{FF2B5EF4-FFF2-40B4-BE49-F238E27FC236}">
                    <a16:creationId xmlns:a16="http://schemas.microsoft.com/office/drawing/2014/main" id="{46581B66-9944-4D1B-9F30-79E62162F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Oval 761">
                <a:extLst>
                  <a:ext uri="{FF2B5EF4-FFF2-40B4-BE49-F238E27FC236}">
                    <a16:creationId xmlns:a16="http://schemas.microsoft.com/office/drawing/2014/main" id="{1F7C560C-37A8-4394-8166-CF229B56A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Oval 762">
                <a:extLst>
                  <a:ext uri="{FF2B5EF4-FFF2-40B4-BE49-F238E27FC236}">
                    <a16:creationId xmlns:a16="http://schemas.microsoft.com/office/drawing/2014/main" id="{797D5318-D915-44C3-9C09-396FEC255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Oval 763">
                <a:extLst>
                  <a:ext uri="{FF2B5EF4-FFF2-40B4-BE49-F238E27FC236}">
                    <a16:creationId xmlns:a16="http://schemas.microsoft.com/office/drawing/2014/main" id="{F2AA7B77-7032-4E8A-9B43-62D6C631F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Oval 764">
                <a:extLst>
                  <a:ext uri="{FF2B5EF4-FFF2-40B4-BE49-F238E27FC236}">
                    <a16:creationId xmlns:a16="http://schemas.microsoft.com/office/drawing/2014/main" id="{ED9C79E4-CEE1-423F-8D9D-B1B7B111E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Oval 765">
                <a:extLst>
                  <a:ext uri="{FF2B5EF4-FFF2-40B4-BE49-F238E27FC236}">
                    <a16:creationId xmlns:a16="http://schemas.microsoft.com/office/drawing/2014/main" id="{22CF735D-2170-4A5D-8CD3-89D72D917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Oval 766">
                <a:extLst>
                  <a:ext uri="{FF2B5EF4-FFF2-40B4-BE49-F238E27FC236}">
                    <a16:creationId xmlns:a16="http://schemas.microsoft.com/office/drawing/2014/main" id="{C4668F5F-0806-48B5-A0FD-975E455CC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Oval 767">
                <a:extLst>
                  <a:ext uri="{FF2B5EF4-FFF2-40B4-BE49-F238E27FC236}">
                    <a16:creationId xmlns:a16="http://schemas.microsoft.com/office/drawing/2014/main" id="{E9D658ED-D54E-497E-A008-84C11742F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Oval 768">
                <a:extLst>
                  <a:ext uri="{FF2B5EF4-FFF2-40B4-BE49-F238E27FC236}">
                    <a16:creationId xmlns:a16="http://schemas.microsoft.com/office/drawing/2014/main" id="{5E31AD0C-F1DD-46C1-A3B4-432C3A763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144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Oval 769">
                <a:extLst>
                  <a:ext uri="{FF2B5EF4-FFF2-40B4-BE49-F238E27FC236}">
                    <a16:creationId xmlns:a16="http://schemas.microsoft.com/office/drawing/2014/main" id="{6F40C31E-67A5-4999-8F33-6E827E746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038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Oval 770">
                <a:extLst>
                  <a:ext uri="{FF2B5EF4-FFF2-40B4-BE49-F238E27FC236}">
                    <a16:creationId xmlns:a16="http://schemas.microsoft.com/office/drawing/2014/main" id="{BCBD835D-1560-4AFC-B3BF-49557EB17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93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Oval 771">
                <a:extLst>
                  <a:ext uri="{FF2B5EF4-FFF2-40B4-BE49-F238E27FC236}">
                    <a16:creationId xmlns:a16="http://schemas.microsoft.com/office/drawing/2014/main" id="{97A2CE08-D4EA-41E3-9784-7B9CEB3A4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829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Oval 772">
                <a:extLst>
                  <a:ext uri="{FF2B5EF4-FFF2-40B4-BE49-F238E27FC236}">
                    <a16:creationId xmlns:a16="http://schemas.microsoft.com/office/drawing/2014/main" id="{5D275CA8-13BB-408A-828E-8146448AB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726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Oval 773">
                <a:extLst>
                  <a:ext uri="{FF2B5EF4-FFF2-40B4-BE49-F238E27FC236}">
                    <a16:creationId xmlns:a16="http://schemas.microsoft.com/office/drawing/2014/main" id="{3FCB8F79-6909-48A4-937C-EC81482C9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62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Oval 774">
                <a:extLst>
                  <a:ext uri="{FF2B5EF4-FFF2-40B4-BE49-F238E27FC236}">
                    <a16:creationId xmlns:a16="http://schemas.microsoft.com/office/drawing/2014/main" id="{B1BE6DA6-BB5C-41D3-AB37-402CD91B9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51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Oval 775">
                <a:extLst>
                  <a:ext uri="{FF2B5EF4-FFF2-40B4-BE49-F238E27FC236}">
                    <a16:creationId xmlns:a16="http://schemas.microsoft.com/office/drawing/2014/main" id="{F2BC86C6-EFF1-478A-ABCE-C0E030AC1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412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Oval 776">
                <a:extLst>
                  <a:ext uri="{FF2B5EF4-FFF2-40B4-BE49-F238E27FC236}">
                    <a16:creationId xmlns:a16="http://schemas.microsoft.com/office/drawing/2014/main" id="{C5DA5D35-A787-4BF2-B4C4-BBD2E35B0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306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Oval 777">
                <a:extLst>
                  <a:ext uri="{FF2B5EF4-FFF2-40B4-BE49-F238E27FC236}">
                    <a16:creationId xmlns:a16="http://schemas.microsoft.com/office/drawing/2014/main" id="{10475F33-EAF4-47AF-9479-43ACCE0C1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20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Oval 778">
                <a:extLst>
                  <a:ext uri="{FF2B5EF4-FFF2-40B4-BE49-F238E27FC236}">
                    <a16:creationId xmlns:a16="http://schemas.microsoft.com/office/drawing/2014/main" id="{89EC23B3-FF1A-4422-B59F-C5BEDDA7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Oval 779">
                <a:extLst>
                  <a:ext uri="{FF2B5EF4-FFF2-40B4-BE49-F238E27FC236}">
                    <a16:creationId xmlns:a16="http://schemas.microsoft.com/office/drawing/2014/main" id="{26E934E2-EB9F-4529-AC5F-CBFD89E78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1994"/>
                <a:ext cx="24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Oval 780">
                <a:extLst>
                  <a:ext uri="{FF2B5EF4-FFF2-40B4-BE49-F238E27FC236}">
                    <a16:creationId xmlns:a16="http://schemas.microsoft.com/office/drawing/2014/main" id="{EAB72B88-3B7B-46EC-A967-2A53756E0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1890"/>
                <a:ext cx="24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Oval 781">
                <a:extLst>
                  <a:ext uri="{FF2B5EF4-FFF2-40B4-BE49-F238E27FC236}">
                    <a16:creationId xmlns:a16="http://schemas.microsoft.com/office/drawing/2014/main" id="{4F3742E2-DDAC-4F6E-812D-9BEFBBC9E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Oval 782">
                <a:extLst>
                  <a:ext uri="{FF2B5EF4-FFF2-40B4-BE49-F238E27FC236}">
                    <a16:creationId xmlns:a16="http://schemas.microsoft.com/office/drawing/2014/main" id="{5D645596-0D0D-434E-B764-0B7FF2CE5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Oval 783">
                <a:extLst>
                  <a:ext uri="{FF2B5EF4-FFF2-40B4-BE49-F238E27FC236}">
                    <a16:creationId xmlns:a16="http://schemas.microsoft.com/office/drawing/2014/main" id="{90A2B141-04BF-4551-A7BD-96B394D03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Oval 784">
                <a:extLst>
                  <a:ext uri="{FF2B5EF4-FFF2-40B4-BE49-F238E27FC236}">
                    <a16:creationId xmlns:a16="http://schemas.microsoft.com/office/drawing/2014/main" id="{6AEBD1F7-3309-49B3-A241-A42851D30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475"/>
                <a:ext cx="16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Oval 785">
                <a:extLst>
                  <a:ext uri="{FF2B5EF4-FFF2-40B4-BE49-F238E27FC236}">
                    <a16:creationId xmlns:a16="http://schemas.microsoft.com/office/drawing/2014/main" id="{C78BD071-D879-4C66-984B-4B8416E1F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371"/>
                <a:ext cx="16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Oval 786">
                <a:extLst>
                  <a:ext uri="{FF2B5EF4-FFF2-40B4-BE49-F238E27FC236}">
                    <a16:creationId xmlns:a16="http://schemas.microsoft.com/office/drawing/2014/main" id="{8893DE2E-EEAB-43C5-9E6D-C4BC05263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1268"/>
                <a:ext cx="12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Oval 787">
                <a:extLst>
                  <a:ext uri="{FF2B5EF4-FFF2-40B4-BE49-F238E27FC236}">
                    <a16:creationId xmlns:a16="http://schemas.microsoft.com/office/drawing/2014/main" id="{82E5CD30-0CFD-400E-A3DF-5BB80F883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116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Oval 788">
                <a:extLst>
                  <a:ext uri="{FF2B5EF4-FFF2-40B4-BE49-F238E27FC236}">
                    <a16:creationId xmlns:a16="http://schemas.microsoft.com/office/drawing/2014/main" id="{2C5D43F1-A2FE-408F-8A77-98EA54A16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Oval 789">
                <a:extLst>
                  <a:ext uri="{FF2B5EF4-FFF2-40B4-BE49-F238E27FC236}">
                    <a16:creationId xmlns:a16="http://schemas.microsoft.com/office/drawing/2014/main" id="{65043D32-C0A4-49EE-BAC0-ECD31C55D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955"/>
                <a:ext cx="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Oval 790">
                <a:extLst>
                  <a:ext uri="{FF2B5EF4-FFF2-40B4-BE49-F238E27FC236}">
                    <a16:creationId xmlns:a16="http://schemas.microsoft.com/office/drawing/2014/main" id="{D229CFF3-88ED-456D-B08A-B167B38AE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852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Oval 791">
                <a:extLst>
                  <a:ext uri="{FF2B5EF4-FFF2-40B4-BE49-F238E27FC236}">
                    <a16:creationId xmlns:a16="http://schemas.microsoft.com/office/drawing/2014/main" id="{DCCC79A5-1A81-4DBC-9146-CDB8CBAD8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749"/>
                <a:ext cx="4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Oval 792">
                <a:extLst>
                  <a:ext uri="{FF2B5EF4-FFF2-40B4-BE49-F238E27FC236}">
                    <a16:creationId xmlns:a16="http://schemas.microsoft.com/office/drawing/2014/main" id="{12E6BDEF-DE32-4272-9DA6-5D877858B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645"/>
                <a:ext cx="4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Oval 793">
                <a:extLst>
                  <a:ext uri="{FF2B5EF4-FFF2-40B4-BE49-F238E27FC236}">
                    <a16:creationId xmlns:a16="http://schemas.microsoft.com/office/drawing/2014/main" id="{E13C4C20-FBEB-4C5A-A131-9DDE4F646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Oval 794">
                <a:extLst>
                  <a:ext uri="{FF2B5EF4-FFF2-40B4-BE49-F238E27FC236}">
                    <a16:creationId xmlns:a16="http://schemas.microsoft.com/office/drawing/2014/main" id="{B1D05724-6D04-4925-9F48-A459FFC21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436"/>
                <a:ext cx="1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795">
                <a:extLst>
                  <a:ext uri="{FF2B5EF4-FFF2-40B4-BE49-F238E27FC236}">
                    <a16:creationId xmlns:a16="http://schemas.microsoft.com/office/drawing/2014/main" id="{11FC2866-679C-4867-9C05-3B6F394784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9" y="4296"/>
                <a:ext cx="28" cy="22"/>
              </a:xfrm>
              <a:custGeom>
                <a:avLst/>
                <a:gdLst>
                  <a:gd name="T0" fmla="*/ 7 w 14"/>
                  <a:gd name="T1" fmla="*/ 0 h 11"/>
                  <a:gd name="T2" fmla="*/ 0 w 14"/>
                  <a:gd name="T3" fmla="*/ 7 h 11"/>
                  <a:gd name="T4" fmla="*/ 1 w 14"/>
                  <a:gd name="T5" fmla="*/ 11 h 11"/>
                  <a:gd name="T6" fmla="*/ 13 w 14"/>
                  <a:gd name="T7" fmla="*/ 11 h 11"/>
                  <a:gd name="T8" fmla="*/ 14 w 14"/>
                  <a:gd name="T9" fmla="*/ 7 h 11"/>
                  <a:gd name="T10" fmla="*/ 7 w 14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1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0"/>
                      <a:pt x="14" y="9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Oval 796">
                <a:extLst>
                  <a:ext uri="{FF2B5EF4-FFF2-40B4-BE49-F238E27FC236}">
                    <a16:creationId xmlns:a16="http://schemas.microsoft.com/office/drawing/2014/main" id="{3C53DFD6-524F-4D3D-82F1-59758B658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Oval 797">
                <a:extLst>
                  <a:ext uri="{FF2B5EF4-FFF2-40B4-BE49-F238E27FC236}">
                    <a16:creationId xmlns:a16="http://schemas.microsoft.com/office/drawing/2014/main" id="{A6D41971-49F8-403E-907D-E611CD637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Oval 798">
                <a:extLst>
                  <a:ext uri="{FF2B5EF4-FFF2-40B4-BE49-F238E27FC236}">
                    <a16:creationId xmlns:a16="http://schemas.microsoft.com/office/drawing/2014/main" id="{B3B88BCB-2968-4935-A5FE-A8A251D392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Oval 799">
                <a:extLst>
                  <a:ext uri="{FF2B5EF4-FFF2-40B4-BE49-F238E27FC236}">
                    <a16:creationId xmlns:a16="http://schemas.microsoft.com/office/drawing/2014/main" id="{B9447DA5-98F0-4C31-8B84-D43C2E09D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Oval 800">
                <a:extLst>
                  <a:ext uri="{FF2B5EF4-FFF2-40B4-BE49-F238E27FC236}">
                    <a16:creationId xmlns:a16="http://schemas.microsoft.com/office/drawing/2014/main" id="{E1AA6452-FAD4-4A5D-B197-FF1C782E6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Oval 801">
                <a:extLst>
                  <a:ext uri="{FF2B5EF4-FFF2-40B4-BE49-F238E27FC236}">
                    <a16:creationId xmlns:a16="http://schemas.microsoft.com/office/drawing/2014/main" id="{AB58F2BD-6245-43FD-8100-1B9EC0032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Oval 802">
                <a:extLst>
                  <a:ext uri="{FF2B5EF4-FFF2-40B4-BE49-F238E27FC236}">
                    <a16:creationId xmlns:a16="http://schemas.microsoft.com/office/drawing/2014/main" id="{42D86EB0-3932-4A81-80AD-833936C41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Oval 803">
                <a:extLst>
                  <a:ext uri="{FF2B5EF4-FFF2-40B4-BE49-F238E27FC236}">
                    <a16:creationId xmlns:a16="http://schemas.microsoft.com/office/drawing/2014/main" id="{C26D70F6-635B-4993-8A0B-DB4F2D47E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Oval 804">
                <a:extLst>
                  <a:ext uri="{FF2B5EF4-FFF2-40B4-BE49-F238E27FC236}">
                    <a16:creationId xmlns:a16="http://schemas.microsoft.com/office/drawing/2014/main" id="{6D0C884E-AC9E-4729-965D-35847D6BC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Oval 805">
                <a:extLst>
                  <a:ext uri="{FF2B5EF4-FFF2-40B4-BE49-F238E27FC236}">
                    <a16:creationId xmlns:a16="http://schemas.microsoft.com/office/drawing/2014/main" id="{65269C41-0CF2-4EEC-8683-A34133C67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Oval 806">
                <a:extLst>
                  <a:ext uri="{FF2B5EF4-FFF2-40B4-BE49-F238E27FC236}">
                    <a16:creationId xmlns:a16="http://schemas.microsoft.com/office/drawing/2014/main" id="{533ECFEE-8DFF-4FB0-BDC6-CEAB3E7F5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Oval 807">
                <a:extLst>
                  <a:ext uri="{FF2B5EF4-FFF2-40B4-BE49-F238E27FC236}">
                    <a16:creationId xmlns:a16="http://schemas.microsoft.com/office/drawing/2014/main" id="{0A53A046-40F7-4FBA-9FE9-BA8EDCA83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Oval 808">
                <a:extLst>
                  <a:ext uri="{FF2B5EF4-FFF2-40B4-BE49-F238E27FC236}">
                    <a16:creationId xmlns:a16="http://schemas.microsoft.com/office/drawing/2014/main" id="{FA6DD354-A4EA-476F-AB16-FD482E2A0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Oval 809">
                <a:extLst>
                  <a:ext uri="{FF2B5EF4-FFF2-40B4-BE49-F238E27FC236}">
                    <a16:creationId xmlns:a16="http://schemas.microsoft.com/office/drawing/2014/main" id="{8D159F9A-EAC0-41F7-B524-5D7060893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Oval 810">
                <a:extLst>
                  <a:ext uri="{FF2B5EF4-FFF2-40B4-BE49-F238E27FC236}">
                    <a16:creationId xmlns:a16="http://schemas.microsoft.com/office/drawing/2014/main" id="{D000FB3B-A6C0-4857-8E91-88696DAC9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Oval 811">
                <a:extLst>
                  <a:ext uri="{FF2B5EF4-FFF2-40B4-BE49-F238E27FC236}">
                    <a16:creationId xmlns:a16="http://schemas.microsoft.com/office/drawing/2014/main" id="{94542843-38E3-4142-B9C6-BF3093C7C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Oval 812">
                <a:extLst>
                  <a:ext uri="{FF2B5EF4-FFF2-40B4-BE49-F238E27FC236}">
                    <a16:creationId xmlns:a16="http://schemas.microsoft.com/office/drawing/2014/main" id="{8F04EBFA-580B-4CE9-B228-8FF1C103C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Oval 813">
                <a:extLst>
                  <a:ext uri="{FF2B5EF4-FFF2-40B4-BE49-F238E27FC236}">
                    <a16:creationId xmlns:a16="http://schemas.microsoft.com/office/drawing/2014/main" id="{B2829F9D-DE81-4CE5-9D94-3BA1E780A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Oval 814">
                <a:extLst>
                  <a:ext uri="{FF2B5EF4-FFF2-40B4-BE49-F238E27FC236}">
                    <a16:creationId xmlns:a16="http://schemas.microsoft.com/office/drawing/2014/main" id="{C56D5A68-9A85-41DE-8D3C-5635747A7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Oval 815">
                <a:extLst>
                  <a:ext uri="{FF2B5EF4-FFF2-40B4-BE49-F238E27FC236}">
                    <a16:creationId xmlns:a16="http://schemas.microsoft.com/office/drawing/2014/main" id="{C7AD76D4-ACCD-4690-AB0E-8B2C813B0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220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Oval 816">
                <a:extLst>
                  <a:ext uri="{FF2B5EF4-FFF2-40B4-BE49-F238E27FC236}">
                    <a16:creationId xmlns:a16="http://schemas.microsoft.com/office/drawing/2014/main" id="{A29806CC-0B5C-4CFA-AD27-2A4E94169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Oval 817">
                <a:extLst>
                  <a:ext uri="{FF2B5EF4-FFF2-40B4-BE49-F238E27FC236}">
                    <a16:creationId xmlns:a16="http://schemas.microsoft.com/office/drawing/2014/main" id="{7F406A0C-E8D4-4BEA-8248-BBB4A0A0A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1994"/>
                <a:ext cx="26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Oval 818">
                <a:extLst>
                  <a:ext uri="{FF2B5EF4-FFF2-40B4-BE49-F238E27FC236}">
                    <a16:creationId xmlns:a16="http://schemas.microsoft.com/office/drawing/2014/main" id="{5196C66B-5CB8-4459-AF99-ABD9EE806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1890"/>
                <a:ext cx="24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Oval 819">
                <a:extLst>
                  <a:ext uri="{FF2B5EF4-FFF2-40B4-BE49-F238E27FC236}">
                    <a16:creationId xmlns:a16="http://schemas.microsoft.com/office/drawing/2014/main" id="{B55A5CDC-BA8D-4C84-8FAF-31CDF8034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Oval 820">
                <a:extLst>
                  <a:ext uri="{FF2B5EF4-FFF2-40B4-BE49-F238E27FC236}">
                    <a16:creationId xmlns:a16="http://schemas.microsoft.com/office/drawing/2014/main" id="{8BCA1D40-B217-4103-9CB1-CE7FB4625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Oval 821">
                <a:extLst>
                  <a:ext uri="{FF2B5EF4-FFF2-40B4-BE49-F238E27FC236}">
                    <a16:creationId xmlns:a16="http://schemas.microsoft.com/office/drawing/2014/main" id="{13497BD8-C344-427B-BFF8-519E6AE3B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Oval 822">
                <a:extLst>
                  <a:ext uri="{FF2B5EF4-FFF2-40B4-BE49-F238E27FC236}">
                    <a16:creationId xmlns:a16="http://schemas.microsoft.com/office/drawing/2014/main" id="{6919127D-6E04-462C-BA2F-D8C361F6D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475"/>
                <a:ext cx="16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Oval 823">
                <a:extLst>
                  <a:ext uri="{FF2B5EF4-FFF2-40B4-BE49-F238E27FC236}">
                    <a16:creationId xmlns:a16="http://schemas.microsoft.com/office/drawing/2014/main" id="{B26E8E52-D9D0-414F-A927-0A0FED253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371"/>
                <a:ext cx="14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Oval 824">
                <a:extLst>
                  <a:ext uri="{FF2B5EF4-FFF2-40B4-BE49-F238E27FC236}">
                    <a16:creationId xmlns:a16="http://schemas.microsoft.com/office/drawing/2014/main" id="{D0653E7C-EF7D-4A47-A9ED-41F664955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268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Oval 825">
                <a:extLst>
                  <a:ext uri="{FF2B5EF4-FFF2-40B4-BE49-F238E27FC236}">
                    <a16:creationId xmlns:a16="http://schemas.microsoft.com/office/drawing/2014/main" id="{ED25EB61-4C18-4E2A-A2BF-C0747B382D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" y="116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Oval 826">
                <a:extLst>
                  <a:ext uri="{FF2B5EF4-FFF2-40B4-BE49-F238E27FC236}">
                    <a16:creationId xmlns:a16="http://schemas.microsoft.com/office/drawing/2014/main" id="{F62AEFD5-A105-41FE-9D6C-BE1A789E3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Oval 827">
                <a:extLst>
                  <a:ext uri="{FF2B5EF4-FFF2-40B4-BE49-F238E27FC236}">
                    <a16:creationId xmlns:a16="http://schemas.microsoft.com/office/drawing/2014/main" id="{EAD9FBF3-E056-4247-B528-D61AF90B0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955"/>
                <a:ext cx="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Oval 828">
                <a:extLst>
                  <a:ext uri="{FF2B5EF4-FFF2-40B4-BE49-F238E27FC236}">
                    <a16:creationId xmlns:a16="http://schemas.microsoft.com/office/drawing/2014/main" id="{83B1916D-56DC-4860-B648-D5AECD4D6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852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Oval 829">
                <a:extLst>
                  <a:ext uri="{FF2B5EF4-FFF2-40B4-BE49-F238E27FC236}">
                    <a16:creationId xmlns:a16="http://schemas.microsoft.com/office/drawing/2014/main" id="{528D7FCE-1A59-4EDB-A6F8-721A03CBC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74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Oval 830">
                <a:extLst>
                  <a:ext uri="{FF2B5EF4-FFF2-40B4-BE49-F238E27FC236}">
                    <a16:creationId xmlns:a16="http://schemas.microsoft.com/office/drawing/2014/main" id="{76A86D95-C768-4AB1-B9E6-2333AF54B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645"/>
                <a:ext cx="4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Oval 831">
                <a:extLst>
                  <a:ext uri="{FF2B5EF4-FFF2-40B4-BE49-F238E27FC236}">
                    <a16:creationId xmlns:a16="http://schemas.microsoft.com/office/drawing/2014/main" id="{21B66586-58B8-4F2C-A6E6-944E6F50D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Oval 832">
                <a:extLst>
                  <a:ext uri="{FF2B5EF4-FFF2-40B4-BE49-F238E27FC236}">
                    <a16:creationId xmlns:a16="http://schemas.microsoft.com/office/drawing/2014/main" id="{332B5441-9257-498D-9E8B-82D8D8872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3" y="436"/>
                <a:ext cx="1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833">
                <a:extLst>
                  <a:ext uri="{FF2B5EF4-FFF2-40B4-BE49-F238E27FC236}">
                    <a16:creationId xmlns:a16="http://schemas.microsoft.com/office/drawing/2014/main" id="{11472DD7-8557-40FE-8CB8-C6D686FA8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2" y="4296"/>
                <a:ext cx="31" cy="22"/>
              </a:xfrm>
              <a:custGeom>
                <a:avLst/>
                <a:gdLst>
                  <a:gd name="T0" fmla="*/ 7 w 15"/>
                  <a:gd name="T1" fmla="*/ 0 h 11"/>
                  <a:gd name="T2" fmla="*/ 0 w 15"/>
                  <a:gd name="T3" fmla="*/ 7 h 11"/>
                  <a:gd name="T4" fmla="*/ 2 w 15"/>
                  <a:gd name="T5" fmla="*/ 11 h 11"/>
                  <a:gd name="T6" fmla="*/ 13 w 15"/>
                  <a:gd name="T7" fmla="*/ 11 h 11"/>
                  <a:gd name="T8" fmla="*/ 15 w 15"/>
                  <a:gd name="T9" fmla="*/ 7 h 11"/>
                  <a:gd name="T10" fmla="*/ 7 w 15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1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9"/>
                      <a:pt x="1" y="10"/>
                      <a:pt x="2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0"/>
                      <a:pt x="15" y="9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Oval 834">
                <a:extLst>
                  <a:ext uri="{FF2B5EF4-FFF2-40B4-BE49-F238E27FC236}">
                    <a16:creationId xmlns:a16="http://schemas.microsoft.com/office/drawing/2014/main" id="{8BE0FC3B-40D3-4092-8B88-6985C1615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419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Oval 835">
                <a:extLst>
                  <a:ext uri="{FF2B5EF4-FFF2-40B4-BE49-F238E27FC236}">
                    <a16:creationId xmlns:a16="http://schemas.microsoft.com/office/drawing/2014/main" id="{0C96E5E8-1AD3-495E-8132-665970C473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4087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Oval 836">
                <a:extLst>
                  <a:ext uri="{FF2B5EF4-FFF2-40B4-BE49-F238E27FC236}">
                    <a16:creationId xmlns:a16="http://schemas.microsoft.com/office/drawing/2014/main" id="{8A56FA83-43F0-4B36-8285-645C7F264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981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Oval 837">
                <a:extLst>
                  <a:ext uri="{FF2B5EF4-FFF2-40B4-BE49-F238E27FC236}">
                    <a16:creationId xmlns:a16="http://schemas.microsoft.com/office/drawing/2014/main" id="{F7996F83-0073-4263-A11F-905C565B3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87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Oval 838">
                <a:extLst>
                  <a:ext uri="{FF2B5EF4-FFF2-40B4-BE49-F238E27FC236}">
                    <a16:creationId xmlns:a16="http://schemas.microsoft.com/office/drawing/2014/main" id="{0955FA92-9217-4121-9BBB-FAA0F2BEF1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772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Oval 839">
                <a:extLst>
                  <a:ext uri="{FF2B5EF4-FFF2-40B4-BE49-F238E27FC236}">
                    <a16:creationId xmlns:a16="http://schemas.microsoft.com/office/drawing/2014/main" id="{FE949733-B168-43DF-BE65-5BF60784C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667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Oval 840">
                <a:extLst>
                  <a:ext uri="{FF2B5EF4-FFF2-40B4-BE49-F238E27FC236}">
                    <a16:creationId xmlns:a16="http://schemas.microsoft.com/office/drawing/2014/main" id="{C951E98D-6458-4037-A738-6C3526CAFD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564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Oval 841">
                <a:extLst>
                  <a:ext uri="{FF2B5EF4-FFF2-40B4-BE49-F238E27FC236}">
                    <a16:creationId xmlns:a16="http://schemas.microsoft.com/office/drawing/2014/main" id="{A4EB6CDF-A058-468D-9F60-BDD2148F7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45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Oval 842">
                <a:extLst>
                  <a:ext uri="{FF2B5EF4-FFF2-40B4-BE49-F238E27FC236}">
                    <a16:creationId xmlns:a16="http://schemas.microsoft.com/office/drawing/2014/main" id="{7AA73858-73C1-42E8-B272-3464C4F40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355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Oval 843">
                <a:extLst>
                  <a:ext uri="{FF2B5EF4-FFF2-40B4-BE49-F238E27FC236}">
                    <a16:creationId xmlns:a16="http://schemas.microsoft.com/office/drawing/2014/main" id="{641E9E20-91F5-4C2E-AC21-C24EA5839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24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Oval 844">
                <a:extLst>
                  <a:ext uri="{FF2B5EF4-FFF2-40B4-BE49-F238E27FC236}">
                    <a16:creationId xmlns:a16="http://schemas.microsoft.com/office/drawing/2014/main" id="{ACF114D2-5619-4E0D-8DAE-FD4630904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Oval 845">
                <a:extLst>
                  <a:ext uri="{FF2B5EF4-FFF2-40B4-BE49-F238E27FC236}">
                    <a16:creationId xmlns:a16="http://schemas.microsoft.com/office/drawing/2014/main" id="{F273C106-D99B-467D-9AD8-D9B295294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Oval 846">
                <a:extLst>
                  <a:ext uri="{FF2B5EF4-FFF2-40B4-BE49-F238E27FC236}">
                    <a16:creationId xmlns:a16="http://schemas.microsoft.com/office/drawing/2014/main" id="{27485C94-523C-41FF-99CA-EC4CA50C0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Oval 847">
                <a:extLst>
                  <a:ext uri="{FF2B5EF4-FFF2-40B4-BE49-F238E27FC236}">
                    <a16:creationId xmlns:a16="http://schemas.microsoft.com/office/drawing/2014/main" id="{EC9BBA80-581B-452E-ADE7-150528C13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Oval 848">
                <a:extLst>
                  <a:ext uri="{FF2B5EF4-FFF2-40B4-BE49-F238E27FC236}">
                    <a16:creationId xmlns:a16="http://schemas.microsoft.com/office/drawing/2014/main" id="{F81E08B7-8AF9-4955-ABC2-19500DF2F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Oval 849">
                <a:extLst>
                  <a:ext uri="{FF2B5EF4-FFF2-40B4-BE49-F238E27FC236}">
                    <a16:creationId xmlns:a16="http://schemas.microsoft.com/office/drawing/2014/main" id="{2ADD3787-0298-4C00-BE24-5272931A7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Oval 850">
                <a:extLst>
                  <a:ext uri="{FF2B5EF4-FFF2-40B4-BE49-F238E27FC236}">
                    <a16:creationId xmlns:a16="http://schemas.microsoft.com/office/drawing/2014/main" id="{46E2ABFF-BCF6-479C-82FB-26C52C5A4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0" name="Oval 852">
              <a:extLst>
                <a:ext uri="{FF2B5EF4-FFF2-40B4-BE49-F238E27FC236}">
                  <a16:creationId xmlns:a16="http://schemas.microsoft.com/office/drawing/2014/main" id="{1DD5B167-23F8-48BD-A193-DA0D28663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81450" y="3829050"/>
              <a:ext cx="49213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853">
              <a:extLst>
                <a:ext uri="{FF2B5EF4-FFF2-40B4-BE49-F238E27FC236}">
                  <a16:creationId xmlns:a16="http://schemas.microsoft.com/office/drawing/2014/main" id="{6A2F2FC5-BC8D-43EA-B1A9-14CE2523D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81450" y="3660775"/>
              <a:ext cx="49213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854">
              <a:extLst>
                <a:ext uri="{FF2B5EF4-FFF2-40B4-BE49-F238E27FC236}">
                  <a16:creationId xmlns:a16="http://schemas.microsoft.com/office/drawing/2014/main" id="{1D3A1AC8-86BA-481D-90AE-9BD7CBE61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81450" y="3497263"/>
              <a:ext cx="46038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855">
              <a:extLst>
                <a:ext uri="{FF2B5EF4-FFF2-40B4-BE49-F238E27FC236}">
                  <a16:creationId xmlns:a16="http://schemas.microsoft.com/office/drawing/2014/main" id="{74DDFFD4-E513-4221-B195-E4AB561F4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8275" y="3332163"/>
              <a:ext cx="42863" cy="428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856">
              <a:extLst>
                <a:ext uri="{FF2B5EF4-FFF2-40B4-BE49-F238E27FC236}">
                  <a16:creationId xmlns:a16="http://schemas.microsoft.com/office/drawing/2014/main" id="{52FC521D-F940-46AE-8C0E-BB7510A8E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8275" y="3165475"/>
              <a:ext cx="42863" cy="412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857">
              <a:extLst>
                <a:ext uri="{FF2B5EF4-FFF2-40B4-BE49-F238E27FC236}">
                  <a16:creationId xmlns:a16="http://schemas.microsoft.com/office/drawing/2014/main" id="{A24EC1C7-E583-4BC6-BC46-123652B44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5100" y="3000375"/>
              <a:ext cx="36513" cy="396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858">
              <a:extLst>
                <a:ext uri="{FF2B5EF4-FFF2-40B4-BE49-F238E27FC236}">
                  <a16:creationId xmlns:a16="http://schemas.microsoft.com/office/drawing/2014/main" id="{D6F4FCF5-B143-41E9-B70A-4A65EE9C0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5100" y="2836863"/>
              <a:ext cx="36513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859">
              <a:extLst>
                <a:ext uri="{FF2B5EF4-FFF2-40B4-BE49-F238E27FC236}">
                  <a16:creationId xmlns:a16="http://schemas.microsoft.com/office/drawing/2014/main" id="{000D67B7-CD96-4C39-92CB-A4BB9F4FC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5100" y="2671763"/>
              <a:ext cx="33338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860">
              <a:extLst>
                <a:ext uri="{FF2B5EF4-FFF2-40B4-BE49-F238E27FC236}">
                  <a16:creationId xmlns:a16="http://schemas.microsoft.com/office/drawing/2014/main" id="{9DA8A8FD-61C9-4326-982E-0274807B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1925" y="2508250"/>
              <a:ext cx="30163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861">
              <a:extLst>
                <a:ext uri="{FF2B5EF4-FFF2-40B4-BE49-F238E27FC236}">
                  <a16:creationId xmlns:a16="http://schemas.microsoft.com/office/drawing/2014/main" id="{7C107B37-1738-406C-9E7F-73F41B800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1925" y="2341563"/>
              <a:ext cx="30163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862">
              <a:extLst>
                <a:ext uri="{FF2B5EF4-FFF2-40B4-BE49-F238E27FC236}">
                  <a16:creationId xmlns:a16="http://schemas.microsoft.com/office/drawing/2014/main" id="{36E8AA44-34E9-4DE3-97DA-5394E31BF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8750" y="2176463"/>
              <a:ext cx="23813" cy="254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863">
              <a:extLst>
                <a:ext uri="{FF2B5EF4-FFF2-40B4-BE49-F238E27FC236}">
                  <a16:creationId xmlns:a16="http://schemas.microsoft.com/office/drawing/2014/main" id="{F6E077FE-8A18-4A0C-B29E-8F0740B42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8750" y="2012950"/>
              <a:ext cx="23813" cy="222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864">
              <a:extLst>
                <a:ext uri="{FF2B5EF4-FFF2-40B4-BE49-F238E27FC236}">
                  <a16:creationId xmlns:a16="http://schemas.microsoft.com/office/drawing/2014/main" id="{89E1B01D-EEEE-4200-87FC-428F61112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5575" y="1847850"/>
              <a:ext cx="17463" cy="19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865">
              <a:extLst>
                <a:ext uri="{FF2B5EF4-FFF2-40B4-BE49-F238E27FC236}">
                  <a16:creationId xmlns:a16="http://schemas.microsoft.com/office/drawing/2014/main" id="{BBF0E808-0462-4B71-BCDA-F1B33FCF2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5575" y="1684338"/>
              <a:ext cx="17463" cy="158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866">
              <a:extLst>
                <a:ext uri="{FF2B5EF4-FFF2-40B4-BE49-F238E27FC236}">
                  <a16:creationId xmlns:a16="http://schemas.microsoft.com/office/drawing/2014/main" id="{BE911EE7-E734-4787-AAFF-975AB7365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5575" y="1516063"/>
              <a:ext cx="17463" cy="174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867">
              <a:extLst>
                <a:ext uri="{FF2B5EF4-FFF2-40B4-BE49-F238E27FC236}">
                  <a16:creationId xmlns:a16="http://schemas.microsoft.com/office/drawing/2014/main" id="{EEEE9BFA-7134-4BB3-B274-14FA2935A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2400" y="1352550"/>
              <a:ext cx="11113" cy="127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868">
              <a:extLst>
                <a:ext uri="{FF2B5EF4-FFF2-40B4-BE49-F238E27FC236}">
                  <a16:creationId xmlns:a16="http://schemas.microsoft.com/office/drawing/2014/main" id="{FC733015-DC72-4BCA-AFC2-9FAFE4857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2400" y="1189038"/>
              <a:ext cx="11113" cy="95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869">
              <a:extLst>
                <a:ext uri="{FF2B5EF4-FFF2-40B4-BE49-F238E27FC236}">
                  <a16:creationId xmlns:a16="http://schemas.microsoft.com/office/drawing/2014/main" id="{4A592D60-436D-44BA-9F43-F2D7A89BF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59225" y="1023938"/>
              <a:ext cx="4763" cy="63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870">
              <a:extLst>
                <a:ext uri="{FF2B5EF4-FFF2-40B4-BE49-F238E27FC236}">
                  <a16:creationId xmlns:a16="http://schemas.microsoft.com/office/drawing/2014/main" id="{DC64A06B-157C-443D-8B6A-8A6EE9986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59225" y="860425"/>
              <a:ext cx="4763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871">
              <a:extLst>
                <a:ext uri="{FF2B5EF4-FFF2-40B4-BE49-F238E27FC236}">
                  <a16:creationId xmlns:a16="http://schemas.microsoft.com/office/drawing/2014/main" id="{1B232285-4295-4308-A298-9A07D697E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59225" y="692150"/>
              <a:ext cx="4763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72">
              <a:extLst>
                <a:ext uri="{FF2B5EF4-FFF2-40B4-BE49-F238E27FC236}">
                  <a16:creationId xmlns:a16="http://schemas.microsoft.com/office/drawing/2014/main" id="{BD214CCA-222A-4533-AD1F-400ACE45D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13175" y="6819900"/>
              <a:ext cx="44450" cy="34925"/>
            </a:xfrm>
            <a:custGeom>
              <a:avLst/>
              <a:gdLst>
                <a:gd name="T0" fmla="*/ 7 w 14"/>
                <a:gd name="T1" fmla="*/ 0 h 11"/>
                <a:gd name="T2" fmla="*/ 0 w 14"/>
                <a:gd name="T3" fmla="*/ 7 h 11"/>
                <a:gd name="T4" fmla="*/ 1 w 14"/>
                <a:gd name="T5" fmla="*/ 11 h 11"/>
                <a:gd name="T6" fmla="*/ 13 w 14"/>
                <a:gd name="T7" fmla="*/ 11 h 11"/>
                <a:gd name="T8" fmla="*/ 14 w 14"/>
                <a:gd name="T9" fmla="*/ 7 h 11"/>
                <a:gd name="T10" fmla="*/ 7 w 14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1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0"/>
                    <a:pt x="14" y="9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873">
              <a:extLst>
                <a:ext uri="{FF2B5EF4-FFF2-40B4-BE49-F238E27FC236}">
                  <a16:creationId xmlns:a16="http://schemas.microsoft.com/office/drawing/2014/main" id="{90F1D11F-F8D4-42CE-B4F2-2A5B73925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6651625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874">
              <a:extLst>
                <a:ext uri="{FF2B5EF4-FFF2-40B4-BE49-F238E27FC236}">
                  <a16:creationId xmlns:a16="http://schemas.microsoft.com/office/drawing/2014/main" id="{9B766330-E013-4A93-9D6B-A2E894D46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6488113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875">
              <a:extLst>
                <a:ext uri="{FF2B5EF4-FFF2-40B4-BE49-F238E27FC236}">
                  <a16:creationId xmlns:a16="http://schemas.microsoft.com/office/drawing/2014/main" id="{7F36E341-8DBA-4C3F-9DE3-8D3054897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6319838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876">
              <a:extLst>
                <a:ext uri="{FF2B5EF4-FFF2-40B4-BE49-F238E27FC236}">
                  <a16:creationId xmlns:a16="http://schemas.microsoft.com/office/drawing/2014/main" id="{04F7BBE6-8E74-4D18-9242-A92741179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6156325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877">
              <a:extLst>
                <a:ext uri="{FF2B5EF4-FFF2-40B4-BE49-F238E27FC236}">
                  <a16:creationId xmlns:a16="http://schemas.microsoft.com/office/drawing/2014/main" id="{364DA30D-FB03-4E32-BB0A-4F966E05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988050"/>
              <a:ext cx="44450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878">
              <a:extLst>
                <a:ext uri="{FF2B5EF4-FFF2-40B4-BE49-F238E27FC236}">
                  <a16:creationId xmlns:a16="http://schemas.microsoft.com/office/drawing/2014/main" id="{5896B9E9-1938-4712-92D5-CEC0EFB8C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821363"/>
              <a:ext cx="44450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879">
              <a:extLst>
                <a:ext uri="{FF2B5EF4-FFF2-40B4-BE49-F238E27FC236}">
                  <a16:creationId xmlns:a16="http://schemas.microsoft.com/office/drawing/2014/main" id="{B9C98CEE-3C8F-4825-8F3E-76FA4056E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657850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880">
              <a:extLst>
                <a:ext uri="{FF2B5EF4-FFF2-40B4-BE49-F238E27FC236}">
                  <a16:creationId xmlns:a16="http://schemas.microsoft.com/office/drawing/2014/main" id="{E2A32CF3-C905-4C8F-A847-B3CFF1B44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489575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881">
              <a:extLst>
                <a:ext uri="{FF2B5EF4-FFF2-40B4-BE49-F238E27FC236}">
                  <a16:creationId xmlns:a16="http://schemas.microsoft.com/office/drawing/2014/main" id="{3B132A8F-7061-44DE-91A6-7BD7EE313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326063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Oval 882">
              <a:extLst>
                <a:ext uri="{FF2B5EF4-FFF2-40B4-BE49-F238E27FC236}">
                  <a16:creationId xmlns:a16="http://schemas.microsoft.com/office/drawing/2014/main" id="{E2845771-F0F3-4E43-8B7C-7DDC5CEF9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157788"/>
              <a:ext cx="44450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883">
              <a:extLst>
                <a:ext uri="{FF2B5EF4-FFF2-40B4-BE49-F238E27FC236}">
                  <a16:creationId xmlns:a16="http://schemas.microsoft.com/office/drawing/2014/main" id="{EF58C296-5CB4-439B-B612-FD8A1FB3E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991100"/>
              <a:ext cx="44450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884">
              <a:extLst>
                <a:ext uri="{FF2B5EF4-FFF2-40B4-BE49-F238E27FC236}">
                  <a16:creationId xmlns:a16="http://schemas.microsoft.com/office/drawing/2014/main" id="{D89BF054-FC7D-4AA5-9367-115EA08B2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822825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885">
              <a:extLst>
                <a:ext uri="{FF2B5EF4-FFF2-40B4-BE49-F238E27FC236}">
                  <a16:creationId xmlns:a16="http://schemas.microsoft.com/office/drawing/2014/main" id="{FBFBF343-EFDD-47AF-A2D5-03815909B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659313"/>
              <a:ext cx="44450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886">
              <a:extLst>
                <a:ext uri="{FF2B5EF4-FFF2-40B4-BE49-F238E27FC236}">
                  <a16:creationId xmlns:a16="http://schemas.microsoft.com/office/drawing/2014/main" id="{D128B983-A6A6-408B-A37D-1AAE3BBE8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491038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887">
              <a:extLst>
                <a:ext uri="{FF2B5EF4-FFF2-40B4-BE49-F238E27FC236}">
                  <a16:creationId xmlns:a16="http://schemas.microsoft.com/office/drawing/2014/main" id="{C3B678D6-E6B4-451A-93B1-A17BE26FC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327525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888">
              <a:extLst>
                <a:ext uri="{FF2B5EF4-FFF2-40B4-BE49-F238E27FC236}">
                  <a16:creationId xmlns:a16="http://schemas.microsoft.com/office/drawing/2014/main" id="{80DBE63A-2DEA-4461-9337-C2B08BA92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159250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889">
              <a:extLst>
                <a:ext uri="{FF2B5EF4-FFF2-40B4-BE49-F238E27FC236}">
                  <a16:creationId xmlns:a16="http://schemas.microsoft.com/office/drawing/2014/main" id="{A76CE9AE-2D3F-4AD1-B5F4-600D94A4E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992563"/>
              <a:ext cx="44450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890">
              <a:extLst>
                <a:ext uri="{FF2B5EF4-FFF2-40B4-BE49-F238E27FC236}">
                  <a16:creationId xmlns:a16="http://schemas.microsoft.com/office/drawing/2014/main" id="{53262415-D174-4B6E-80A4-D0D078CB4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829050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891">
              <a:extLst>
                <a:ext uri="{FF2B5EF4-FFF2-40B4-BE49-F238E27FC236}">
                  <a16:creationId xmlns:a16="http://schemas.microsoft.com/office/drawing/2014/main" id="{C6C441A4-AC9D-4345-9704-52F1BA1C3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660775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892">
              <a:extLst>
                <a:ext uri="{FF2B5EF4-FFF2-40B4-BE49-F238E27FC236}">
                  <a16:creationId xmlns:a16="http://schemas.microsoft.com/office/drawing/2014/main" id="{E724B956-91DC-4A70-9393-3279D4319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497263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893">
              <a:extLst>
                <a:ext uri="{FF2B5EF4-FFF2-40B4-BE49-F238E27FC236}">
                  <a16:creationId xmlns:a16="http://schemas.microsoft.com/office/drawing/2014/main" id="{F9A087C4-0021-4258-8A09-375BC4257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332163"/>
              <a:ext cx="44450" cy="428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894">
              <a:extLst>
                <a:ext uri="{FF2B5EF4-FFF2-40B4-BE49-F238E27FC236}">
                  <a16:creationId xmlns:a16="http://schemas.microsoft.com/office/drawing/2014/main" id="{F9F3089D-079B-4AC7-941B-6C61630FA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0000" y="3165475"/>
              <a:ext cx="38100" cy="412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895">
              <a:extLst>
                <a:ext uri="{FF2B5EF4-FFF2-40B4-BE49-F238E27FC236}">
                  <a16:creationId xmlns:a16="http://schemas.microsoft.com/office/drawing/2014/main" id="{E2DA3573-B124-49C2-A003-E6A848199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0000" y="3000375"/>
              <a:ext cx="38100" cy="396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896">
              <a:extLst>
                <a:ext uri="{FF2B5EF4-FFF2-40B4-BE49-F238E27FC236}">
                  <a16:creationId xmlns:a16="http://schemas.microsoft.com/office/drawing/2014/main" id="{821D155A-56DA-4C46-B4C9-BFF81E7AE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6825" y="2836863"/>
              <a:ext cx="31750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897">
              <a:extLst>
                <a:ext uri="{FF2B5EF4-FFF2-40B4-BE49-F238E27FC236}">
                  <a16:creationId xmlns:a16="http://schemas.microsoft.com/office/drawing/2014/main" id="{ABC1D2F1-9686-4360-8E8D-45B31ACD1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6825" y="2671763"/>
              <a:ext cx="31750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898">
              <a:extLst>
                <a:ext uri="{FF2B5EF4-FFF2-40B4-BE49-F238E27FC236}">
                  <a16:creationId xmlns:a16="http://schemas.microsoft.com/office/drawing/2014/main" id="{8F5C2D48-97DE-488E-A6ED-EA0ABC143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6825" y="2508250"/>
              <a:ext cx="31750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899">
              <a:extLst>
                <a:ext uri="{FF2B5EF4-FFF2-40B4-BE49-F238E27FC236}">
                  <a16:creationId xmlns:a16="http://schemas.microsoft.com/office/drawing/2014/main" id="{CA5068D0-DCE3-4000-AE88-AFB26F175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3650" y="2341563"/>
              <a:ext cx="25400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900">
              <a:extLst>
                <a:ext uri="{FF2B5EF4-FFF2-40B4-BE49-F238E27FC236}">
                  <a16:creationId xmlns:a16="http://schemas.microsoft.com/office/drawing/2014/main" id="{47E46127-8387-4045-A811-B34DD0515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3650" y="2176463"/>
              <a:ext cx="25400" cy="254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901">
              <a:extLst>
                <a:ext uri="{FF2B5EF4-FFF2-40B4-BE49-F238E27FC236}">
                  <a16:creationId xmlns:a16="http://schemas.microsoft.com/office/drawing/2014/main" id="{067332A4-0C09-46E6-B093-D54825675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0475" y="2012950"/>
              <a:ext cx="19050" cy="222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902">
              <a:extLst>
                <a:ext uri="{FF2B5EF4-FFF2-40B4-BE49-F238E27FC236}">
                  <a16:creationId xmlns:a16="http://schemas.microsoft.com/office/drawing/2014/main" id="{A2F7C77C-462A-47F1-9840-E4E55D8D5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0475" y="1847850"/>
              <a:ext cx="19050" cy="19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903">
              <a:extLst>
                <a:ext uri="{FF2B5EF4-FFF2-40B4-BE49-F238E27FC236}">
                  <a16:creationId xmlns:a16="http://schemas.microsoft.com/office/drawing/2014/main" id="{DE756B9C-4511-45FD-8D8D-FEB1461DF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0475" y="1684338"/>
              <a:ext cx="19050" cy="158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904">
              <a:extLst>
                <a:ext uri="{FF2B5EF4-FFF2-40B4-BE49-F238E27FC236}">
                  <a16:creationId xmlns:a16="http://schemas.microsoft.com/office/drawing/2014/main" id="{A1254828-8408-44EB-B249-89978947E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7300" y="1516063"/>
              <a:ext cx="12700" cy="174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905">
              <a:extLst>
                <a:ext uri="{FF2B5EF4-FFF2-40B4-BE49-F238E27FC236}">
                  <a16:creationId xmlns:a16="http://schemas.microsoft.com/office/drawing/2014/main" id="{8B96DC5E-8F7B-4FAA-95F6-96420F774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7300" y="1352550"/>
              <a:ext cx="12700" cy="127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906">
              <a:extLst>
                <a:ext uri="{FF2B5EF4-FFF2-40B4-BE49-F238E27FC236}">
                  <a16:creationId xmlns:a16="http://schemas.microsoft.com/office/drawing/2014/main" id="{6A1A4A35-32A2-4160-9F3B-07BDC2942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4125" y="1189038"/>
              <a:ext cx="6350" cy="95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907">
              <a:extLst>
                <a:ext uri="{FF2B5EF4-FFF2-40B4-BE49-F238E27FC236}">
                  <a16:creationId xmlns:a16="http://schemas.microsoft.com/office/drawing/2014/main" id="{1A44556F-B2B8-4A1A-8DD2-A68609338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4125" y="1023938"/>
              <a:ext cx="6350" cy="63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908">
              <a:extLst>
                <a:ext uri="{FF2B5EF4-FFF2-40B4-BE49-F238E27FC236}">
                  <a16:creationId xmlns:a16="http://schemas.microsoft.com/office/drawing/2014/main" id="{4202FA87-7149-49BF-A484-490B7AA95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4125" y="860425"/>
              <a:ext cx="6350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909">
              <a:extLst>
                <a:ext uri="{FF2B5EF4-FFF2-40B4-BE49-F238E27FC236}">
                  <a16:creationId xmlns:a16="http://schemas.microsoft.com/office/drawing/2014/main" id="{E4CECD01-AAFA-4109-B762-8FA7D21C2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0950" y="692150"/>
              <a:ext cx="1588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10">
              <a:extLst>
                <a:ext uri="{FF2B5EF4-FFF2-40B4-BE49-F238E27FC236}">
                  <a16:creationId xmlns:a16="http://schemas.microsoft.com/office/drawing/2014/main" id="{98D71368-AC3A-4877-BE4C-B34797B5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1725" y="6826250"/>
              <a:ext cx="34925" cy="28575"/>
            </a:xfrm>
            <a:custGeom>
              <a:avLst/>
              <a:gdLst>
                <a:gd name="T0" fmla="*/ 11 w 11"/>
                <a:gd name="T1" fmla="*/ 5 h 9"/>
                <a:gd name="T2" fmla="*/ 6 w 11"/>
                <a:gd name="T3" fmla="*/ 0 h 9"/>
                <a:gd name="T4" fmla="*/ 0 w 11"/>
                <a:gd name="T5" fmla="*/ 5 h 9"/>
                <a:gd name="T6" fmla="*/ 2 w 11"/>
                <a:gd name="T7" fmla="*/ 9 h 9"/>
                <a:gd name="T8" fmla="*/ 9 w 11"/>
                <a:gd name="T9" fmla="*/ 9 h 9"/>
                <a:gd name="T10" fmla="*/ 11 w 11"/>
                <a:gd name="T11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11" y="5"/>
                  </a:moveTo>
                  <a:cubicBezTo>
                    <a:pt x="11" y="2"/>
                    <a:pt x="9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7"/>
                    <a:pt x="1" y="8"/>
                    <a:pt x="2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1" y="8"/>
                    <a:pt x="11" y="7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911">
              <a:extLst>
                <a:ext uri="{FF2B5EF4-FFF2-40B4-BE49-F238E27FC236}">
                  <a16:creationId xmlns:a16="http://schemas.microsoft.com/office/drawing/2014/main" id="{54CB93F4-C9DF-436B-A594-18C90CD56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6657975"/>
              <a:ext cx="34925" cy="365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912">
              <a:extLst>
                <a:ext uri="{FF2B5EF4-FFF2-40B4-BE49-F238E27FC236}">
                  <a16:creationId xmlns:a16="http://schemas.microsoft.com/office/drawing/2014/main" id="{F9107F76-27DE-413B-A0F4-4AE38BC4F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6491288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913">
              <a:extLst>
                <a:ext uri="{FF2B5EF4-FFF2-40B4-BE49-F238E27FC236}">
                  <a16:creationId xmlns:a16="http://schemas.microsoft.com/office/drawing/2014/main" id="{21E8CC8E-0D81-4E36-B9EF-D8FA26141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6326188"/>
              <a:ext cx="34925" cy="365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914">
              <a:extLst>
                <a:ext uri="{FF2B5EF4-FFF2-40B4-BE49-F238E27FC236}">
                  <a16:creationId xmlns:a16="http://schemas.microsoft.com/office/drawing/2014/main" id="{303B5E62-23C6-4DAE-8D87-2E41294DB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6159500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915">
              <a:extLst>
                <a:ext uri="{FF2B5EF4-FFF2-40B4-BE49-F238E27FC236}">
                  <a16:creationId xmlns:a16="http://schemas.microsoft.com/office/drawing/2014/main" id="{D3E5C5F9-65ED-4362-967A-F95723574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995988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916">
              <a:extLst>
                <a:ext uri="{FF2B5EF4-FFF2-40B4-BE49-F238E27FC236}">
                  <a16:creationId xmlns:a16="http://schemas.microsoft.com/office/drawing/2014/main" id="{1F82D9B3-4691-4515-81FC-0630729D6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827713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917">
              <a:extLst>
                <a:ext uri="{FF2B5EF4-FFF2-40B4-BE49-F238E27FC236}">
                  <a16:creationId xmlns:a16="http://schemas.microsoft.com/office/drawing/2014/main" id="{25D3EBBA-A21C-4157-9C60-3FEDE3C35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664200"/>
              <a:ext cx="34925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918">
              <a:extLst>
                <a:ext uri="{FF2B5EF4-FFF2-40B4-BE49-F238E27FC236}">
                  <a16:creationId xmlns:a16="http://schemas.microsoft.com/office/drawing/2014/main" id="{B12080CE-5B69-419A-9ECF-8E0361C87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495925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919">
              <a:extLst>
                <a:ext uri="{FF2B5EF4-FFF2-40B4-BE49-F238E27FC236}">
                  <a16:creationId xmlns:a16="http://schemas.microsoft.com/office/drawing/2014/main" id="{183D8525-1725-4B01-87E1-788DDC3B6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329238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920">
              <a:extLst>
                <a:ext uri="{FF2B5EF4-FFF2-40B4-BE49-F238E27FC236}">
                  <a16:creationId xmlns:a16="http://schemas.microsoft.com/office/drawing/2014/main" id="{7F136B72-BA15-48B9-BF75-AA3C8C6A8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164138"/>
              <a:ext cx="34925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921">
              <a:extLst>
                <a:ext uri="{FF2B5EF4-FFF2-40B4-BE49-F238E27FC236}">
                  <a16:creationId xmlns:a16="http://schemas.microsoft.com/office/drawing/2014/main" id="{7D1E4400-3189-4620-91B1-30015BEF6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997450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922">
              <a:extLst>
                <a:ext uri="{FF2B5EF4-FFF2-40B4-BE49-F238E27FC236}">
                  <a16:creationId xmlns:a16="http://schemas.microsoft.com/office/drawing/2014/main" id="{A3E76619-0F56-4050-8F7D-5B61896BC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832350"/>
              <a:ext cx="34925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923">
              <a:extLst>
                <a:ext uri="{FF2B5EF4-FFF2-40B4-BE49-F238E27FC236}">
                  <a16:creationId xmlns:a16="http://schemas.microsoft.com/office/drawing/2014/main" id="{B3F08606-2EAD-4B74-B51E-E99C032AC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665663"/>
              <a:ext cx="34925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924">
              <a:extLst>
                <a:ext uri="{FF2B5EF4-FFF2-40B4-BE49-F238E27FC236}">
                  <a16:creationId xmlns:a16="http://schemas.microsoft.com/office/drawing/2014/main" id="{121E4CAF-CD19-46FC-B563-F1A429FF4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497388"/>
              <a:ext cx="34925" cy="365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925">
              <a:extLst>
                <a:ext uri="{FF2B5EF4-FFF2-40B4-BE49-F238E27FC236}">
                  <a16:creationId xmlns:a16="http://schemas.microsoft.com/office/drawing/2014/main" id="{2D27411F-85AA-4CE8-B076-E3046BA48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333875"/>
              <a:ext cx="34925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926">
              <a:extLst>
                <a:ext uri="{FF2B5EF4-FFF2-40B4-BE49-F238E27FC236}">
                  <a16:creationId xmlns:a16="http://schemas.microsoft.com/office/drawing/2014/main" id="{1517F322-2FD3-4B1C-A3E6-D7043F9B6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167188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927">
              <a:extLst>
                <a:ext uri="{FF2B5EF4-FFF2-40B4-BE49-F238E27FC236}">
                  <a16:creationId xmlns:a16="http://schemas.microsoft.com/office/drawing/2014/main" id="{81ED6E1B-8B0E-4B15-8F8E-5C029E55B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4002088"/>
              <a:ext cx="31750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928">
              <a:extLst>
                <a:ext uri="{FF2B5EF4-FFF2-40B4-BE49-F238E27FC236}">
                  <a16:creationId xmlns:a16="http://schemas.microsoft.com/office/drawing/2014/main" id="{476DF99A-5FC4-46C1-B8A9-62EBEEC57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835400"/>
              <a:ext cx="31750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929">
              <a:extLst>
                <a:ext uri="{FF2B5EF4-FFF2-40B4-BE49-F238E27FC236}">
                  <a16:creationId xmlns:a16="http://schemas.microsoft.com/office/drawing/2014/main" id="{70FD5E9C-90C2-4551-9693-BB02E442B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667125"/>
              <a:ext cx="31750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930">
              <a:extLst>
                <a:ext uri="{FF2B5EF4-FFF2-40B4-BE49-F238E27FC236}">
                  <a16:creationId xmlns:a16="http://schemas.microsoft.com/office/drawing/2014/main" id="{61206673-0C48-4C76-98E9-BBF6877E4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503613"/>
              <a:ext cx="28575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931">
              <a:extLst>
                <a:ext uri="{FF2B5EF4-FFF2-40B4-BE49-F238E27FC236}">
                  <a16:creationId xmlns:a16="http://schemas.microsoft.com/office/drawing/2014/main" id="{73373214-E788-48C7-A7DE-83E139EED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338513"/>
              <a:ext cx="28575" cy="301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932">
              <a:extLst>
                <a:ext uri="{FF2B5EF4-FFF2-40B4-BE49-F238E27FC236}">
                  <a16:creationId xmlns:a16="http://schemas.microsoft.com/office/drawing/2014/main" id="{6B5328C1-2CDF-44C3-8306-710D582B4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171825"/>
              <a:ext cx="28575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933">
              <a:extLst>
                <a:ext uri="{FF2B5EF4-FFF2-40B4-BE49-F238E27FC236}">
                  <a16:creationId xmlns:a16="http://schemas.microsoft.com/office/drawing/2014/main" id="{A83885A5-EC39-4924-91B6-861F986D6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5375" y="3006725"/>
              <a:ext cx="25400" cy="269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934">
              <a:extLst>
                <a:ext uri="{FF2B5EF4-FFF2-40B4-BE49-F238E27FC236}">
                  <a16:creationId xmlns:a16="http://schemas.microsoft.com/office/drawing/2014/main" id="{24EDA9ED-B6EB-4CF5-B2A1-0B6B020F7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5375" y="2843213"/>
              <a:ext cx="22225" cy="222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935">
              <a:extLst>
                <a:ext uri="{FF2B5EF4-FFF2-40B4-BE49-F238E27FC236}">
                  <a16:creationId xmlns:a16="http://schemas.microsoft.com/office/drawing/2014/main" id="{16DBEC67-FCB6-45A2-9E5C-96B477F29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5375" y="2676525"/>
              <a:ext cx="22225" cy="222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Oval 936">
              <a:extLst>
                <a:ext uri="{FF2B5EF4-FFF2-40B4-BE49-F238E27FC236}">
                  <a16:creationId xmlns:a16="http://schemas.microsoft.com/office/drawing/2014/main" id="{25A237B9-00C4-4AA9-BD21-00353E558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5375" y="2511425"/>
              <a:ext cx="22225" cy="19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937">
              <a:extLst>
                <a:ext uri="{FF2B5EF4-FFF2-40B4-BE49-F238E27FC236}">
                  <a16:creationId xmlns:a16="http://schemas.microsoft.com/office/drawing/2014/main" id="{92DF8FFF-305E-40C9-AB88-9570ADDBE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2200" y="2347913"/>
              <a:ext cx="15875" cy="158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Oval 938">
              <a:extLst>
                <a:ext uri="{FF2B5EF4-FFF2-40B4-BE49-F238E27FC236}">
                  <a16:creationId xmlns:a16="http://schemas.microsoft.com/office/drawing/2014/main" id="{DA93FEA6-3A19-48D4-BA88-8FD6B35CB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2200" y="2179638"/>
              <a:ext cx="15875" cy="19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Oval 939">
              <a:extLst>
                <a:ext uri="{FF2B5EF4-FFF2-40B4-BE49-F238E27FC236}">
                  <a16:creationId xmlns:a16="http://schemas.microsoft.com/office/drawing/2014/main" id="{A0DCFF01-790A-4FAD-A7A4-BA4167481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2200" y="2016125"/>
              <a:ext cx="15875" cy="158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940">
              <a:extLst>
                <a:ext uri="{FF2B5EF4-FFF2-40B4-BE49-F238E27FC236}">
                  <a16:creationId xmlns:a16="http://schemas.microsoft.com/office/drawing/2014/main" id="{4804DA95-A6C1-44E8-9367-345B6E015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9025" y="1851025"/>
              <a:ext cx="12700" cy="127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941">
              <a:extLst>
                <a:ext uri="{FF2B5EF4-FFF2-40B4-BE49-F238E27FC236}">
                  <a16:creationId xmlns:a16="http://schemas.microsoft.com/office/drawing/2014/main" id="{53F28D88-B731-457F-868F-DA442A9F5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9025" y="1684338"/>
              <a:ext cx="9525" cy="127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Oval 942">
              <a:extLst>
                <a:ext uri="{FF2B5EF4-FFF2-40B4-BE49-F238E27FC236}">
                  <a16:creationId xmlns:a16="http://schemas.microsoft.com/office/drawing/2014/main" id="{6605AC66-E8E4-424C-95DA-FD027EF8B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9025" y="1519238"/>
              <a:ext cx="9525" cy="95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943">
              <a:extLst>
                <a:ext uri="{FF2B5EF4-FFF2-40B4-BE49-F238E27FC236}">
                  <a16:creationId xmlns:a16="http://schemas.microsoft.com/office/drawing/2014/main" id="{02185716-734A-4E68-8437-9B541EB47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9025" y="1355725"/>
              <a:ext cx="9525" cy="63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944">
              <a:extLst>
                <a:ext uri="{FF2B5EF4-FFF2-40B4-BE49-F238E27FC236}">
                  <a16:creationId xmlns:a16="http://schemas.microsoft.com/office/drawing/2014/main" id="{5F7782DE-BB9E-4393-8359-C60169F4B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5850" y="1189038"/>
              <a:ext cx="3175" cy="63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945">
              <a:extLst>
                <a:ext uri="{FF2B5EF4-FFF2-40B4-BE49-F238E27FC236}">
                  <a16:creationId xmlns:a16="http://schemas.microsoft.com/office/drawing/2014/main" id="{FA1C57BF-90D9-4825-A564-77774E858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5850" y="1023938"/>
              <a:ext cx="3175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Oval 946">
              <a:extLst>
                <a:ext uri="{FF2B5EF4-FFF2-40B4-BE49-F238E27FC236}">
                  <a16:creationId xmlns:a16="http://schemas.microsoft.com/office/drawing/2014/main" id="{C325F45B-DBE3-4211-922C-D3E645FBD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5850" y="860425"/>
              <a:ext cx="3175" cy="15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BE69AC-F068-448E-ACC9-9AB63AEE3D9B}"/>
              </a:ext>
            </a:extLst>
          </p:cNvPr>
          <p:cNvCxnSpPr/>
          <p:nvPr/>
        </p:nvCxnSpPr>
        <p:spPr>
          <a:xfrm>
            <a:off x="5670171" y="4491038"/>
            <a:ext cx="851656" cy="0"/>
          </a:xfrm>
          <a:prstGeom prst="line">
            <a:avLst/>
          </a:prstGeom>
          <a:ln w="1143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96840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59</Words>
  <Application>Microsoft Office PowerPoint</Application>
  <PresentationFormat>Широк екран</PresentationFormat>
  <Paragraphs>36</Paragraphs>
  <Slides>6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Montserrat Light</vt:lpstr>
      <vt:lpstr>Times New Roman</vt:lpstr>
      <vt:lpstr>office theme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Tereza</dc:creator>
  <cp:lastModifiedBy>калин червенков</cp:lastModifiedBy>
  <cp:revision>4</cp:revision>
  <dcterms:created xsi:type="dcterms:W3CDTF">2022-02-14T16:05:04Z</dcterms:created>
  <dcterms:modified xsi:type="dcterms:W3CDTF">2022-04-18T20:38:58Z</dcterms:modified>
</cp:coreProperties>
</file>