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9"/>
  </p:notesMasterIdLst>
  <p:handoutMasterIdLst>
    <p:handoutMasterId r:id="rId10"/>
  </p:handoutMasterIdLst>
  <p:sldIdLst>
    <p:sldId id="354" r:id="rId2"/>
    <p:sldId id="309" r:id="rId3"/>
    <p:sldId id="311" r:id="rId4"/>
    <p:sldId id="312" r:id="rId5"/>
    <p:sldId id="351" r:id="rId6"/>
    <p:sldId id="352" r:id="rId7"/>
    <p:sldId id="353" r:id="rId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94660"/>
  </p:normalViewPr>
  <p:slideViewPr>
    <p:cSldViewPr>
      <p:cViewPr varScale="1">
        <p:scale>
          <a:sx n="84" d="100"/>
          <a:sy n="84" d="100"/>
        </p:scale>
        <p:origin x="1363" y="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F10EB342-1800-4548-8C25-A427AA1D6B28}" type="datetimeFigureOut">
              <a:rPr lang="en-US" smtClean="0"/>
              <a:pPr/>
              <a:t>8/31/2017</a:t>
            </a:fld>
            <a:endParaRPr lang="en-US" dirty="0"/>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3D1FD804-9482-48EF-9F03-56E8542F3D96}" type="slidenum">
              <a:rPr lang="en-US" smtClean="0"/>
              <a:pPr/>
              <a:t>‹#›</a:t>
            </a:fld>
            <a:endParaRPr lang="en-US" dirty="0"/>
          </a:p>
        </p:txBody>
      </p:sp>
    </p:spTree>
    <p:extLst>
      <p:ext uri="{BB962C8B-B14F-4D97-AF65-F5344CB8AC3E}">
        <p14:creationId xmlns:p14="http://schemas.microsoft.com/office/powerpoint/2010/main" val="14137597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766C8043-5D62-4080-9CD8-22E7863D8BA8}" type="datetimeFigureOut">
              <a:rPr lang="en-US" smtClean="0"/>
              <a:t>8/31/2017</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64D3A47C-877D-462E-ACB1-16B102ECFB00}" type="slidenum">
              <a:rPr lang="en-US" smtClean="0"/>
              <a:t>‹#›</a:t>
            </a:fld>
            <a:endParaRPr lang="en-US" dirty="0"/>
          </a:p>
        </p:txBody>
      </p:sp>
    </p:spTree>
    <p:extLst>
      <p:ext uri="{BB962C8B-B14F-4D97-AF65-F5344CB8AC3E}">
        <p14:creationId xmlns:p14="http://schemas.microsoft.com/office/powerpoint/2010/main" val="1028267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609600" y="0"/>
            <a:ext cx="1962150" cy="6858000"/>
          </a:xfrm>
          <a:prstGeom prst="rect">
            <a:avLst/>
          </a:prstGeom>
          <a:solidFill>
            <a:srgbClr val="D8D8D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fontAlgn="base" hangingPunct="1">
              <a:spcBef>
                <a:spcPct val="0"/>
              </a:spcBef>
              <a:spcAft>
                <a:spcPct val="0"/>
              </a:spcAft>
              <a:defRPr/>
            </a:pPr>
            <a:endParaRPr lang="en-US" altLang="en-US" dirty="0" smtClean="0">
              <a:solidFill>
                <a:srgbClr val="000000"/>
              </a:solidFill>
              <a:latin typeface="Calibri" panose="020F0502020204030204" pitchFamily="34" charset="0"/>
            </a:endParaRPr>
          </a:p>
        </p:txBody>
      </p:sp>
      <p:pic>
        <p:nvPicPr>
          <p:cNvPr id="5" name="Picture 9" descr="CCAC_Red187.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5638800"/>
            <a:ext cx="19621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Content Placeholder 11"/>
          <p:cNvPicPr>
            <a:picLocks noGrp="1"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600" y="5635625"/>
            <a:ext cx="1962150"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0"/>
          <p:cNvSpPr txBox="1">
            <a:spLocks noChangeArrowheads="1"/>
          </p:cNvSpPr>
          <p:nvPr userDrawn="1"/>
        </p:nvSpPr>
        <p:spPr bwMode="auto">
          <a:xfrm>
            <a:off x="609600" y="5243513"/>
            <a:ext cx="1962150" cy="230187"/>
          </a:xfrm>
          <a:prstGeom prst="rect">
            <a:avLst/>
          </a:prstGeom>
          <a:noFill/>
          <a:ln>
            <a:noFill/>
          </a:ln>
        </p:spPr>
        <p:txBody>
          <a:bodyPr>
            <a:spAutoFit/>
          </a:bodyPr>
          <a:lstStyle>
            <a:lvl1pPr eaLnBrk="0" hangingPunct="0">
              <a:defRPr>
                <a:solidFill>
                  <a:schemeClr val="tx1"/>
                </a:solidFill>
                <a:latin typeface="Arial" charset="0"/>
                <a:ea typeface="ＭＳ Ｐゴシック" pitchFamily="-1" charset="-128"/>
              </a:defRPr>
            </a:lvl1pPr>
            <a:lvl2pPr marL="742950" indent="-285750" eaLnBrk="0" hangingPunct="0">
              <a:defRPr>
                <a:solidFill>
                  <a:schemeClr val="tx1"/>
                </a:solidFill>
                <a:latin typeface="Arial" charset="0"/>
                <a:ea typeface="ＭＳ Ｐゴシック" pitchFamily="-1" charset="-128"/>
              </a:defRPr>
            </a:lvl2pPr>
            <a:lvl3pPr marL="1143000" indent="-228600" eaLnBrk="0" hangingPunct="0">
              <a:defRPr>
                <a:solidFill>
                  <a:schemeClr val="tx1"/>
                </a:solidFill>
                <a:latin typeface="Arial" charset="0"/>
                <a:ea typeface="ＭＳ Ｐゴシック" pitchFamily="-1" charset="-128"/>
              </a:defRPr>
            </a:lvl3pPr>
            <a:lvl4pPr marL="1600200" indent="-228600" eaLnBrk="0" hangingPunct="0">
              <a:defRPr>
                <a:solidFill>
                  <a:schemeClr val="tx1"/>
                </a:solidFill>
                <a:latin typeface="Arial" charset="0"/>
                <a:ea typeface="ＭＳ Ｐゴシック" pitchFamily="-1" charset="-128"/>
              </a:defRPr>
            </a:lvl4pPr>
            <a:lvl5pPr marL="2057400" indent="-228600" eaLnBrk="0" hangingPunct="0">
              <a:defRPr>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 charset="-128"/>
              </a:defRPr>
            </a:lvl9pPr>
          </a:lstStyle>
          <a:p>
            <a:pPr eaLnBrk="1" fontAlgn="base" hangingPunct="1">
              <a:spcBef>
                <a:spcPct val="0"/>
              </a:spcBef>
              <a:spcAft>
                <a:spcPct val="0"/>
              </a:spcAft>
              <a:defRPr/>
            </a:pPr>
            <a:r>
              <a:rPr lang="en-US" sz="900" b="1" dirty="0" smtClean="0">
                <a:solidFill>
                  <a:prstClr val="black"/>
                </a:solidFill>
              </a:rPr>
              <a:t>OUR GOAL IS YOUR SUCCESS</a:t>
            </a:r>
          </a:p>
        </p:txBody>
      </p:sp>
      <p:sp>
        <p:nvSpPr>
          <p:cNvPr id="2" name="Title 1"/>
          <p:cNvSpPr>
            <a:spLocks noGrp="1"/>
          </p:cNvSpPr>
          <p:nvPr>
            <p:ph type="ctrTitle"/>
          </p:nvPr>
        </p:nvSpPr>
        <p:spPr>
          <a:xfrm>
            <a:off x="2667000" y="2130425"/>
            <a:ext cx="5791200" cy="1470025"/>
          </a:xfrm>
        </p:spPr>
        <p:txBody>
          <a:bodyPr/>
          <a:lstStyle>
            <a:lvl1pPr algn="l">
              <a:defRPr b="1">
                <a:solidFill>
                  <a:srgbClr val="C00000"/>
                </a:solidFill>
                <a:latin typeface="+mj-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667000" y="3886200"/>
            <a:ext cx="5791200" cy="1752600"/>
          </a:xfrm>
        </p:spPr>
        <p:txBody>
          <a:bodyPr>
            <a:normAutofit/>
          </a:bodyPr>
          <a:lstStyle>
            <a:lvl1pPr marL="0" indent="0" algn="l">
              <a:buNone/>
              <a:defRPr sz="2400">
                <a:solidFill>
                  <a:schemeClr val="tx1">
                    <a:tint val="7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8" name="Date Placeholder 3"/>
          <p:cNvSpPr>
            <a:spLocks noGrp="1"/>
          </p:cNvSpPr>
          <p:nvPr>
            <p:ph type="dt" sz="half" idx="10"/>
          </p:nvPr>
        </p:nvSpPr>
        <p:spPr/>
        <p:txBody>
          <a:bodyPr/>
          <a:lstStyle>
            <a:lvl1pPr>
              <a:defRPr>
                <a:latin typeface="Arial" charset="0"/>
              </a:defRPr>
            </a:lvl1pPr>
          </a:lstStyle>
          <a:p>
            <a:pPr>
              <a:defRPr/>
            </a:pPr>
            <a:fld id="{AF74399D-38D2-4910-92C7-1EB6FFBD6354}" type="datetime1">
              <a:rPr lang="en-US"/>
              <a:pPr>
                <a:defRPr/>
              </a:pPr>
              <a:t>8/31/2017</a:t>
            </a:fld>
            <a:endParaRPr lang="en-US" dirty="0"/>
          </a:p>
        </p:txBody>
      </p:sp>
      <p:sp>
        <p:nvSpPr>
          <p:cNvPr id="9" name="Footer Placeholder 4"/>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en-US" dirty="0"/>
          </a:p>
        </p:txBody>
      </p:sp>
      <p:sp>
        <p:nvSpPr>
          <p:cNvPr id="10" name="Slide Number Placeholder 5"/>
          <p:cNvSpPr>
            <a:spLocks noGrp="1"/>
          </p:cNvSpPr>
          <p:nvPr>
            <p:ph type="sldNum" sz="quarter" idx="12"/>
          </p:nvPr>
        </p:nvSpPr>
        <p:spPr/>
        <p:txBody>
          <a:bodyPr/>
          <a:lstStyle>
            <a:lvl1pPr>
              <a:defRPr>
                <a:latin typeface="Arial" charset="0"/>
              </a:defRPr>
            </a:lvl1pPr>
          </a:lstStyle>
          <a:p>
            <a:pPr>
              <a:defRPr/>
            </a:pPr>
            <a:fld id="{B762C126-EAD0-4100-A5C9-6D0CF1D7183E}" type="slidenum">
              <a:rPr lang="en-US" altLang="en-US"/>
              <a:pPr>
                <a:defRPr/>
              </a:pPr>
              <a:t>‹#›</a:t>
            </a:fld>
            <a:endParaRPr lang="en-US" altLang="en-US" dirty="0"/>
          </a:p>
        </p:txBody>
      </p:sp>
    </p:spTree>
    <p:extLst>
      <p:ext uri="{BB962C8B-B14F-4D97-AF65-F5344CB8AC3E}">
        <p14:creationId xmlns:p14="http://schemas.microsoft.com/office/powerpoint/2010/main" val="2379682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5638800"/>
            <a:ext cx="9144000" cy="598488"/>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fontAlgn="base" hangingPunct="1">
              <a:spcBef>
                <a:spcPct val="0"/>
              </a:spcBef>
              <a:spcAft>
                <a:spcPct val="0"/>
              </a:spcAft>
              <a:defRPr/>
            </a:pPr>
            <a:endParaRPr lang="en-US" altLang="en-US" dirty="0" smtClean="0">
              <a:solidFill>
                <a:srgbClr val="000000"/>
              </a:solidFill>
              <a:latin typeface="Calibri" panose="020F0502020204030204" pitchFamily="34" charset="0"/>
            </a:endParaRPr>
          </a:p>
        </p:txBody>
      </p:sp>
      <p:pic>
        <p:nvPicPr>
          <p:cNvPr id="5" name="Picture 9" descr="CCAC_Red187.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5638800"/>
            <a:ext cx="19621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Content Placeholder 11"/>
          <p:cNvPicPr>
            <a:picLocks noGrp="1"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600" y="5645150"/>
            <a:ext cx="1962150"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2667000" y="5794375"/>
            <a:ext cx="24717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1" charset="-128"/>
              </a:defRPr>
            </a:lvl1pPr>
            <a:lvl2pPr marL="742950" indent="-285750" eaLnBrk="0" hangingPunct="0">
              <a:defRPr>
                <a:solidFill>
                  <a:schemeClr val="tx1"/>
                </a:solidFill>
                <a:latin typeface="Arial" charset="0"/>
                <a:ea typeface="ＭＳ Ｐゴシック" pitchFamily="-1" charset="-128"/>
              </a:defRPr>
            </a:lvl2pPr>
            <a:lvl3pPr marL="1143000" indent="-228600" eaLnBrk="0" hangingPunct="0">
              <a:defRPr>
                <a:solidFill>
                  <a:schemeClr val="tx1"/>
                </a:solidFill>
                <a:latin typeface="Arial" charset="0"/>
                <a:ea typeface="ＭＳ Ｐゴシック" pitchFamily="-1" charset="-128"/>
              </a:defRPr>
            </a:lvl3pPr>
            <a:lvl4pPr marL="1600200" indent="-228600" eaLnBrk="0" hangingPunct="0">
              <a:defRPr>
                <a:solidFill>
                  <a:schemeClr val="tx1"/>
                </a:solidFill>
                <a:latin typeface="Arial" charset="0"/>
                <a:ea typeface="ＭＳ Ｐゴシック" pitchFamily="-1" charset="-128"/>
              </a:defRPr>
            </a:lvl4pPr>
            <a:lvl5pPr marL="2057400" indent="-228600" eaLnBrk="0" hangingPunct="0">
              <a:defRPr>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 charset="-128"/>
              </a:defRPr>
            </a:lvl9pPr>
          </a:lstStyle>
          <a:p>
            <a:pPr eaLnBrk="1" fontAlgn="base" hangingPunct="1">
              <a:spcBef>
                <a:spcPct val="0"/>
              </a:spcBef>
              <a:spcAft>
                <a:spcPct val="0"/>
              </a:spcAft>
              <a:defRPr/>
            </a:pPr>
            <a:r>
              <a:rPr lang="en-US" sz="1200" b="1" dirty="0" smtClean="0">
                <a:solidFill>
                  <a:prstClr val="white"/>
                </a:solidFill>
              </a:rPr>
              <a:t>OUR GOAL IS YOUR SUCCESS</a:t>
            </a:r>
          </a:p>
        </p:txBody>
      </p:sp>
      <p:sp>
        <p:nvSpPr>
          <p:cNvPr id="2" name="Title 1"/>
          <p:cNvSpPr>
            <a:spLocks noGrp="1"/>
          </p:cNvSpPr>
          <p:nvPr>
            <p:ph type="title"/>
          </p:nvPr>
        </p:nvSpPr>
        <p:spPr>
          <a:xfrm>
            <a:off x="2667000" y="274638"/>
            <a:ext cx="6019800" cy="1143000"/>
          </a:xfrm>
        </p:spPr>
        <p:txBody>
          <a:bodyPr>
            <a:noAutofit/>
          </a:bodyPr>
          <a:lstStyle>
            <a:lvl1pPr algn="l">
              <a:defRPr sz="3600" b="1">
                <a:solidFill>
                  <a:srgbClr val="C00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667000" y="1600201"/>
            <a:ext cx="6019800" cy="3962400"/>
          </a:xfrm>
        </p:spPr>
        <p:txBody>
          <a:bodyPr>
            <a:normAutofit/>
          </a:bodyPr>
          <a:lstStyle>
            <a:lvl1pPr>
              <a:defRPr sz="2800"/>
            </a:lvl1pPr>
            <a:lvl2pPr>
              <a:defRPr sz="24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3"/>
          <p:cNvSpPr>
            <a:spLocks noGrp="1"/>
          </p:cNvSpPr>
          <p:nvPr>
            <p:ph type="dt" sz="half" idx="10"/>
          </p:nvPr>
        </p:nvSpPr>
        <p:spPr/>
        <p:txBody>
          <a:bodyPr/>
          <a:lstStyle>
            <a:lvl1pPr>
              <a:defRPr>
                <a:latin typeface="Arial" charset="0"/>
              </a:defRPr>
            </a:lvl1pPr>
          </a:lstStyle>
          <a:p>
            <a:pPr>
              <a:defRPr/>
            </a:pPr>
            <a:fld id="{7ABB1432-B461-44F2-9C60-D956FAB3CECF}" type="datetime1">
              <a:rPr lang="en-US"/>
              <a:pPr>
                <a:defRPr/>
              </a:pPr>
              <a:t>8/31/2017</a:t>
            </a:fld>
            <a:endParaRPr lang="en-US" dirty="0"/>
          </a:p>
        </p:txBody>
      </p:sp>
      <p:sp>
        <p:nvSpPr>
          <p:cNvPr id="9" name="Footer Placeholder 4"/>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en-US" dirty="0"/>
          </a:p>
        </p:txBody>
      </p:sp>
      <p:sp>
        <p:nvSpPr>
          <p:cNvPr id="10" name="Slide Number Placeholder 5"/>
          <p:cNvSpPr>
            <a:spLocks noGrp="1"/>
          </p:cNvSpPr>
          <p:nvPr>
            <p:ph type="sldNum" sz="quarter" idx="12"/>
          </p:nvPr>
        </p:nvSpPr>
        <p:spPr/>
        <p:txBody>
          <a:bodyPr/>
          <a:lstStyle>
            <a:lvl1pPr>
              <a:defRPr>
                <a:latin typeface="Arial" charset="0"/>
              </a:defRPr>
            </a:lvl1pPr>
          </a:lstStyle>
          <a:p>
            <a:pPr>
              <a:defRPr/>
            </a:pPr>
            <a:fld id="{57C2D33B-82A0-41CC-AEC6-638BE0C78036}" type="slidenum">
              <a:rPr lang="en-US" altLang="en-US"/>
              <a:pPr>
                <a:defRPr/>
              </a:pPr>
              <a:t>‹#›</a:t>
            </a:fld>
            <a:endParaRPr lang="en-US" altLang="en-US" dirty="0"/>
          </a:p>
        </p:txBody>
      </p:sp>
    </p:spTree>
    <p:extLst>
      <p:ext uri="{BB962C8B-B14F-4D97-AF65-F5344CB8AC3E}">
        <p14:creationId xmlns:p14="http://schemas.microsoft.com/office/powerpoint/2010/main" val="2677416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5638800"/>
            <a:ext cx="9144000" cy="598488"/>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fontAlgn="base" hangingPunct="1">
              <a:spcBef>
                <a:spcPct val="0"/>
              </a:spcBef>
              <a:spcAft>
                <a:spcPct val="0"/>
              </a:spcAft>
              <a:defRPr/>
            </a:pPr>
            <a:endParaRPr lang="en-US" altLang="en-US" dirty="0" smtClean="0">
              <a:solidFill>
                <a:srgbClr val="000000"/>
              </a:solidFill>
              <a:latin typeface="Calibri" panose="020F0502020204030204" pitchFamily="34" charset="0"/>
            </a:endParaRPr>
          </a:p>
        </p:txBody>
      </p:sp>
      <p:pic>
        <p:nvPicPr>
          <p:cNvPr id="6" name="Picture 8" descr="CCAC_Red187.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5638800"/>
            <a:ext cx="19621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Content Placeholder 11"/>
          <p:cNvPicPr>
            <a:picLocks noGrp="1"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00075" y="5645150"/>
            <a:ext cx="1981200"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userDrawn="1"/>
        </p:nvSpPr>
        <p:spPr bwMode="auto">
          <a:xfrm>
            <a:off x="2743200" y="5802313"/>
            <a:ext cx="24717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1" charset="-128"/>
              </a:defRPr>
            </a:lvl1pPr>
            <a:lvl2pPr marL="742950" indent="-285750" eaLnBrk="0" hangingPunct="0">
              <a:defRPr>
                <a:solidFill>
                  <a:schemeClr val="tx1"/>
                </a:solidFill>
                <a:latin typeface="Arial" charset="0"/>
                <a:ea typeface="ＭＳ Ｐゴシック" pitchFamily="-1" charset="-128"/>
              </a:defRPr>
            </a:lvl2pPr>
            <a:lvl3pPr marL="1143000" indent="-228600" eaLnBrk="0" hangingPunct="0">
              <a:defRPr>
                <a:solidFill>
                  <a:schemeClr val="tx1"/>
                </a:solidFill>
                <a:latin typeface="Arial" charset="0"/>
                <a:ea typeface="ＭＳ Ｐゴシック" pitchFamily="-1" charset="-128"/>
              </a:defRPr>
            </a:lvl3pPr>
            <a:lvl4pPr marL="1600200" indent="-228600" eaLnBrk="0" hangingPunct="0">
              <a:defRPr>
                <a:solidFill>
                  <a:schemeClr val="tx1"/>
                </a:solidFill>
                <a:latin typeface="Arial" charset="0"/>
                <a:ea typeface="ＭＳ Ｐゴシック" pitchFamily="-1" charset="-128"/>
              </a:defRPr>
            </a:lvl4pPr>
            <a:lvl5pPr marL="2057400" indent="-228600" eaLnBrk="0" hangingPunct="0">
              <a:defRPr>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 charset="-128"/>
              </a:defRPr>
            </a:lvl9pPr>
          </a:lstStyle>
          <a:p>
            <a:pPr eaLnBrk="1" fontAlgn="base" hangingPunct="1">
              <a:spcBef>
                <a:spcPct val="0"/>
              </a:spcBef>
              <a:spcAft>
                <a:spcPct val="0"/>
              </a:spcAft>
              <a:defRPr/>
            </a:pPr>
            <a:r>
              <a:rPr lang="en-US" sz="1200" b="1" dirty="0" smtClean="0">
                <a:solidFill>
                  <a:prstClr val="white"/>
                </a:solidFill>
              </a:rPr>
              <a:t>OUR GOAL IS YOUR SUCCESS</a:t>
            </a:r>
          </a:p>
        </p:txBody>
      </p:sp>
      <p:sp>
        <p:nvSpPr>
          <p:cNvPr id="2" name="Title 1"/>
          <p:cNvSpPr>
            <a:spLocks noGrp="1"/>
          </p:cNvSpPr>
          <p:nvPr>
            <p:ph type="title"/>
          </p:nvPr>
        </p:nvSpPr>
        <p:spPr/>
        <p:txBody>
          <a:bodyPr>
            <a:normAutofit/>
          </a:bodyPr>
          <a:lstStyle>
            <a:lvl1pPr algn="l">
              <a:defRPr sz="3600" b="1">
                <a:solidFill>
                  <a:srgbClr val="C00000"/>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1"/>
            <a:ext cx="4038600" cy="39624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1"/>
            <a:ext cx="4038600" cy="39624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Date Placeholder 4"/>
          <p:cNvSpPr>
            <a:spLocks noGrp="1"/>
          </p:cNvSpPr>
          <p:nvPr>
            <p:ph type="dt" sz="half" idx="10"/>
          </p:nvPr>
        </p:nvSpPr>
        <p:spPr/>
        <p:txBody>
          <a:bodyPr/>
          <a:lstStyle>
            <a:lvl1pPr>
              <a:defRPr>
                <a:latin typeface="Arial" charset="0"/>
              </a:defRPr>
            </a:lvl1pPr>
          </a:lstStyle>
          <a:p>
            <a:pPr>
              <a:defRPr/>
            </a:pPr>
            <a:fld id="{E56939F8-B1D0-4903-A09D-8285F1B6FCB9}" type="datetime1">
              <a:rPr lang="en-US"/>
              <a:pPr>
                <a:defRPr/>
              </a:pPr>
              <a:t>8/31/2017</a:t>
            </a:fld>
            <a:endParaRPr lang="en-US" dirty="0"/>
          </a:p>
        </p:txBody>
      </p:sp>
      <p:sp>
        <p:nvSpPr>
          <p:cNvPr id="10" name="Footer Placeholder 5"/>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en-US" dirty="0"/>
          </a:p>
        </p:txBody>
      </p:sp>
      <p:sp>
        <p:nvSpPr>
          <p:cNvPr id="11" name="Slide Number Placeholder 6"/>
          <p:cNvSpPr>
            <a:spLocks noGrp="1"/>
          </p:cNvSpPr>
          <p:nvPr>
            <p:ph type="sldNum" sz="quarter" idx="12"/>
          </p:nvPr>
        </p:nvSpPr>
        <p:spPr/>
        <p:txBody>
          <a:bodyPr/>
          <a:lstStyle>
            <a:lvl1pPr>
              <a:defRPr>
                <a:latin typeface="Arial" charset="0"/>
              </a:defRPr>
            </a:lvl1pPr>
          </a:lstStyle>
          <a:p>
            <a:pPr>
              <a:defRPr/>
            </a:pPr>
            <a:fld id="{D66B2D26-C72E-4A5E-9026-038D23A2DC65}" type="slidenum">
              <a:rPr lang="en-US" altLang="en-US"/>
              <a:pPr>
                <a:defRPr/>
              </a:pPr>
              <a:t>‹#›</a:t>
            </a:fld>
            <a:endParaRPr lang="en-US" altLang="en-US" dirty="0"/>
          </a:p>
        </p:txBody>
      </p:sp>
    </p:spTree>
    <p:extLst>
      <p:ext uri="{BB962C8B-B14F-4D97-AF65-F5344CB8AC3E}">
        <p14:creationId xmlns:p14="http://schemas.microsoft.com/office/powerpoint/2010/main" val="3001450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0" y="5638800"/>
            <a:ext cx="9144000" cy="598488"/>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fontAlgn="base" hangingPunct="1">
              <a:spcBef>
                <a:spcPct val="0"/>
              </a:spcBef>
              <a:spcAft>
                <a:spcPct val="0"/>
              </a:spcAft>
              <a:defRPr/>
            </a:pPr>
            <a:endParaRPr lang="en-US" altLang="en-US" dirty="0" smtClean="0">
              <a:solidFill>
                <a:srgbClr val="000000"/>
              </a:solidFill>
              <a:latin typeface="Calibri" panose="020F0502020204030204" pitchFamily="34" charset="0"/>
            </a:endParaRPr>
          </a:p>
        </p:txBody>
      </p:sp>
      <p:pic>
        <p:nvPicPr>
          <p:cNvPr id="3" name="Picture 8" descr="CCAC_Red187.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5638800"/>
            <a:ext cx="19621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Content Placeholder 11"/>
          <p:cNvPicPr>
            <a:picLocks noGrp="1"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90550" y="5637213"/>
            <a:ext cx="1981200"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userDrawn="1"/>
        </p:nvSpPr>
        <p:spPr bwMode="auto">
          <a:xfrm>
            <a:off x="2743200" y="5816600"/>
            <a:ext cx="228758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1" charset="-128"/>
              </a:defRPr>
            </a:lvl1pPr>
            <a:lvl2pPr marL="742950" indent="-285750" eaLnBrk="0" hangingPunct="0">
              <a:defRPr>
                <a:solidFill>
                  <a:schemeClr val="tx1"/>
                </a:solidFill>
                <a:latin typeface="Arial" charset="0"/>
                <a:ea typeface="ＭＳ Ｐゴシック" pitchFamily="-1" charset="-128"/>
              </a:defRPr>
            </a:lvl2pPr>
            <a:lvl3pPr marL="1143000" indent="-228600" eaLnBrk="0" hangingPunct="0">
              <a:defRPr>
                <a:solidFill>
                  <a:schemeClr val="tx1"/>
                </a:solidFill>
                <a:latin typeface="Arial" charset="0"/>
                <a:ea typeface="ＭＳ Ｐゴシック" pitchFamily="-1" charset="-128"/>
              </a:defRPr>
            </a:lvl3pPr>
            <a:lvl4pPr marL="1600200" indent="-228600" eaLnBrk="0" hangingPunct="0">
              <a:defRPr>
                <a:solidFill>
                  <a:schemeClr val="tx1"/>
                </a:solidFill>
                <a:latin typeface="Arial" charset="0"/>
                <a:ea typeface="ＭＳ Ｐゴシック" pitchFamily="-1" charset="-128"/>
              </a:defRPr>
            </a:lvl4pPr>
            <a:lvl5pPr marL="2057400" indent="-228600" eaLnBrk="0" hangingPunct="0">
              <a:defRPr>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 charset="-128"/>
              </a:defRPr>
            </a:lvl9pPr>
          </a:lstStyle>
          <a:p>
            <a:pPr eaLnBrk="1" fontAlgn="base" hangingPunct="1">
              <a:spcBef>
                <a:spcPct val="0"/>
              </a:spcBef>
              <a:spcAft>
                <a:spcPct val="0"/>
              </a:spcAft>
              <a:defRPr/>
            </a:pPr>
            <a:r>
              <a:rPr lang="en-US" sz="1100" b="1" dirty="0" smtClean="0">
                <a:solidFill>
                  <a:prstClr val="white"/>
                </a:solidFill>
              </a:rPr>
              <a:t>OUR GOAL IS YOUR SUCCESS</a:t>
            </a:r>
          </a:p>
        </p:txBody>
      </p:sp>
      <p:sp>
        <p:nvSpPr>
          <p:cNvPr id="6" name="Date Placeholder 6"/>
          <p:cNvSpPr>
            <a:spLocks noGrp="1"/>
          </p:cNvSpPr>
          <p:nvPr>
            <p:ph type="dt" sz="half" idx="10"/>
          </p:nvPr>
        </p:nvSpPr>
        <p:spPr/>
        <p:txBody>
          <a:bodyPr/>
          <a:lstStyle>
            <a:lvl1pPr>
              <a:defRPr>
                <a:latin typeface="Arial" charset="0"/>
              </a:defRPr>
            </a:lvl1pPr>
          </a:lstStyle>
          <a:p>
            <a:pPr>
              <a:defRPr/>
            </a:pPr>
            <a:fld id="{FF9A1ED9-6ECA-464A-9489-476BC1B08F1A}" type="datetime1">
              <a:rPr lang="en-US"/>
              <a:pPr>
                <a:defRPr/>
              </a:pPr>
              <a:t>8/31/2017</a:t>
            </a:fld>
            <a:endParaRPr lang="en-US" dirty="0"/>
          </a:p>
        </p:txBody>
      </p:sp>
      <p:sp>
        <p:nvSpPr>
          <p:cNvPr id="7" name="Footer Placeholder 7"/>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en-US" dirty="0"/>
          </a:p>
        </p:txBody>
      </p:sp>
      <p:sp>
        <p:nvSpPr>
          <p:cNvPr id="8" name="Slide Number Placeholder 8"/>
          <p:cNvSpPr>
            <a:spLocks noGrp="1"/>
          </p:cNvSpPr>
          <p:nvPr>
            <p:ph type="sldNum" sz="quarter" idx="12"/>
          </p:nvPr>
        </p:nvSpPr>
        <p:spPr/>
        <p:txBody>
          <a:bodyPr/>
          <a:lstStyle>
            <a:lvl1pPr>
              <a:defRPr>
                <a:latin typeface="Arial" charset="0"/>
              </a:defRPr>
            </a:lvl1pPr>
          </a:lstStyle>
          <a:p>
            <a:pPr>
              <a:defRPr/>
            </a:pPr>
            <a:fld id="{15AF6708-E204-4B24-8A7D-D1B4FF417C49}" type="slidenum">
              <a:rPr lang="en-US" altLang="en-US"/>
              <a:pPr>
                <a:defRPr/>
              </a:pPr>
              <a:t>‹#›</a:t>
            </a:fld>
            <a:endParaRPr lang="en-US" altLang="en-US" dirty="0"/>
          </a:p>
        </p:txBody>
      </p:sp>
    </p:spTree>
    <p:extLst>
      <p:ext uri="{BB962C8B-B14F-4D97-AF65-F5344CB8AC3E}">
        <p14:creationId xmlns:p14="http://schemas.microsoft.com/office/powerpoint/2010/main" val="781468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0" y="5638800"/>
            <a:ext cx="9144000" cy="598488"/>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fontAlgn="base" hangingPunct="1">
              <a:spcBef>
                <a:spcPct val="0"/>
              </a:spcBef>
              <a:spcAft>
                <a:spcPct val="0"/>
              </a:spcAft>
              <a:defRPr/>
            </a:pPr>
            <a:endParaRPr lang="en-US" altLang="en-US" dirty="0" smtClean="0">
              <a:solidFill>
                <a:srgbClr val="000000"/>
              </a:solidFill>
              <a:latin typeface="Calibri" panose="020F0502020204030204" pitchFamily="34" charset="0"/>
            </a:endParaRPr>
          </a:p>
        </p:txBody>
      </p:sp>
      <p:pic>
        <p:nvPicPr>
          <p:cNvPr id="3" name="Picture 8" descr="CCAC_Red187.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5638800"/>
            <a:ext cx="19621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Content Placeholder 11"/>
          <p:cNvPicPr>
            <a:picLocks noGrp="1"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09600" y="5645150"/>
            <a:ext cx="1981200"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userDrawn="1"/>
        </p:nvSpPr>
        <p:spPr bwMode="auto">
          <a:xfrm>
            <a:off x="2743200" y="5810250"/>
            <a:ext cx="228758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1" charset="-128"/>
              </a:defRPr>
            </a:lvl1pPr>
            <a:lvl2pPr marL="742950" indent="-285750" eaLnBrk="0" hangingPunct="0">
              <a:defRPr>
                <a:solidFill>
                  <a:schemeClr val="tx1"/>
                </a:solidFill>
                <a:latin typeface="Arial" charset="0"/>
                <a:ea typeface="ＭＳ Ｐゴシック" pitchFamily="-1" charset="-128"/>
              </a:defRPr>
            </a:lvl2pPr>
            <a:lvl3pPr marL="1143000" indent="-228600" eaLnBrk="0" hangingPunct="0">
              <a:defRPr>
                <a:solidFill>
                  <a:schemeClr val="tx1"/>
                </a:solidFill>
                <a:latin typeface="Arial" charset="0"/>
                <a:ea typeface="ＭＳ Ｐゴシック" pitchFamily="-1" charset="-128"/>
              </a:defRPr>
            </a:lvl3pPr>
            <a:lvl4pPr marL="1600200" indent="-228600" eaLnBrk="0" hangingPunct="0">
              <a:defRPr>
                <a:solidFill>
                  <a:schemeClr val="tx1"/>
                </a:solidFill>
                <a:latin typeface="Arial" charset="0"/>
                <a:ea typeface="ＭＳ Ｐゴシック" pitchFamily="-1" charset="-128"/>
              </a:defRPr>
            </a:lvl4pPr>
            <a:lvl5pPr marL="2057400" indent="-228600" eaLnBrk="0" hangingPunct="0">
              <a:defRPr>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 charset="-128"/>
              </a:defRPr>
            </a:lvl9pPr>
          </a:lstStyle>
          <a:p>
            <a:pPr eaLnBrk="1" fontAlgn="base" hangingPunct="1">
              <a:spcBef>
                <a:spcPct val="0"/>
              </a:spcBef>
              <a:spcAft>
                <a:spcPct val="0"/>
              </a:spcAft>
              <a:defRPr/>
            </a:pPr>
            <a:r>
              <a:rPr lang="en-US" sz="1100" b="1" dirty="0" smtClean="0">
                <a:solidFill>
                  <a:prstClr val="white"/>
                </a:solidFill>
              </a:rPr>
              <a:t>OUR GOAL IS YOUR SUCCESS</a:t>
            </a:r>
          </a:p>
        </p:txBody>
      </p:sp>
      <p:sp>
        <p:nvSpPr>
          <p:cNvPr id="6" name="Date Placeholder 4"/>
          <p:cNvSpPr>
            <a:spLocks noGrp="1"/>
          </p:cNvSpPr>
          <p:nvPr>
            <p:ph type="dt" sz="half" idx="10"/>
          </p:nvPr>
        </p:nvSpPr>
        <p:spPr/>
        <p:txBody>
          <a:bodyPr/>
          <a:lstStyle>
            <a:lvl1pPr>
              <a:defRPr>
                <a:latin typeface="Arial" charset="0"/>
              </a:defRPr>
            </a:lvl1pPr>
          </a:lstStyle>
          <a:p>
            <a:pPr>
              <a:defRPr/>
            </a:pPr>
            <a:fld id="{782D52F1-07EE-49E8-9E12-60559B2EBC0B}" type="datetime1">
              <a:rPr lang="en-US"/>
              <a:pPr>
                <a:defRPr/>
              </a:pPr>
              <a:t>8/31/2017</a:t>
            </a:fld>
            <a:endParaRPr lang="en-US" dirty="0"/>
          </a:p>
        </p:txBody>
      </p:sp>
      <p:sp>
        <p:nvSpPr>
          <p:cNvPr id="7" name="Footer Placeholder 5"/>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atin typeface="Arial" charset="0"/>
              </a:defRPr>
            </a:lvl1pPr>
          </a:lstStyle>
          <a:p>
            <a:pPr>
              <a:defRPr/>
            </a:pPr>
            <a:fld id="{3B88C865-0796-46D3-9308-CCE63D86B06E}" type="slidenum">
              <a:rPr lang="en-US" altLang="en-US"/>
              <a:pPr>
                <a:defRPr/>
              </a:pPr>
              <a:t>‹#›</a:t>
            </a:fld>
            <a:endParaRPr lang="en-US" altLang="en-US" dirty="0"/>
          </a:p>
        </p:txBody>
      </p:sp>
    </p:spTree>
    <p:extLst>
      <p:ext uri="{BB962C8B-B14F-4D97-AF65-F5344CB8AC3E}">
        <p14:creationId xmlns:p14="http://schemas.microsoft.com/office/powerpoint/2010/main" val="2372685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5638800"/>
            <a:ext cx="9144000" cy="598488"/>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fontAlgn="base" hangingPunct="1">
              <a:spcBef>
                <a:spcPct val="0"/>
              </a:spcBef>
              <a:spcAft>
                <a:spcPct val="0"/>
              </a:spcAft>
              <a:defRPr/>
            </a:pPr>
            <a:endParaRPr lang="en-US" altLang="en-US" dirty="0" smtClean="0">
              <a:solidFill>
                <a:srgbClr val="000000"/>
              </a:solidFill>
              <a:latin typeface="Calibri" panose="020F0502020204030204" pitchFamily="34" charset="0"/>
            </a:endParaRPr>
          </a:p>
        </p:txBody>
      </p:sp>
      <p:sp>
        <p:nvSpPr>
          <p:cNvPr id="5" name="Rectangle 4"/>
          <p:cNvSpPr>
            <a:spLocks noChangeArrowheads="1"/>
          </p:cNvSpPr>
          <p:nvPr userDrawn="1"/>
        </p:nvSpPr>
        <p:spPr bwMode="auto">
          <a:xfrm>
            <a:off x="609600" y="0"/>
            <a:ext cx="1962150" cy="6858000"/>
          </a:xfrm>
          <a:prstGeom prst="rect">
            <a:avLst/>
          </a:prstGeom>
          <a:solidFill>
            <a:srgbClr val="D8D8D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fontAlgn="base" hangingPunct="1">
              <a:spcBef>
                <a:spcPct val="0"/>
              </a:spcBef>
              <a:spcAft>
                <a:spcPct val="0"/>
              </a:spcAft>
              <a:defRPr/>
            </a:pPr>
            <a:endParaRPr lang="en-US" altLang="en-US" dirty="0" smtClean="0">
              <a:solidFill>
                <a:srgbClr val="000000"/>
              </a:solidFill>
              <a:latin typeface="Calibri" panose="020F0502020204030204" pitchFamily="34" charset="0"/>
            </a:endParaRPr>
          </a:p>
        </p:txBody>
      </p:sp>
      <p:pic>
        <p:nvPicPr>
          <p:cNvPr id="6" name="Picture 9" descr="CCAC_Red187.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5638800"/>
            <a:ext cx="19621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Content Placeholder 11"/>
          <p:cNvPicPr>
            <a:picLocks noGrp="1"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09600" y="5637213"/>
            <a:ext cx="1962150"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userDrawn="1"/>
        </p:nvSpPr>
        <p:spPr bwMode="auto">
          <a:xfrm>
            <a:off x="2743200" y="5807075"/>
            <a:ext cx="228758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1" charset="-128"/>
              </a:defRPr>
            </a:lvl1pPr>
            <a:lvl2pPr marL="742950" indent="-285750" eaLnBrk="0" hangingPunct="0">
              <a:defRPr>
                <a:solidFill>
                  <a:schemeClr val="tx1"/>
                </a:solidFill>
                <a:latin typeface="Arial" charset="0"/>
                <a:ea typeface="ＭＳ Ｐゴシック" pitchFamily="-1" charset="-128"/>
              </a:defRPr>
            </a:lvl2pPr>
            <a:lvl3pPr marL="1143000" indent="-228600" eaLnBrk="0" hangingPunct="0">
              <a:defRPr>
                <a:solidFill>
                  <a:schemeClr val="tx1"/>
                </a:solidFill>
                <a:latin typeface="Arial" charset="0"/>
                <a:ea typeface="ＭＳ Ｐゴシック" pitchFamily="-1" charset="-128"/>
              </a:defRPr>
            </a:lvl3pPr>
            <a:lvl4pPr marL="1600200" indent="-228600" eaLnBrk="0" hangingPunct="0">
              <a:defRPr>
                <a:solidFill>
                  <a:schemeClr val="tx1"/>
                </a:solidFill>
                <a:latin typeface="Arial" charset="0"/>
                <a:ea typeface="ＭＳ Ｐゴシック" pitchFamily="-1" charset="-128"/>
              </a:defRPr>
            </a:lvl4pPr>
            <a:lvl5pPr marL="2057400" indent="-228600" eaLnBrk="0" hangingPunct="0">
              <a:defRPr>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 charset="-128"/>
              </a:defRPr>
            </a:lvl9pPr>
          </a:lstStyle>
          <a:p>
            <a:pPr eaLnBrk="1" fontAlgn="base" hangingPunct="1">
              <a:spcBef>
                <a:spcPct val="0"/>
              </a:spcBef>
              <a:spcAft>
                <a:spcPct val="0"/>
              </a:spcAft>
              <a:defRPr/>
            </a:pPr>
            <a:r>
              <a:rPr lang="en-US" sz="1100" b="1" dirty="0" smtClean="0">
                <a:solidFill>
                  <a:prstClr val="white"/>
                </a:solidFill>
              </a:rPr>
              <a:t>OUR GOAL IS YOUR SUCCESS</a:t>
            </a:r>
          </a:p>
        </p:txBody>
      </p:sp>
      <p:sp>
        <p:nvSpPr>
          <p:cNvPr id="2" name="Title 1"/>
          <p:cNvSpPr>
            <a:spLocks noGrp="1"/>
          </p:cNvSpPr>
          <p:nvPr>
            <p:ph type="title"/>
          </p:nvPr>
        </p:nvSpPr>
        <p:spPr>
          <a:xfrm>
            <a:off x="2895600"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2895600"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9" name="Date Placeholder 4"/>
          <p:cNvSpPr>
            <a:spLocks noGrp="1"/>
          </p:cNvSpPr>
          <p:nvPr>
            <p:ph type="dt" sz="half" idx="10"/>
          </p:nvPr>
        </p:nvSpPr>
        <p:spPr/>
        <p:txBody>
          <a:bodyPr/>
          <a:lstStyle>
            <a:lvl1pPr>
              <a:defRPr>
                <a:latin typeface="Arial" charset="0"/>
              </a:defRPr>
            </a:lvl1pPr>
          </a:lstStyle>
          <a:p>
            <a:pPr>
              <a:defRPr/>
            </a:pPr>
            <a:fld id="{752F3023-EF37-44B4-ABCC-F071802B2E58}" type="datetime1">
              <a:rPr lang="en-US"/>
              <a:pPr>
                <a:defRPr/>
              </a:pPr>
              <a:t>8/31/2017</a:t>
            </a:fld>
            <a:endParaRPr lang="en-US" dirty="0"/>
          </a:p>
        </p:txBody>
      </p:sp>
      <p:sp>
        <p:nvSpPr>
          <p:cNvPr id="10" name="Footer Placeholder 5"/>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en-US" dirty="0"/>
          </a:p>
        </p:txBody>
      </p:sp>
      <p:sp>
        <p:nvSpPr>
          <p:cNvPr id="11" name="Slide Number Placeholder 6"/>
          <p:cNvSpPr>
            <a:spLocks noGrp="1"/>
          </p:cNvSpPr>
          <p:nvPr>
            <p:ph type="sldNum" sz="quarter" idx="12"/>
          </p:nvPr>
        </p:nvSpPr>
        <p:spPr/>
        <p:txBody>
          <a:bodyPr/>
          <a:lstStyle>
            <a:lvl1pPr>
              <a:defRPr>
                <a:latin typeface="Arial" charset="0"/>
              </a:defRPr>
            </a:lvl1pPr>
          </a:lstStyle>
          <a:p>
            <a:pPr>
              <a:defRPr/>
            </a:pPr>
            <a:fld id="{5E83394B-135B-44EE-BC07-EED5FCA22379}" type="slidenum">
              <a:rPr lang="en-US" altLang="en-US"/>
              <a:pPr>
                <a:defRPr/>
              </a:pPr>
              <a:t>‹#›</a:t>
            </a:fld>
            <a:endParaRPr lang="en-US" altLang="en-US" dirty="0"/>
          </a:p>
        </p:txBody>
      </p:sp>
    </p:spTree>
    <p:extLst>
      <p:ext uri="{BB962C8B-B14F-4D97-AF65-F5344CB8AC3E}">
        <p14:creationId xmlns:p14="http://schemas.microsoft.com/office/powerpoint/2010/main" val="2897047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mtClean="0">
                <a:solidFill>
                  <a:prstClr val="black">
                    <a:tint val="75000"/>
                  </a:prstClr>
                </a:solidFill>
              </a:defRPr>
            </a:lvl1pPr>
          </a:lstStyle>
          <a:p>
            <a:pPr>
              <a:defRPr/>
            </a:pPr>
            <a:fld id="{B7BC51D5-A15F-455D-8D8A-CFB0E1DC9898}" type="datetimeFigureOut">
              <a:rPr lang="en-US"/>
              <a:pPr>
                <a:defRPr/>
              </a:pPr>
              <a:t>8/31/2017</a:t>
            </a:fld>
            <a:endParaRPr lang="en-US" dirty="0"/>
          </a:p>
        </p:txBody>
      </p:sp>
      <p:sp>
        <p:nvSpPr>
          <p:cNvPr id="3" name="Footer Placeholder 2"/>
          <p:cNvSpPr>
            <a:spLocks noGrp="1"/>
          </p:cNvSpPr>
          <p:nvPr>
            <p:ph type="ftr" sz="quarter" idx="11"/>
          </p:nvPr>
        </p:nvSpPr>
        <p:spPr/>
        <p:txBody>
          <a:bodyPr/>
          <a:lstStyle>
            <a:lvl1pPr>
              <a:defRPr/>
            </a:lvl1pPr>
          </a:lstStyle>
          <a:p>
            <a:pPr>
              <a:defRPr/>
            </a:pPr>
            <a:endParaRPr lang="en-US" dirty="0"/>
          </a:p>
        </p:txBody>
      </p:sp>
      <p:sp>
        <p:nvSpPr>
          <p:cNvPr id="4" name="Slide Number Placeholder 3"/>
          <p:cNvSpPr>
            <a:spLocks noGrp="1"/>
          </p:cNvSpPr>
          <p:nvPr>
            <p:ph type="sldNum" sz="quarter" idx="12"/>
          </p:nvPr>
        </p:nvSpPr>
        <p:spPr/>
        <p:txBody>
          <a:bodyPr/>
          <a:lstStyle>
            <a:lvl1pPr>
              <a:defRPr smtClean="0">
                <a:solidFill>
                  <a:prstClr val="black">
                    <a:tint val="75000"/>
                  </a:prstClr>
                </a:solidFill>
              </a:defRPr>
            </a:lvl1pPr>
          </a:lstStyle>
          <a:p>
            <a:pPr>
              <a:defRPr/>
            </a:pPr>
            <a:fld id="{373C5BE1-B36B-46B5-B065-C1F106BC26C7}" type="slidenum">
              <a:rPr lang="en-US"/>
              <a:pPr>
                <a:defRPr/>
              </a:pPr>
              <a:t>‹#›</a:t>
            </a:fld>
            <a:endParaRPr lang="en-US" dirty="0"/>
          </a:p>
        </p:txBody>
      </p:sp>
    </p:spTree>
    <p:extLst>
      <p:ext uri="{BB962C8B-B14F-4D97-AF65-F5344CB8AC3E}">
        <p14:creationId xmlns:p14="http://schemas.microsoft.com/office/powerpoint/2010/main" val="1092549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ＭＳ Ｐゴシック" pitchFamily="-1" charset="-128"/>
              </a:defRPr>
            </a:lvl1pPr>
          </a:lstStyle>
          <a:p>
            <a:pPr fontAlgn="base">
              <a:spcBef>
                <a:spcPct val="0"/>
              </a:spcBef>
              <a:spcAft>
                <a:spcPct val="0"/>
              </a:spcAft>
              <a:defRPr/>
            </a:pPr>
            <a:fld id="{D98F8FF6-9E67-4382-9983-883E783A2915}" type="datetime1">
              <a:rPr lang="en-US"/>
              <a:pPr fontAlgn="base">
                <a:spcBef>
                  <a:spcPct val="0"/>
                </a:spcBef>
                <a:spcAft>
                  <a:spcPct val="0"/>
                </a:spcAft>
                <a:defRPr/>
              </a:pPr>
              <a:t>8/31/2017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Calibri"/>
                <a:ea typeface="+mn-ea"/>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pPr fontAlgn="base">
              <a:spcBef>
                <a:spcPct val="0"/>
              </a:spcBef>
              <a:spcAft>
                <a:spcPct val="0"/>
              </a:spcAft>
              <a:defRPr/>
            </a:pPr>
            <a:fld id="{ADED1B7A-DB9D-4609-9755-B638EEC822D2}" type="slidenum">
              <a:rPr lang="en-US" altLang="en-US">
                <a:ea typeface="ＭＳ Ｐゴシック" pitchFamily="-1" charset="-128"/>
              </a:rPr>
              <a:pPr fontAlgn="base">
                <a:spcBef>
                  <a:spcPct val="0"/>
                </a:spcBef>
                <a:spcAft>
                  <a:spcPct val="0"/>
                </a:spcAft>
                <a:defRPr/>
              </a:pPr>
              <a:t>‹#›</a:t>
            </a:fld>
            <a:endParaRPr lang="en-US" altLang="en-US" dirty="0">
              <a:ea typeface="ＭＳ Ｐゴシック" pitchFamily="-1" charset="-128"/>
            </a:endParaRPr>
          </a:p>
        </p:txBody>
      </p:sp>
    </p:spTree>
    <p:extLst>
      <p:ext uri="{BB962C8B-B14F-4D97-AF65-F5344CB8AC3E}">
        <p14:creationId xmlns:p14="http://schemas.microsoft.com/office/powerpoint/2010/main" val="2122080413"/>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7" r:id="rId7"/>
  </p:sldLayoutIdLst>
  <p:timing>
    <p:tnLst>
      <p:par>
        <p:cTn id="1" dur="indefinite" restart="never" nodeType="tmRoot"/>
      </p:par>
    </p:tnLst>
  </p:timing>
  <p:hf hdr="0" ftr="0" dt="0"/>
  <p:txStyles>
    <p:titleStyle>
      <a:lvl1pPr algn="l" rtl="0" eaLnBrk="0" fontAlgn="base" hangingPunct="0">
        <a:spcBef>
          <a:spcPct val="0"/>
        </a:spcBef>
        <a:spcAft>
          <a:spcPct val="0"/>
        </a:spcAft>
        <a:defRPr sz="3600" kern="1200">
          <a:solidFill>
            <a:schemeClr val="tx1"/>
          </a:solidFill>
          <a:latin typeface="+mj-lt"/>
          <a:ea typeface="ＭＳ Ｐゴシック" pitchFamily="-1" charset="-128"/>
          <a:cs typeface="+mj-cs"/>
        </a:defRPr>
      </a:lvl1pPr>
      <a:lvl2pPr algn="l" rtl="0" eaLnBrk="0" fontAlgn="base" hangingPunct="0">
        <a:spcBef>
          <a:spcPct val="0"/>
        </a:spcBef>
        <a:spcAft>
          <a:spcPct val="0"/>
        </a:spcAft>
        <a:defRPr sz="3600">
          <a:solidFill>
            <a:schemeClr val="tx1"/>
          </a:solidFill>
          <a:latin typeface="Calibri" pitchFamily="34" charset="0"/>
          <a:ea typeface="ＭＳ Ｐゴシック" pitchFamily="-1" charset="-128"/>
        </a:defRPr>
      </a:lvl2pPr>
      <a:lvl3pPr algn="l" rtl="0" eaLnBrk="0" fontAlgn="base" hangingPunct="0">
        <a:spcBef>
          <a:spcPct val="0"/>
        </a:spcBef>
        <a:spcAft>
          <a:spcPct val="0"/>
        </a:spcAft>
        <a:defRPr sz="3600">
          <a:solidFill>
            <a:schemeClr val="tx1"/>
          </a:solidFill>
          <a:latin typeface="Calibri" pitchFamily="34" charset="0"/>
          <a:ea typeface="ＭＳ Ｐゴシック" pitchFamily="-1" charset="-128"/>
        </a:defRPr>
      </a:lvl3pPr>
      <a:lvl4pPr algn="l" rtl="0" eaLnBrk="0" fontAlgn="base" hangingPunct="0">
        <a:spcBef>
          <a:spcPct val="0"/>
        </a:spcBef>
        <a:spcAft>
          <a:spcPct val="0"/>
        </a:spcAft>
        <a:defRPr sz="3600">
          <a:solidFill>
            <a:schemeClr val="tx1"/>
          </a:solidFill>
          <a:latin typeface="Calibri" pitchFamily="34" charset="0"/>
          <a:ea typeface="ＭＳ Ｐゴシック" pitchFamily="-1" charset="-128"/>
        </a:defRPr>
      </a:lvl4pPr>
      <a:lvl5pPr algn="l" rtl="0" eaLnBrk="0" fontAlgn="base" hangingPunct="0">
        <a:spcBef>
          <a:spcPct val="0"/>
        </a:spcBef>
        <a:spcAft>
          <a:spcPct val="0"/>
        </a:spcAft>
        <a:defRPr sz="3600">
          <a:solidFill>
            <a:schemeClr val="tx1"/>
          </a:solidFill>
          <a:latin typeface="Calibri" pitchFamily="34" charset="0"/>
          <a:ea typeface="ＭＳ Ｐゴシック" pitchFamily="-1" charset="-128"/>
        </a:defRPr>
      </a:lvl5pPr>
      <a:lvl6pPr marL="457200" algn="l" rtl="0" fontAlgn="base">
        <a:spcBef>
          <a:spcPct val="0"/>
        </a:spcBef>
        <a:spcAft>
          <a:spcPct val="0"/>
        </a:spcAft>
        <a:defRPr sz="3600">
          <a:solidFill>
            <a:schemeClr val="tx1"/>
          </a:solidFill>
          <a:latin typeface="Calibri" pitchFamily="34" charset="0"/>
        </a:defRPr>
      </a:lvl6pPr>
      <a:lvl7pPr marL="914400" algn="l" rtl="0" fontAlgn="base">
        <a:spcBef>
          <a:spcPct val="0"/>
        </a:spcBef>
        <a:spcAft>
          <a:spcPct val="0"/>
        </a:spcAft>
        <a:defRPr sz="3600">
          <a:solidFill>
            <a:schemeClr val="tx1"/>
          </a:solidFill>
          <a:latin typeface="Calibri" pitchFamily="34" charset="0"/>
        </a:defRPr>
      </a:lvl7pPr>
      <a:lvl8pPr marL="1371600" algn="l" rtl="0" fontAlgn="base">
        <a:spcBef>
          <a:spcPct val="0"/>
        </a:spcBef>
        <a:spcAft>
          <a:spcPct val="0"/>
        </a:spcAft>
        <a:defRPr sz="3600">
          <a:solidFill>
            <a:schemeClr val="tx1"/>
          </a:solidFill>
          <a:latin typeface="Calibri" pitchFamily="34" charset="0"/>
        </a:defRPr>
      </a:lvl8pPr>
      <a:lvl9pPr marL="1828800" algn="l" rtl="0" fontAlgn="base">
        <a:spcBef>
          <a:spcPct val="0"/>
        </a:spcBef>
        <a:spcAft>
          <a:spcPct val="0"/>
        </a:spcAft>
        <a:defRPr sz="36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pitchFamily="-1" charset="-128"/>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pitchFamily="-1" charset="-128"/>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pitchFamily="-1" charset="-128"/>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pitchFamily="-1" charset="-128"/>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pitchFamily="-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Facilities Master Planning Process</a:t>
            </a:r>
            <a:endParaRPr lang="en-US" dirty="0"/>
          </a:p>
        </p:txBody>
      </p:sp>
      <p:sp>
        <p:nvSpPr>
          <p:cNvPr id="3" name="Subtitle 2"/>
          <p:cNvSpPr>
            <a:spLocks noGrp="1"/>
          </p:cNvSpPr>
          <p:nvPr>
            <p:ph type="subTitle" idx="1"/>
          </p:nvPr>
        </p:nvSpPr>
        <p:spPr/>
        <p:txBody>
          <a:bodyPr>
            <a:normAutofit/>
          </a:bodyPr>
          <a:lstStyle/>
          <a:p>
            <a:endParaRPr lang="en-US" sz="3600" smtClean="0"/>
          </a:p>
          <a:p>
            <a:r>
              <a:rPr lang="en-US" sz="3600" smtClean="0"/>
              <a:t>Guiding </a:t>
            </a:r>
            <a:r>
              <a:rPr lang="en-US" sz="3600" dirty="0" smtClean="0"/>
              <a:t>Principles and Goals </a:t>
            </a:r>
            <a:endParaRPr lang="en-US" sz="3600" dirty="0"/>
          </a:p>
        </p:txBody>
      </p:sp>
      <p:sp>
        <p:nvSpPr>
          <p:cNvPr id="4" name="Slide Number Placeholder 3"/>
          <p:cNvSpPr>
            <a:spLocks noGrp="1"/>
          </p:cNvSpPr>
          <p:nvPr>
            <p:ph type="sldNum" sz="quarter" idx="12"/>
          </p:nvPr>
        </p:nvSpPr>
        <p:spPr/>
        <p:txBody>
          <a:bodyPr/>
          <a:lstStyle/>
          <a:p>
            <a:pPr>
              <a:defRPr/>
            </a:pPr>
            <a:fld id="{B762C126-EAD0-4100-A5C9-6D0CF1D7183E}" type="slidenum">
              <a:rPr lang="en-US" altLang="en-US" smtClean="0"/>
              <a:pPr>
                <a:defRPr/>
              </a:pPr>
              <a:t>1</a:t>
            </a:fld>
            <a:endParaRPr lang="en-US" altLang="en-US" dirty="0"/>
          </a:p>
        </p:txBody>
      </p:sp>
    </p:spTree>
    <p:extLst>
      <p:ext uri="{BB962C8B-B14F-4D97-AF65-F5344CB8AC3E}">
        <p14:creationId xmlns:p14="http://schemas.microsoft.com/office/powerpoint/2010/main" val="971740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792162"/>
          </a:xfrm>
        </p:spPr>
        <p:txBody>
          <a:bodyPr/>
          <a:lstStyle/>
          <a:p>
            <a:r>
              <a:rPr lang="en-US" sz="2800" dirty="0" smtClean="0"/>
              <a:t>Guiding Principles of the Facilities Master Planning Process</a:t>
            </a:r>
            <a:endParaRPr lang="en-US" sz="2800" dirty="0"/>
          </a:p>
        </p:txBody>
      </p:sp>
      <p:sp>
        <p:nvSpPr>
          <p:cNvPr id="4" name="Slide Number Placeholder 3"/>
          <p:cNvSpPr>
            <a:spLocks noGrp="1"/>
          </p:cNvSpPr>
          <p:nvPr>
            <p:ph type="sldNum" sz="quarter" idx="12"/>
          </p:nvPr>
        </p:nvSpPr>
        <p:spPr/>
        <p:txBody>
          <a:bodyPr/>
          <a:lstStyle/>
          <a:p>
            <a:pPr>
              <a:defRPr/>
            </a:pPr>
            <a:fld id="{57C2D33B-82A0-41CC-AEC6-638BE0C78036}" type="slidenum">
              <a:rPr lang="en-US" altLang="en-US" smtClean="0"/>
              <a:pPr>
                <a:defRPr/>
              </a:pPr>
              <a:t>2</a:t>
            </a:fld>
            <a:endParaRPr lang="en-US" altLang="en-US" dirty="0"/>
          </a:p>
        </p:txBody>
      </p:sp>
      <p:sp>
        <p:nvSpPr>
          <p:cNvPr id="3" name="Content Placeholder 2"/>
          <p:cNvSpPr>
            <a:spLocks noGrp="1"/>
          </p:cNvSpPr>
          <p:nvPr>
            <p:ph idx="1"/>
          </p:nvPr>
        </p:nvSpPr>
        <p:spPr>
          <a:xfrm>
            <a:off x="381000" y="1066800"/>
            <a:ext cx="8305800" cy="4495801"/>
          </a:xfrm>
        </p:spPr>
        <p:txBody>
          <a:bodyPr>
            <a:normAutofit fontScale="92500" lnSpcReduction="20000"/>
          </a:bodyPr>
          <a:lstStyle/>
          <a:p>
            <a:pPr marL="0" indent="0">
              <a:buNone/>
            </a:pPr>
            <a:r>
              <a:rPr lang="en-US" dirty="0"/>
              <a:t>Our college community of administrators, planners, architects, and members of the CCAC faculty, staff, students, and community at large will meet to consider the current state of the campus and its needs for the future. Referred to as a </a:t>
            </a:r>
            <a:r>
              <a:rPr lang="en-US" dirty="0" smtClean="0"/>
              <a:t>College </a:t>
            </a:r>
            <a:r>
              <a:rPr lang="en-US" dirty="0"/>
              <a:t>Facilities Master Planning Workshop, the following guiding principles should be established for the CCAC campus: </a:t>
            </a:r>
          </a:p>
          <a:p>
            <a:pPr marL="0" indent="0">
              <a:buNone/>
            </a:pPr>
            <a:r>
              <a:rPr lang="en-US" dirty="0"/>
              <a:t>• The campus should be memorable and uplifting. </a:t>
            </a:r>
          </a:p>
          <a:p>
            <a:pPr marL="0" indent="0">
              <a:buNone/>
            </a:pPr>
            <a:r>
              <a:rPr lang="en-US" dirty="0"/>
              <a:t>• The campus should enhance social interaction. </a:t>
            </a:r>
          </a:p>
          <a:p>
            <a:pPr marL="0" indent="0">
              <a:buNone/>
            </a:pPr>
            <a:r>
              <a:rPr lang="en-US" dirty="0"/>
              <a:t>• The campus must plan for growth and change. </a:t>
            </a:r>
          </a:p>
          <a:p>
            <a:pPr marL="0" indent="0">
              <a:buNone/>
            </a:pPr>
            <a:r>
              <a:rPr lang="en-US" dirty="0"/>
              <a:t>• The College should develop an ongoing planning process. </a:t>
            </a:r>
          </a:p>
          <a:p>
            <a:pPr marL="0" indent="0">
              <a:buNone/>
            </a:pPr>
            <a:r>
              <a:rPr lang="en-US" dirty="0"/>
              <a:t>• It is time to renew the pioneering spirit of CCAC.</a:t>
            </a:r>
          </a:p>
          <a:p>
            <a:pPr marL="0" indent="0">
              <a:buNone/>
            </a:pPr>
            <a:endParaRPr lang="en-US" dirty="0"/>
          </a:p>
          <a:p>
            <a:endParaRPr lang="en-US" dirty="0"/>
          </a:p>
        </p:txBody>
      </p:sp>
    </p:spTree>
    <p:extLst>
      <p:ext uri="{BB962C8B-B14F-4D97-AF65-F5344CB8AC3E}">
        <p14:creationId xmlns:p14="http://schemas.microsoft.com/office/powerpoint/2010/main" val="22746484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lstStyle/>
          <a:p>
            <a:r>
              <a:rPr lang="en-US" dirty="0" smtClean="0"/>
              <a:t>Goals of the Facilities Master Planning Process</a:t>
            </a:r>
            <a:endParaRPr lang="en-US" dirty="0"/>
          </a:p>
        </p:txBody>
      </p:sp>
      <p:sp>
        <p:nvSpPr>
          <p:cNvPr id="3" name="Content Placeholder 2"/>
          <p:cNvSpPr>
            <a:spLocks noGrp="1"/>
          </p:cNvSpPr>
          <p:nvPr>
            <p:ph idx="1"/>
          </p:nvPr>
        </p:nvSpPr>
        <p:spPr>
          <a:xfrm>
            <a:off x="609600" y="1600201"/>
            <a:ext cx="8077200" cy="3962400"/>
          </a:xfrm>
        </p:spPr>
        <p:txBody>
          <a:bodyPr>
            <a:normAutofit fontScale="85000" lnSpcReduction="10000"/>
          </a:bodyPr>
          <a:lstStyle/>
          <a:p>
            <a:pPr marL="0" indent="0">
              <a:buNone/>
            </a:pPr>
            <a:r>
              <a:rPr lang="en-US" b="1" i="1" dirty="0"/>
              <a:t>Academic Excellence </a:t>
            </a:r>
            <a:endParaRPr lang="en-US" dirty="0"/>
          </a:p>
          <a:p>
            <a:r>
              <a:rPr lang="en-US" dirty="0" smtClean="0"/>
              <a:t>Renovation </a:t>
            </a:r>
            <a:r>
              <a:rPr lang="en-US" dirty="0"/>
              <a:t>of academic facilities </a:t>
            </a:r>
          </a:p>
          <a:p>
            <a:r>
              <a:rPr lang="en-US" dirty="0" smtClean="0"/>
              <a:t>Re-purposing </a:t>
            </a:r>
            <a:r>
              <a:rPr lang="en-US" dirty="0"/>
              <a:t>teaching spaces utilizing new </a:t>
            </a:r>
            <a:r>
              <a:rPr lang="en-US" dirty="0" smtClean="0"/>
              <a:t>teaching innovations </a:t>
            </a:r>
            <a:endParaRPr lang="en-US" dirty="0"/>
          </a:p>
          <a:p>
            <a:r>
              <a:rPr lang="en-US" dirty="0" smtClean="0"/>
              <a:t>Provision </a:t>
            </a:r>
            <a:r>
              <a:rPr lang="en-US" dirty="0"/>
              <a:t>of, and redefining technology in the classrooms </a:t>
            </a:r>
          </a:p>
          <a:p>
            <a:r>
              <a:rPr lang="en-US" dirty="0" smtClean="0"/>
              <a:t>Alignment </a:t>
            </a:r>
            <a:r>
              <a:rPr lang="en-US" dirty="0"/>
              <a:t>and assignment of teaching space (effective and efficient) </a:t>
            </a:r>
          </a:p>
          <a:p>
            <a:r>
              <a:rPr lang="en-US" dirty="0" smtClean="0"/>
              <a:t>Provision </a:t>
            </a:r>
            <a:r>
              <a:rPr lang="en-US" dirty="0"/>
              <a:t>of faculty support space </a:t>
            </a:r>
          </a:p>
          <a:p>
            <a:r>
              <a:rPr lang="en-US" dirty="0" smtClean="0"/>
              <a:t>Additions </a:t>
            </a:r>
            <a:r>
              <a:rPr lang="en-US" dirty="0"/>
              <a:t>to, replacement of, and construction of new space </a:t>
            </a:r>
          </a:p>
          <a:p>
            <a:pPr marL="0" indent="0">
              <a:buNone/>
            </a:pPr>
            <a:endParaRPr lang="en-US" b="1" dirty="0"/>
          </a:p>
        </p:txBody>
      </p:sp>
      <p:sp>
        <p:nvSpPr>
          <p:cNvPr id="4" name="Slide Number Placeholder 3"/>
          <p:cNvSpPr>
            <a:spLocks noGrp="1"/>
          </p:cNvSpPr>
          <p:nvPr>
            <p:ph type="sldNum" sz="quarter" idx="12"/>
          </p:nvPr>
        </p:nvSpPr>
        <p:spPr/>
        <p:txBody>
          <a:bodyPr/>
          <a:lstStyle/>
          <a:p>
            <a:pPr>
              <a:defRPr/>
            </a:pPr>
            <a:fld id="{57C2D33B-82A0-41CC-AEC6-638BE0C78036}" type="slidenum">
              <a:rPr lang="en-US" altLang="en-US" smtClean="0"/>
              <a:pPr>
                <a:defRPr/>
              </a:pPr>
              <a:t>3</a:t>
            </a:fld>
            <a:endParaRPr lang="en-US" altLang="en-US" dirty="0"/>
          </a:p>
        </p:txBody>
      </p:sp>
    </p:spTree>
    <p:extLst>
      <p:ext uri="{BB962C8B-B14F-4D97-AF65-F5344CB8AC3E}">
        <p14:creationId xmlns:p14="http://schemas.microsoft.com/office/powerpoint/2010/main" val="857536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077200" cy="1143000"/>
          </a:xfrm>
        </p:spPr>
        <p:txBody>
          <a:bodyPr/>
          <a:lstStyle/>
          <a:p>
            <a:r>
              <a:rPr lang="en-US" dirty="0"/>
              <a:t>Goals of the Facilities Master Planning Process</a:t>
            </a:r>
          </a:p>
        </p:txBody>
      </p:sp>
      <p:sp>
        <p:nvSpPr>
          <p:cNvPr id="3" name="Content Placeholder 2"/>
          <p:cNvSpPr>
            <a:spLocks noGrp="1"/>
          </p:cNvSpPr>
          <p:nvPr>
            <p:ph idx="1"/>
          </p:nvPr>
        </p:nvSpPr>
        <p:spPr>
          <a:xfrm>
            <a:off x="609600" y="1600201"/>
            <a:ext cx="8077200" cy="3962400"/>
          </a:xfrm>
        </p:spPr>
        <p:txBody>
          <a:bodyPr>
            <a:normAutofit fontScale="92500" lnSpcReduction="10000"/>
          </a:bodyPr>
          <a:lstStyle/>
          <a:p>
            <a:pPr marL="0" indent="0">
              <a:buNone/>
            </a:pPr>
            <a:r>
              <a:rPr lang="en-US" b="1" i="1" dirty="0"/>
              <a:t>Recruitment and Retention of Students </a:t>
            </a:r>
            <a:endParaRPr lang="en-US" dirty="0"/>
          </a:p>
          <a:p>
            <a:r>
              <a:rPr lang="en-US" dirty="0" smtClean="0"/>
              <a:t>Renovation </a:t>
            </a:r>
            <a:r>
              <a:rPr lang="en-US" dirty="0"/>
              <a:t>of the student centers </a:t>
            </a:r>
          </a:p>
          <a:p>
            <a:r>
              <a:rPr lang="en-US" dirty="0" smtClean="0"/>
              <a:t>Additional </a:t>
            </a:r>
            <a:r>
              <a:rPr lang="en-US" dirty="0"/>
              <a:t>space designed for student recruitment activities </a:t>
            </a:r>
          </a:p>
          <a:p>
            <a:r>
              <a:rPr lang="en-US" dirty="0" smtClean="0"/>
              <a:t>Provision </a:t>
            </a:r>
            <a:r>
              <a:rPr lang="en-US" dirty="0"/>
              <a:t>of space for student support services </a:t>
            </a:r>
          </a:p>
          <a:p>
            <a:r>
              <a:rPr lang="en-US" dirty="0" smtClean="0"/>
              <a:t>Improvement </a:t>
            </a:r>
            <a:r>
              <a:rPr lang="en-US" dirty="0"/>
              <a:t>of landscaping, site furnishings, and signage </a:t>
            </a:r>
          </a:p>
          <a:p>
            <a:r>
              <a:rPr lang="en-US" dirty="0" smtClean="0"/>
              <a:t>Identification </a:t>
            </a:r>
            <a:r>
              <a:rPr lang="en-US" dirty="0"/>
              <a:t>and development of “student hang-out” areas </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57C2D33B-82A0-41CC-AEC6-638BE0C78036}" type="slidenum">
              <a:rPr lang="en-US" altLang="en-US" smtClean="0"/>
              <a:pPr>
                <a:defRPr/>
              </a:pPr>
              <a:t>4</a:t>
            </a:fld>
            <a:endParaRPr lang="en-US" altLang="en-US" dirty="0"/>
          </a:p>
        </p:txBody>
      </p:sp>
    </p:spTree>
    <p:extLst>
      <p:ext uri="{BB962C8B-B14F-4D97-AF65-F5344CB8AC3E}">
        <p14:creationId xmlns:p14="http://schemas.microsoft.com/office/powerpoint/2010/main" val="21068482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98120"/>
            <a:ext cx="7620000" cy="1143000"/>
          </a:xfrm>
        </p:spPr>
        <p:txBody>
          <a:bodyPr/>
          <a:lstStyle/>
          <a:p>
            <a:r>
              <a:rPr lang="en-US" dirty="0"/>
              <a:t>Goals of the Facilities Master Planning Process</a:t>
            </a:r>
          </a:p>
        </p:txBody>
      </p:sp>
      <p:sp>
        <p:nvSpPr>
          <p:cNvPr id="3" name="Content Placeholder 2"/>
          <p:cNvSpPr>
            <a:spLocks noGrp="1"/>
          </p:cNvSpPr>
          <p:nvPr>
            <p:ph idx="1"/>
          </p:nvPr>
        </p:nvSpPr>
        <p:spPr>
          <a:xfrm>
            <a:off x="762000" y="1371600"/>
            <a:ext cx="6248400" cy="3962400"/>
          </a:xfrm>
        </p:spPr>
        <p:txBody>
          <a:bodyPr/>
          <a:lstStyle/>
          <a:p>
            <a:pPr marL="0" indent="0">
              <a:buNone/>
            </a:pPr>
            <a:r>
              <a:rPr lang="en-US" b="1" i="1" dirty="0"/>
              <a:t>Sense of Place </a:t>
            </a:r>
            <a:endParaRPr lang="en-US" dirty="0"/>
          </a:p>
          <a:p>
            <a:pPr marL="0" indent="0">
              <a:buNone/>
            </a:pPr>
            <a:r>
              <a:rPr lang="en-US" dirty="0"/>
              <a:t>• Preservation of landmark structures </a:t>
            </a:r>
          </a:p>
          <a:p>
            <a:pPr marL="0" indent="0">
              <a:buNone/>
            </a:pPr>
            <a:r>
              <a:rPr lang="en-US" dirty="0"/>
              <a:t>• Preservation of significant open space </a:t>
            </a:r>
          </a:p>
          <a:p>
            <a:pPr marL="0" indent="0">
              <a:buNone/>
            </a:pPr>
            <a:r>
              <a:rPr lang="en-US" dirty="0"/>
              <a:t>• Respectful placement of new structures </a:t>
            </a:r>
          </a:p>
          <a:p>
            <a:pPr marL="0" indent="0">
              <a:buNone/>
            </a:pPr>
            <a:r>
              <a:rPr lang="en-US" dirty="0"/>
              <a:t>• Consideration of </a:t>
            </a:r>
            <a:r>
              <a:rPr lang="en-US" dirty="0" smtClean="0"/>
              <a:t>vehicular encroachment </a:t>
            </a:r>
            <a:r>
              <a:rPr lang="en-US" dirty="0"/>
              <a:t>into pedestrian areas </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57C2D33B-82A0-41CC-AEC6-638BE0C78036}" type="slidenum">
              <a:rPr lang="en-US" altLang="en-US" smtClean="0"/>
              <a:pPr>
                <a:defRPr/>
              </a:pPr>
              <a:t>5</a:t>
            </a:fld>
            <a:endParaRPr lang="en-US" altLang="en-US" dirty="0"/>
          </a:p>
        </p:txBody>
      </p:sp>
    </p:spTree>
    <p:extLst>
      <p:ext uri="{BB962C8B-B14F-4D97-AF65-F5344CB8AC3E}">
        <p14:creationId xmlns:p14="http://schemas.microsoft.com/office/powerpoint/2010/main" val="2238128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Goals of the Facilities Master Planning Process</a:t>
            </a:r>
          </a:p>
        </p:txBody>
      </p:sp>
      <p:sp>
        <p:nvSpPr>
          <p:cNvPr id="3" name="Content Placeholder 2"/>
          <p:cNvSpPr>
            <a:spLocks noGrp="1"/>
          </p:cNvSpPr>
          <p:nvPr>
            <p:ph idx="1"/>
          </p:nvPr>
        </p:nvSpPr>
        <p:spPr>
          <a:xfrm>
            <a:off x="609600" y="1600201"/>
            <a:ext cx="8077200" cy="3962400"/>
          </a:xfrm>
        </p:spPr>
        <p:txBody>
          <a:bodyPr>
            <a:normAutofit/>
          </a:bodyPr>
          <a:lstStyle/>
          <a:p>
            <a:pPr marL="0" indent="0">
              <a:buNone/>
            </a:pPr>
            <a:r>
              <a:rPr lang="en-US" b="1" i="1" dirty="0"/>
              <a:t>Health, Safety, and Compliance </a:t>
            </a:r>
            <a:endParaRPr lang="en-US" dirty="0"/>
          </a:p>
          <a:p>
            <a:r>
              <a:rPr lang="en-US" dirty="0" smtClean="0"/>
              <a:t>Separation </a:t>
            </a:r>
            <a:r>
              <a:rPr lang="en-US" dirty="0"/>
              <a:t>of pedestrian and vehicular circulation </a:t>
            </a:r>
          </a:p>
          <a:p>
            <a:r>
              <a:rPr lang="en-US" dirty="0" smtClean="0"/>
              <a:t>Continued </a:t>
            </a:r>
            <a:r>
              <a:rPr lang="en-US" dirty="0"/>
              <a:t>improvement of emergency communications on campus </a:t>
            </a:r>
          </a:p>
          <a:p>
            <a:r>
              <a:rPr lang="en-US" dirty="0" smtClean="0"/>
              <a:t>Review </a:t>
            </a:r>
            <a:r>
              <a:rPr lang="en-US" dirty="0"/>
              <a:t>of pertinent local and state regulations affecting facilities and development </a:t>
            </a:r>
          </a:p>
          <a:p>
            <a:r>
              <a:rPr lang="en-US" dirty="0" smtClean="0"/>
              <a:t>Review </a:t>
            </a:r>
            <a:r>
              <a:rPr lang="en-US" dirty="0"/>
              <a:t>of ADA routing and accessibility at each college site. </a:t>
            </a:r>
          </a:p>
          <a:p>
            <a:endParaRPr lang="en-US" dirty="0"/>
          </a:p>
        </p:txBody>
      </p:sp>
      <p:sp>
        <p:nvSpPr>
          <p:cNvPr id="4" name="Slide Number Placeholder 3"/>
          <p:cNvSpPr>
            <a:spLocks noGrp="1"/>
          </p:cNvSpPr>
          <p:nvPr>
            <p:ph type="sldNum" sz="quarter" idx="12"/>
          </p:nvPr>
        </p:nvSpPr>
        <p:spPr/>
        <p:txBody>
          <a:bodyPr/>
          <a:lstStyle/>
          <a:p>
            <a:pPr>
              <a:defRPr/>
            </a:pPr>
            <a:fld id="{57C2D33B-82A0-41CC-AEC6-638BE0C78036}" type="slidenum">
              <a:rPr lang="en-US" altLang="en-US" smtClean="0"/>
              <a:pPr>
                <a:defRPr/>
              </a:pPr>
              <a:t>6</a:t>
            </a:fld>
            <a:endParaRPr lang="en-US" altLang="en-US" dirty="0"/>
          </a:p>
        </p:txBody>
      </p:sp>
    </p:spTree>
    <p:extLst>
      <p:ext uri="{BB962C8B-B14F-4D97-AF65-F5344CB8AC3E}">
        <p14:creationId xmlns:p14="http://schemas.microsoft.com/office/powerpoint/2010/main" val="25060501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077200" cy="1143000"/>
          </a:xfrm>
        </p:spPr>
        <p:txBody>
          <a:bodyPr/>
          <a:lstStyle/>
          <a:p>
            <a:r>
              <a:rPr lang="en-US" dirty="0"/>
              <a:t>Goals of the Facilities Master Planning Process</a:t>
            </a:r>
          </a:p>
        </p:txBody>
      </p:sp>
      <p:sp>
        <p:nvSpPr>
          <p:cNvPr id="3" name="Content Placeholder 2"/>
          <p:cNvSpPr>
            <a:spLocks noGrp="1"/>
          </p:cNvSpPr>
          <p:nvPr>
            <p:ph idx="1"/>
          </p:nvPr>
        </p:nvSpPr>
        <p:spPr>
          <a:xfrm>
            <a:off x="762000" y="1600201"/>
            <a:ext cx="7924800" cy="3962400"/>
          </a:xfrm>
        </p:spPr>
        <p:txBody>
          <a:bodyPr/>
          <a:lstStyle/>
          <a:p>
            <a:pPr marL="0" indent="0">
              <a:buNone/>
            </a:pPr>
            <a:r>
              <a:rPr lang="en-US" b="1" i="1" dirty="0"/>
              <a:t>Deferred Maintenance </a:t>
            </a:r>
            <a:endParaRPr lang="en-US" dirty="0"/>
          </a:p>
          <a:p>
            <a:r>
              <a:rPr lang="en-US" dirty="0" smtClean="0"/>
              <a:t>Renewal </a:t>
            </a:r>
            <a:r>
              <a:rPr lang="en-US" dirty="0"/>
              <a:t>of critical building assemblies and systems </a:t>
            </a:r>
          </a:p>
          <a:p>
            <a:r>
              <a:rPr lang="en-US" dirty="0" smtClean="0"/>
              <a:t>Replacement </a:t>
            </a:r>
            <a:r>
              <a:rPr lang="en-US" dirty="0"/>
              <a:t>of deteriorated utility infrastructures and </a:t>
            </a:r>
            <a:r>
              <a:rPr lang="en-US" dirty="0" smtClean="0"/>
              <a:t>systems</a:t>
            </a:r>
          </a:p>
          <a:p>
            <a:pPr marL="0" indent="0">
              <a:buNone/>
            </a:pPr>
            <a:endParaRPr lang="en-US" dirty="0" smtClean="0"/>
          </a:p>
          <a:p>
            <a:pPr marL="0" indent="0">
              <a:buNone/>
            </a:pPr>
            <a:r>
              <a:rPr lang="en-US" dirty="0" smtClean="0"/>
              <a:t>Please participate in the process!</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57C2D33B-82A0-41CC-AEC6-638BE0C78036}" type="slidenum">
              <a:rPr lang="en-US" altLang="en-US" smtClean="0"/>
              <a:pPr>
                <a:defRPr/>
              </a:pPr>
              <a:t>7</a:t>
            </a:fld>
            <a:endParaRPr lang="en-US" altLang="en-US" dirty="0"/>
          </a:p>
        </p:txBody>
      </p:sp>
    </p:spTree>
    <p:extLst>
      <p:ext uri="{BB962C8B-B14F-4D97-AF65-F5344CB8AC3E}">
        <p14:creationId xmlns:p14="http://schemas.microsoft.com/office/powerpoint/2010/main" val="153851368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3137</TotalTime>
  <Words>353</Words>
  <Application>Microsoft Office PowerPoint</Application>
  <PresentationFormat>On-screen Show (4:3)</PresentationFormat>
  <Paragraphs>50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ＭＳ Ｐゴシック</vt:lpstr>
      <vt:lpstr>Arial</vt:lpstr>
      <vt:lpstr>Calibri</vt:lpstr>
      <vt:lpstr>1_Office Theme</vt:lpstr>
      <vt:lpstr>Facilities Master Planning Process</vt:lpstr>
      <vt:lpstr>Guiding Principles of the Facilities Master Planning Process</vt:lpstr>
      <vt:lpstr>Goals of the Facilities Master Planning Process</vt:lpstr>
      <vt:lpstr>Goals of the Facilities Master Planning Process</vt:lpstr>
      <vt:lpstr>Goals of the Facilities Master Planning Process</vt:lpstr>
      <vt:lpstr>Goals of the Facilities Master Planning Process</vt:lpstr>
      <vt:lpstr>Goals of the Facilities Master Planning Process</vt:lpstr>
    </vt:vector>
  </TitlesOfParts>
  <Company>CCAC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tsander-marks</dc:creator>
  <cp:lastModifiedBy>Jenkins, Nancy C.</cp:lastModifiedBy>
  <cp:revision>290</cp:revision>
  <cp:lastPrinted>2013-04-23T16:10:22Z</cp:lastPrinted>
  <dcterms:created xsi:type="dcterms:W3CDTF">2009-08-04T19:29:14Z</dcterms:created>
  <dcterms:modified xsi:type="dcterms:W3CDTF">2017-08-31T17:40:55Z</dcterms:modified>
</cp:coreProperties>
</file>