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294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B397E-87C5-F726-9CD9-72B4FFEB35B4}"/>
              </a:ext>
            </a:extLst>
          </p:cNvPr>
          <p:cNvSpPr/>
          <p:nvPr userDrawn="1"/>
        </p:nvSpPr>
        <p:spPr>
          <a:xfrm>
            <a:off x="0" y="0"/>
            <a:ext cx="12192000" cy="4862287"/>
          </a:xfrm>
          <a:prstGeom prst="rect">
            <a:avLst/>
          </a:prstGeom>
          <a:solidFill>
            <a:srgbClr val="182D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페이퍼로지 5 Medium"/>
              <a:ea typeface="페이퍼로지 5 Medium"/>
              <a:cs typeface="+mn-cs"/>
            </a:endParaRPr>
          </a:p>
        </p:txBody>
      </p:sp>
      <p:pic>
        <p:nvPicPr>
          <p:cNvPr id="9" name="그림 개체 틀 55" descr="하늘, 야외, 건물, 구름이(가) 표시된 사진&#10;&#10;자동 생성된 설명">
            <a:extLst>
              <a:ext uri="{FF2B5EF4-FFF2-40B4-BE49-F238E27FC236}">
                <a16:creationId xmlns:a16="http://schemas.microsoft.com/office/drawing/2014/main" id="{B35DC53B-29A3-462F-64B5-DE4B359B2A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57513"/>
            <a:ext cx="12192000" cy="170973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00" y="1252227"/>
            <a:ext cx="7772400" cy="55907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07" y="5762282"/>
            <a:ext cx="4329277" cy="24622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5EA4-5D76-79A2-8252-6710B8CD330C}"/>
              </a:ext>
            </a:extLst>
          </p:cNvPr>
          <p:cNvSpPr txBox="1"/>
          <p:nvPr userDrawn="1"/>
        </p:nvSpPr>
        <p:spPr>
          <a:xfrm>
            <a:off x="9809846" y="5762281"/>
            <a:ext cx="12654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로고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25" y="822223"/>
            <a:ext cx="7946101" cy="381545"/>
          </a:xfrm>
        </p:spPr>
        <p:txBody>
          <a:bodyPr>
            <a:normAutofit/>
          </a:bodyPr>
          <a:lstStyle>
            <a:lvl1pPr algn="l">
              <a:defRPr sz="2400">
                <a:latin typeface="프리젠테이션 8 ExtraBold" pitchFamily="2" charset="-127"/>
                <a:ea typeface="프리젠테이션 8 ExtraBold" pitchFamily="2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73" y="3261066"/>
            <a:ext cx="5367795" cy="259904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1pPr>
            <a:lvl2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3 Light" pitchFamily="2" charset="-127"/>
                <a:ea typeface="프리젠테이션 3 Light" pitchFamily="2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6E490-DFC9-004F-492C-A6DF98E36FE3}"/>
              </a:ext>
            </a:extLst>
          </p:cNvPr>
          <p:cNvSpPr txBox="1"/>
          <p:nvPr userDrawn="1"/>
        </p:nvSpPr>
        <p:spPr>
          <a:xfrm>
            <a:off x="11024145" y="914556"/>
            <a:ext cx="580480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 defTabSz="914400" latinLnBrk="1"/>
            <a:r>
              <a:rPr lang="en-US" altLang="ko-KR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49F0"/>
                </a:solidFill>
                <a:latin typeface="프리젠테이션 5 Medium" pitchFamily="2" charset="-127"/>
                <a:ea typeface="프리젠테이션 5 Medium" pitchFamily="2" charset="-127"/>
              </a:rPr>
              <a:t>LOGO</a:t>
            </a:r>
          </a:p>
        </p:txBody>
      </p: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34452373-09CA-1E3B-17EB-0ACCF6640927}"/>
              </a:ext>
            </a:extLst>
          </p:cNvPr>
          <p:cNvCxnSpPr>
            <a:cxnSpLocks/>
          </p:cNvCxnSpPr>
          <p:nvPr userDrawn="1"/>
        </p:nvCxnSpPr>
        <p:spPr>
          <a:xfrm>
            <a:off x="976148" y="1254620"/>
            <a:ext cx="10664990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직선 연결선 10">
            <a:extLst>
              <a:ext uri="{FF2B5EF4-FFF2-40B4-BE49-F238E27FC236}">
                <a16:creationId xmlns:a16="http://schemas.microsoft.com/office/drawing/2014/main" id="{FC93D8A7-DA73-F28F-0446-2C3D23F530EE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noFill/>
          <a:ln w="38100" cap="rnd" cmpd="sng" algn="ctr">
            <a:solidFill>
              <a:srgbClr val="0049F0"/>
            </a:solidFill>
            <a:prstDash val="solid"/>
            <a:miter lim="800000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7C7F55-CBEA-AF19-1F87-40CF0B75C268}"/>
              </a:ext>
            </a:extLst>
          </p:cNvPr>
          <p:cNvSpPr txBox="1"/>
          <p:nvPr userDrawn="1"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49F0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00</a:t>
            </a: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7E1B7060-6EA6-7D7D-29BA-CC9CCF3CAE92}"/>
              </a:ext>
            </a:extLst>
          </p:cNvPr>
          <p:cNvSpPr/>
          <p:nvPr userDrawn="1"/>
        </p:nvSpPr>
        <p:spPr>
          <a:xfrm rot="2700000">
            <a:off x="8424617" y="2066353"/>
            <a:ext cx="1282157" cy="1282157"/>
          </a:xfrm>
          <a:prstGeom prst="roundRect">
            <a:avLst>
              <a:gd name="adj" fmla="val 5018"/>
            </a:avLst>
          </a:prstGeom>
          <a:solidFill>
            <a:srgbClr val="0049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7F1FA-1652-FACD-EFFC-806E48331E75}"/>
              </a:ext>
            </a:extLst>
          </p:cNvPr>
          <p:cNvSpPr txBox="1"/>
          <p:nvPr userDrawn="1"/>
        </p:nvSpPr>
        <p:spPr>
          <a:xfrm>
            <a:off x="8593770" y="2398426"/>
            <a:ext cx="919032" cy="615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모서리가 둥근 직사각형 9">
            <a:extLst>
              <a:ext uri="{FF2B5EF4-FFF2-40B4-BE49-F238E27FC236}">
                <a16:creationId xmlns:a16="http://schemas.microsoft.com/office/drawing/2014/main" id="{6F4CB6F4-13C9-28DE-E4B8-DD613599B083}"/>
              </a:ext>
            </a:extLst>
          </p:cNvPr>
          <p:cNvSpPr/>
          <p:nvPr userDrawn="1"/>
        </p:nvSpPr>
        <p:spPr>
          <a:xfrm rot="2700000">
            <a:off x="8444801" y="4112646"/>
            <a:ext cx="1282157" cy="1282157"/>
          </a:xfrm>
          <a:prstGeom prst="roundRect">
            <a:avLst>
              <a:gd name="adj" fmla="val 5253"/>
            </a:avLst>
          </a:prstGeom>
          <a:solidFill>
            <a:srgbClr val="0049F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8D19D-11D0-458B-76F8-D516560750D9}"/>
              </a:ext>
            </a:extLst>
          </p:cNvPr>
          <p:cNvSpPr txBox="1"/>
          <p:nvPr userDrawn="1"/>
        </p:nvSpPr>
        <p:spPr>
          <a:xfrm>
            <a:off x="8613954" y="4413344"/>
            <a:ext cx="919032" cy="6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모서리가 둥근 직사각형 15">
            <a:extLst>
              <a:ext uri="{FF2B5EF4-FFF2-40B4-BE49-F238E27FC236}">
                <a16:creationId xmlns:a16="http://schemas.microsoft.com/office/drawing/2014/main" id="{AD69924E-D42D-2C92-D2C7-5AB008EAFF08}"/>
              </a:ext>
            </a:extLst>
          </p:cNvPr>
          <p:cNvSpPr/>
          <p:nvPr userDrawn="1"/>
        </p:nvSpPr>
        <p:spPr>
          <a:xfrm rot="2700000">
            <a:off x="7399701" y="3076119"/>
            <a:ext cx="1282157" cy="1282157"/>
          </a:xfrm>
          <a:prstGeom prst="roundRect">
            <a:avLst>
              <a:gd name="adj" fmla="val 6041"/>
            </a:avLst>
          </a:prstGeom>
          <a:solidFill>
            <a:srgbClr val="0049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CC2BE-1235-70D1-F1E4-9FA42B736197}"/>
              </a:ext>
            </a:extLst>
          </p:cNvPr>
          <p:cNvSpPr txBox="1"/>
          <p:nvPr userDrawn="1"/>
        </p:nvSpPr>
        <p:spPr>
          <a:xfrm>
            <a:off x="7581264" y="3376816"/>
            <a:ext cx="919032" cy="6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키워드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  <a:p>
            <a:pPr algn="ctr" defTabSz="91440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입력</a:t>
            </a:r>
            <a:endParaRPr lang="ko-KR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4F0A6B65-17A0-353A-B24A-92CBD77632C7}"/>
              </a:ext>
            </a:extLst>
          </p:cNvPr>
          <p:cNvSpPr/>
          <p:nvPr userDrawn="1"/>
        </p:nvSpPr>
        <p:spPr>
          <a:xfrm rot="2700000">
            <a:off x="9476446" y="3089575"/>
            <a:ext cx="1282157" cy="1282157"/>
          </a:xfrm>
          <a:prstGeom prst="roundRect">
            <a:avLst>
              <a:gd name="adj" fmla="val 4465"/>
            </a:avLst>
          </a:prstGeom>
          <a:noFill/>
          <a:ln w="12700" cap="flat" cmpd="sng" algn="ctr">
            <a:solidFill>
              <a:srgbClr val="0049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프리젠테이션 3 Light" pitchFamily="2" charset="-127"/>
              <a:ea typeface="프리젠테이션 3 Light"/>
              <a:cs typeface="+mn-cs"/>
            </a:endParaRPr>
          </a:p>
        </p:txBody>
      </p:sp>
      <p:grpSp>
        <p:nvGrpSpPr>
          <p:cNvPr id="26" name="그래픽 56">
            <a:extLst>
              <a:ext uri="{FF2B5EF4-FFF2-40B4-BE49-F238E27FC236}">
                <a16:creationId xmlns:a16="http://schemas.microsoft.com/office/drawing/2014/main" id="{DB43971F-A8C5-D9C5-7678-D5F05FE59D45}"/>
              </a:ext>
            </a:extLst>
          </p:cNvPr>
          <p:cNvGrpSpPr/>
          <p:nvPr userDrawn="1"/>
        </p:nvGrpSpPr>
        <p:grpSpPr>
          <a:xfrm>
            <a:off x="9870496" y="3471814"/>
            <a:ext cx="494062" cy="485929"/>
            <a:chOff x="9316208" y="3575942"/>
            <a:chExt cx="494062" cy="485929"/>
          </a:xfrm>
          <a:solidFill>
            <a:srgbClr val="0049F0"/>
          </a:solidFill>
        </p:grpSpPr>
        <p:grpSp>
          <p:nvGrpSpPr>
            <p:cNvPr id="27" name="그래픽 56">
              <a:extLst>
                <a:ext uri="{FF2B5EF4-FFF2-40B4-BE49-F238E27FC236}">
                  <a16:creationId xmlns:a16="http://schemas.microsoft.com/office/drawing/2014/main" id="{497F6C9A-6136-35C3-AE4D-569E1315BEA8}"/>
                </a:ext>
              </a:extLst>
            </p:cNvPr>
            <p:cNvGrpSpPr/>
            <p:nvPr/>
          </p:nvGrpSpPr>
          <p:grpSpPr>
            <a:xfrm>
              <a:off x="9316208" y="3575942"/>
              <a:ext cx="494062" cy="485929"/>
              <a:chOff x="9316208" y="3575942"/>
              <a:chExt cx="494062" cy="485929"/>
            </a:xfrm>
            <a:grpFill/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4F9FA3E9-EFCE-B5EE-3307-A10C191206E3}"/>
                  </a:ext>
                </a:extLst>
              </p:cNvPr>
              <p:cNvSpPr/>
              <p:nvPr/>
            </p:nvSpPr>
            <p:spPr>
              <a:xfrm>
                <a:off x="9486536" y="3575942"/>
                <a:ext cx="156760" cy="68497"/>
              </a:xfrm>
              <a:custGeom>
                <a:avLst/>
                <a:gdLst>
                  <a:gd name="connsiteX0" fmla="*/ 146721 w 156760"/>
                  <a:gd name="connsiteY0" fmla="*/ 68498 h 68497"/>
                  <a:gd name="connsiteX1" fmla="*/ 89568 w 156760"/>
                  <a:gd name="connsiteY1" fmla="*/ 19840 h 68497"/>
                  <a:gd name="connsiteX2" fmla="*/ 63869 w 156760"/>
                  <a:gd name="connsiteY2" fmla="*/ 19844 h 68497"/>
                  <a:gd name="connsiteX3" fmla="*/ 10047 w 156760"/>
                  <a:gd name="connsiteY3" fmla="*/ 65672 h 68497"/>
                  <a:gd name="connsiteX4" fmla="*/ 0 w 156760"/>
                  <a:gd name="connsiteY4" fmla="*/ 53869 h 68497"/>
                  <a:gd name="connsiteX5" fmla="*/ 53830 w 156760"/>
                  <a:gd name="connsiteY5" fmla="*/ 8044 h 68497"/>
                  <a:gd name="connsiteX6" fmla="*/ 99604 w 156760"/>
                  <a:gd name="connsiteY6" fmla="*/ 8037 h 68497"/>
                  <a:gd name="connsiteX7" fmla="*/ 156760 w 156760"/>
                  <a:gd name="connsiteY7" fmla="*/ 56694 h 68497"/>
                  <a:gd name="connsiteX8" fmla="*/ 146721 w 156760"/>
                  <a:gd name="connsiteY8" fmla="*/ 68498 h 68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760" h="68497">
                    <a:moveTo>
                      <a:pt x="146721" y="68498"/>
                    </a:moveTo>
                    <a:lnTo>
                      <a:pt x="89568" y="19840"/>
                    </a:lnTo>
                    <a:cubicBezTo>
                      <a:pt x="82605" y="13927"/>
                      <a:pt x="70832" y="13927"/>
                      <a:pt x="63869" y="19844"/>
                    </a:cubicBezTo>
                    <a:lnTo>
                      <a:pt x="10047" y="65672"/>
                    </a:lnTo>
                    <a:lnTo>
                      <a:pt x="0" y="53869"/>
                    </a:lnTo>
                    <a:lnTo>
                      <a:pt x="53830" y="8044"/>
                    </a:lnTo>
                    <a:cubicBezTo>
                      <a:pt x="66440" y="-2678"/>
                      <a:pt x="86974" y="-2682"/>
                      <a:pt x="99604" y="8037"/>
                    </a:cubicBezTo>
                    <a:lnTo>
                      <a:pt x="156760" y="56694"/>
                    </a:lnTo>
                    <a:lnTo>
                      <a:pt x="146721" y="68498"/>
                    </a:ln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043224C-A653-767D-7ADB-532C4CEEEF9C}"/>
                  </a:ext>
                </a:extLst>
              </p:cNvPr>
              <p:cNvSpPr/>
              <p:nvPr/>
            </p:nvSpPr>
            <p:spPr>
              <a:xfrm>
                <a:off x="9316208" y="3729808"/>
                <a:ext cx="494062" cy="332063"/>
              </a:xfrm>
              <a:custGeom>
                <a:avLst/>
                <a:gdLst>
                  <a:gd name="connsiteX0" fmla="*/ 486266 w 494062"/>
                  <a:gd name="connsiteY0" fmla="*/ 332064 h 332063"/>
                  <a:gd name="connsiteX1" fmla="*/ 7778 w 494062"/>
                  <a:gd name="connsiteY1" fmla="*/ 332064 h 332063"/>
                  <a:gd name="connsiteX2" fmla="*/ 32 w 494062"/>
                  <a:gd name="connsiteY2" fmla="*/ 324313 h 332063"/>
                  <a:gd name="connsiteX3" fmla="*/ 32 w 494062"/>
                  <a:gd name="connsiteY3" fmla="*/ 49294 h 332063"/>
                  <a:gd name="connsiteX4" fmla="*/ 1070 w 494062"/>
                  <a:gd name="connsiteY4" fmla="*/ 44670 h 332063"/>
                  <a:gd name="connsiteX5" fmla="*/ 3617 w 494062"/>
                  <a:gd name="connsiteY5" fmla="*/ 41949 h 332063"/>
                  <a:gd name="connsiteX6" fmla="*/ 52120 w 494062"/>
                  <a:gd name="connsiteY6" fmla="*/ 652 h 332063"/>
                  <a:gd name="connsiteX7" fmla="*/ 62164 w 494062"/>
                  <a:gd name="connsiteY7" fmla="*/ 12456 h 332063"/>
                  <a:gd name="connsiteX8" fmla="*/ 15525 w 494062"/>
                  <a:gd name="connsiteY8" fmla="*/ 52158 h 332063"/>
                  <a:gd name="connsiteX9" fmla="*/ 15525 w 494062"/>
                  <a:gd name="connsiteY9" fmla="*/ 316570 h 332063"/>
                  <a:gd name="connsiteX10" fmla="*/ 478523 w 494062"/>
                  <a:gd name="connsiteY10" fmla="*/ 316570 h 332063"/>
                  <a:gd name="connsiteX11" fmla="*/ 478523 w 494062"/>
                  <a:gd name="connsiteY11" fmla="*/ 52116 h 332063"/>
                  <a:gd name="connsiteX12" fmla="*/ 431174 w 494062"/>
                  <a:gd name="connsiteY12" fmla="*/ 11800 h 332063"/>
                  <a:gd name="connsiteX13" fmla="*/ 441221 w 494062"/>
                  <a:gd name="connsiteY13" fmla="*/ 0 h 332063"/>
                  <a:gd name="connsiteX14" fmla="*/ 490728 w 494062"/>
                  <a:gd name="connsiteY14" fmla="*/ 42161 h 332063"/>
                  <a:gd name="connsiteX15" fmla="*/ 493692 w 494062"/>
                  <a:gd name="connsiteY15" fmla="*/ 46249 h 332063"/>
                  <a:gd name="connsiteX16" fmla="*/ 494020 w 494062"/>
                  <a:gd name="connsiteY16" fmla="*/ 49437 h 332063"/>
                  <a:gd name="connsiteX17" fmla="*/ 494020 w 494062"/>
                  <a:gd name="connsiteY17" fmla="*/ 324317 h 332063"/>
                  <a:gd name="connsiteX18" fmla="*/ 486266 w 494062"/>
                  <a:gd name="connsiteY18" fmla="*/ 332064 h 33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4062" h="332063">
                    <a:moveTo>
                      <a:pt x="486266" y="332064"/>
                    </a:moveTo>
                    <a:lnTo>
                      <a:pt x="7778" y="332064"/>
                    </a:lnTo>
                    <a:cubicBezTo>
                      <a:pt x="3498" y="332064"/>
                      <a:pt x="32" y="328594"/>
                      <a:pt x="32" y="324313"/>
                    </a:cubicBezTo>
                    <a:lnTo>
                      <a:pt x="32" y="49294"/>
                    </a:lnTo>
                    <a:cubicBezTo>
                      <a:pt x="-115" y="47677"/>
                      <a:pt x="252" y="46056"/>
                      <a:pt x="1070" y="44670"/>
                    </a:cubicBezTo>
                    <a:cubicBezTo>
                      <a:pt x="1695" y="43574"/>
                      <a:pt x="2571" y="42640"/>
                      <a:pt x="3617" y="41949"/>
                    </a:cubicBezTo>
                    <a:lnTo>
                      <a:pt x="52120" y="652"/>
                    </a:lnTo>
                    <a:lnTo>
                      <a:pt x="62164" y="12456"/>
                    </a:lnTo>
                    <a:lnTo>
                      <a:pt x="15525" y="52158"/>
                    </a:lnTo>
                    <a:lnTo>
                      <a:pt x="15525" y="316570"/>
                    </a:lnTo>
                    <a:lnTo>
                      <a:pt x="478523" y="316570"/>
                    </a:lnTo>
                    <a:lnTo>
                      <a:pt x="478523" y="52116"/>
                    </a:lnTo>
                    <a:lnTo>
                      <a:pt x="431174" y="11800"/>
                    </a:lnTo>
                    <a:lnTo>
                      <a:pt x="441221" y="0"/>
                    </a:lnTo>
                    <a:lnTo>
                      <a:pt x="490728" y="42161"/>
                    </a:lnTo>
                    <a:cubicBezTo>
                      <a:pt x="492125" y="43153"/>
                      <a:pt x="493190" y="44585"/>
                      <a:pt x="493692" y="46249"/>
                    </a:cubicBezTo>
                    <a:cubicBezTo>
                      <a:pt x="494020" y="47276"/>
                      <a:pt x="494132" y="48360"/>
                      <a:pt x="494020" y="49437"/>
                    </a:cubicBezTo>
                    <a:lnTo>
                      <a:pt x="494020" y="324317"/>
                    </a:lnTo>
                    <a:cubicBezTo>
                      <a:pt x="494016" y="328594"/>
                      <a:pt x="490546" y="332064"/>
                      <a:pt x="486266" y="332064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EE7FBA11-3C18-FE0D-C210-8AF66A7C626C}"/>
                  </a:ext>
                </a:extLst>
              </p:cNvPr>
              <p:cNvSpPr/>
              <p:nvPr/>
            </p:nvSpPr>
            <p:spPr>
              <a:xfrm>
                <a:off x="9365557" y="3630768"/>
                <a:ext cx="393014" cy="158215"/>
              </a:xfrm>
              <a:custGeom>
                <a:avLst/>
                <a:gdLst>
                  <a:gd name="connsiteX0" fmla="*/ 393015 w 393014"/>
                  <a:gd name="connsiteY0" fmla="*/ 158216 h 158215"/>
                  <a:gd name="connsiteX1" fmla="*/ 377521 w 393014"/>
                  <a:gd name="connsiteY1" fmla="*/ 158216 h 158215"/>
                  <a:gd name="connsiteX2" fmla="*/ 377521 w 393014"/>
                  <a:gd name="connsiteY2" fmla="*/ 15493 h 158215"/>
                  <a:gd name="connsiteX3" fmla="*/ 15493 w 393014"/>
                  <a:gd name="connsiteY3" fmla="*/ 15493 h 158215"/>
                  <a:gd name="connsiteX4" fmla="*/ 15493 w 393014"/>
                  <a:gd name="connsiteY4" fmla="*/ 158216 h 158215"/>
                  <a:gd name="connsiteX5" fmla="*/ 0 w 393014"/>
                  <a:gd name="connsiteY5" fmla="*/ 158216 h 158215"/>
                  <a:gd name="connsiteX6" fmla="*/ 0 w 393014"/>
                  <a:gd name="connsiteY6" fmla="*/ 0 h 158215"/>
                  <a:gd name="connsiteX7" fmla="*/ 393015 w 393014"/>
                  <a:gd name="connsiteY7" fmla="*/ 0 h 1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3014" h="158215">
                    <a:moveTo>
                      <a:pt x="393015" y="158216"/>
                    </a:moveTo>
                    <a:lnTo>
                      <a:pt x="377521" y="158216"/>
                    </a:lnTo>
                    <a:lnTo>
                      <a:pt x="377521" y="15493"/>
                    </a:lnTo>
                    <a:lnTo>
                      <a:pt x="15493" y="15493"/>
                    </a:lnTo>
                    <a:lnTo>
                      <a:pt x="15493" y="158216"/>
                    </a:lnTo>
                    <a:lnTo>
                      <a:pt x="0" y="158216"/>
                    </a:lnTo>
                    <a:lnTo>
                      <a:pt x="0" y="0"/>
                    </a:lnTo>
                    <a:lnTo>
                      <a:pt x="393015" y="0"/>
                    </a:ln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grpSp>
            <p:nvGrpSpPr>
              <p:cNvPr id="35" name="그래픽 56">
                <a:extLst>
                  <a:ext uri="{FF2B5EF4-FFF2-40B4-BE49-F238E27FC236}">
                    <a16:creationId xmlns:a16="http://schemas.microsoft.com/office/drawing/2014/main" id="{B0FA6E17-4A53-A8B9-F5EF-008A27DC701B}"/>
                  </a:ext>
                </a:extLst>
              </p:cNvPr>
              <p:cNvGrpSpPr/>
              <p:nvPr/>
            </p:nvGrpSpPr>
            <p:grpSpPr>
              <a:xfrm>
                <a:off x="9318463" y="3782218"/>
                <a:ext cx="490186" cy="277940"/>
                <a:chOff x="9318463" y="3782218"/>
                <a:chExt cx="490186" cy="277940"/>
              </a:xfrm>
              <a:grpFill/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74C122B-629A-CEA3-1952-32EB28A25A1B}"/>
                    </a:ext>
                  </a:extLst>
                </p:cNvPr>
                <p:cNvSpPr/>
                <p:nvPr/>
              </p:nvSpPr>
              <p:spPr>
                <a:xfrm>
                  <a:off x="9318463" y="3782218"/>
                  <a:ext cx="490186" cy="147546"/>
                </a:xfrm>
                <a:custGeom>
                  <a:avLst/>
                  <a:gdLst>
                    <a:gd name="connsiteX0" fmla="*/ 321302 w 490186"/>
                    <a:gd name="connsiteY0" fmla="*/ 147547 h 147546"/>
                    <a:gd name="connsiteX1" fmla="*/ 168267 w 490186"/>
                    <a:gd name="connsiteY1" fmla="*/ 147547 h 147546"/>
                    <a:gd name="connsiteX2" fmla="*/ 163357 w 490186"/>
                    <a:gd name="connsiteY2" fmla="*/ 145791 h 147546"/>
                    <a:gd name="connsiteX3" fmla="*/ 0 w 490186"/>
                    <a:gd name="connsiteY3" fmla="*/ 11996 h 147546"/>
                    <a:gd name="connsiteX4" fmla="*/ 9816 w 490186"/>
                    <a:gd name="connsiteY4" fmla="*/ 12 h 147546"/>
                    <a:gd name="connsiteX5" fmla="*/ 171030 w 490186"/>
                    <a:gd name="connsiteY5" fmla="*/ 132054 h 147546"/>
                    <a:gd name="connsiteX6" fmla="*/ 318546 w 490186"/>
                    <a:gd name="connsiteY6" fmla="*/ 132054 h 147546"/>
                    <a:gd name="connsiteX7" fmla="*/ 480390 w 490186"/>
                    <a:gd name="connsiteY7" fmla="*/ 0 h 147546"/>
                    <a:gd name="connsiteX8" fmla="*/ 490187 w 490186"/>
                    <a:gd name="connsiteY8" fmla="*/ 12008 h 147546"/>
                    <a:gd name="connsiteX9" fmla="*/ 326204 w 490186"/>
                    <a:gd name="connsiteY9" fmla="*/ 145802 h 147546"/>
                    <a:gd name="connsiteX10" fmla="*/ 321302 w 490186"/>
                    <a:gd name="connsiteY10" fmla="*/ 147547 h 147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0186" h="147546">
                      <a:moveTo>
                        <a:pt x="321302" y="147547"/>
                      </a:moveTo>
                      <a:lnTo>
                        <a:pt x="168267" y="147547"/>
                      </a:lnTo>
                      <a:cubicBezTo>
                        <a:pt x="166476" y="147547"/>
                        <a:pt x="164743" y="146926"/>
                        <a:pt x="163357" y="145791"/>
                      </a:cubicBezTo>
                      <a:lnTo>
                        <a:pt x="0" y="11996"/>
                      </a:lnTo>
                      <a:lnTo>
                        <a:pt x="9816" y="12"/>
                      </a:lnTo>
                      <a:lnTo>
                        <a:pt x="171030" y="132054"/>
                      </a:lnTo>
                      <a:lnTo>
                        <a:pt x="318546" y="132054"/>
                      </a:lnTo>
                      <a:lnTo>
                        <a:pt x="480390" y="0"/>
                      </a:lnTo>
                      <a:lnTo>
                        <a:pt x="490187" y="12008"/>
                      </a:lnTo>
                      <a:lnTo>
                        <a:pt x="326204" y="145802"/>
                      </a:lnTo>
                      <a:cubicBezTo>
                        <a:pt x="324819" y="146929"/>
                        <a:pt x="323090" y="147547"/>
                        <a:pt x="321302" y="147547"/>
                      </a:cubicBezTo>
                      <a:close/>
                    </a:path>
                  </a:pathLst>
                </a:custGeom>
                <a:grpFill/>
                <a:ln w="3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프리젠테이션 3 Light"/>
                    <a:ea typeface="프리젠테이션 3 Light"/>
                  </a:endParaRPr>
                </a:p>
              </p:txBody>
            </p:sp>
            <p:grpSp>
              <p:nvGrpSpPr>
                <p:cNvPr id="37" name="그래픽 56">
                  <a:extLst>
                    <a:ext uri="{FF2B5EF4-FFF2-40B4-BE49-F238E27FC236}">
                      <a16:creationId xmlns:a16="http://schemas.microsoft.com/office/drawing/2014/main" id="{17B7CD2A-4211-C948-6020-9B10138DB844}"/>
                    </a:ext>
                  </a:extLst>
                </p:cNvPr>
                <p:cNvGrpSpPr/>
                <p:nvPr/>
              </p:nvGrpSpPr>
              <p:grpSpPr>
                <a:xfrm>
                  <a:off x="9333153" y="3915931"/>
                  <a:ext cx="464279" cy="144227"/>
                  <a:chOff x="9333153" y="3915931"/>
                  <a:chExt cx="464279" cy="144227"/>
                </a:xfrm>
                <a:grpFill/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8FBDC87A-ECA8-12F2-F06C-5654B23876EC}"/>
                      </a:ext>
                    </a:extLst>
                  </p:cNvPr>
                  <p:cNvSpPr/>
                  <p:nvPr/>
                </p:nvSpPr>
                <p:spPr>
                  <a:xfrm>
                    <a:off x="9333153" y="3915931"/>
                    <a:ext cx="160361" cy="140371"/>
                  </a:xfrm>
                  <a:custGeom>
                    <a:avLst/>
                    <a:gdLst>
                      <a:gd name="connsiteX0" fmla="*/ 10043 w 160361"/>
                      <a:gd name="connsiteY0" fmla="*/ 140372 h 140371"/>
                      <a:gd name="connsiteX1" fmla="*/ 0 w 160361"/>
                      <a:gd name="connsiteY1" fmla="*/ 128568 h 140371"/>
                      <a:gd name="connsiteX2" fmla="*/ 53239 w 160361"/>
                      <a:gd name="connsiteY2" fmla="*/ 83292 h 140371"/>
                      <a:gd name="connsiteX3" fmla="*/ 93382 w 160361"/>
                      <a:gd name="connsiteY3" fmla="*/ 48827 h 140371"/>
                      <a:gd name="connsiteX4" fmla="*/ 110477 w 160361"/>
                      <a:gd name="connsiteY4" fmla="*/ 34144 h 140371"/>
                      <a:gd name="connsiteX5" fmla="*/ 150272 w 160361"/>
                      <a:gd name="connsiteY5" fmla="*/ 0 h 140371"/>
                      <a:gd name="connsiteX6" fmla="*/ 160362 w 160361"/>
                      <a:gd name="connsiteY6" fmla="*/ 11761 h 140371"/>
                      <a:gd name="connsiteX7" fmla="*/ 120570 w 160361"/>
                      <a:gd name="connsiteY7" fmla="*/ 45901 h 140371"/>
                      <a:gd name="connsiteX8" fmla="*/ 103464 w 160361"/>
                      <a:gd name="connsiteY8" fmla="*/ 60588 h 140371"/>
                      <a:gd name="connsiteX9" fmla="*/ 63302 w 160361"/>
                      <a:gd name="connsiteY9" fmla="*/ 95072 h 140371"/>
                      <a:gd name="connsiteX10" fmla="*/ 10043 w 160361"/>
                      <a:gd name="connsiteY10" fmla="*/ 140372 h 140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361" h="140371">
                        <a:moveTo>
                          <a:pt x="10043" y="140372"/>
                        </a:moveTo>
                        <a:lnTo>
                          <a:pt x="0" y="128568"/>
                        </a:lnTo>
                        <a:lnTo>
                          <a:pt x="53239" y="83292"/>
                        </a:lnTo>
                        <a:lnTo>
                          <a:pt x="93382" y="48827"/>
                        </a:lnTo>
                        <a:cubicBezTo>
                          <a:pt x="98102" y="44782"/>
                          <a:pt x="104286" y="39467"/>
                          <a:pt x="110477" y="34144"/>
                        </a:cubicBezTo>
                        <a:lnTo>
                          <a:pt x="150272" y="0"/>
                        </a:lnTo>
                        <a:lnTo>
                          <a:pt x="160362" y="11761"/>
                        </a:lnTo>
                        <a:lnTo>
                          <a:pt x="120570" y="45901"/>
                        </a:lnTo>
                        <a:cubicBezTo>
                          <a:pt x="114379" y="51228"/>
                          <a:pt x="108188" y="56547"/>
                          <a:pt x="103464" y="60588"/>
                        </a:cubicBezTo>
                        <a:lnTo>
                          <a:pt x="63302" y="95072"/>
                        </a:lnTo>
                        <a:lnTo>
                          <a:pt x="10043" y="140372"/>
                        </a:lnTo>
                        <a:close/>
                      </a:path>
                    </a:pathLst>
                  </a:custGeom>
                  <a:grpFill/>
                  <a:ln w="3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프리젠테이션 3 Light"/>
                      <a:ea typeface="프리젠테이션 3 Light"/>
                    </a:endParaRPr>
                  </a:p>
                </p:txBody>
              </p:sp>
              <p:sp>
                <p:nvSpPr>
                  <p:cNvPr id="39" name="자유형: 도형 38">
                    <a:extLst>
                      <a:ext uri="{FF2B5EF4-FFF2-40B4-BE49-F238E27FC236}">
                        <a16:creationId xmlns:a16="http://schemas.microsoft.com/office/drawing/2014/main" id="{8C7E6AF0-B533-9E24-02CD-9F0B3B74F4FB}"/>
                      </a:ext>
                    </a:extLst>
                  </p:cNvPr>
                  <p:cNvSpPr/>
                  <p:nvPr/>
                </p:nvSpPr>
                <p:spPr>
                  <a:xfrm>
                    <a:off x="9632991" y="3915935"/>
                    <a:ext cx="164441" cy="144223"/>
                  </a:xfrm>
                  <a:custGeom>
                    <a:avLst/>
                    <a:gdLst>
                      <a:gd name="connsiteX0" fmla="*/ 154348 w 164441"/>
                      <a:gd name="connsiteY0" fmla="*/ 144224 h 144223"/>
                      <a:gd name="connsiteX1" fmla="*/ 56887 w 164441"/>
                      <a:gd name="connsiteY1" fmla="*/ 60580 h 144223"/>
                      <a:gd name="connsiteX2" fmla="*/ 39780 w 164441"/>
                      <a:gd name="connsiteY2" fmla="*/ 45898 h 144223"/>
                      <a:gd name="connsiteX3" fmla="*/ 0 w 164441"/>
                      <a:gd name="connsiteY3" fmla="*/ 11761 h 144223"/>
                      <a:gd name="connsiteX4" fmla="*/ 10090 w 164441"/>
                      <a:gd name="connsiteY4" fmla="*/ 0 h 144223"/>
                      <a:gd name="connsiteX5" fmla="*/ 49877 w 164441"/>
                      <a:gd name="connsiteY5" fmla="*/ 34140 h 144223"/>
                      <a:gd name="connsiteX6" fmla="*/ 66969 w 164441"/>
                      <a:gd name="connsiteY6" fmla="*/ 48816 h 144223"/>
                      <a:gd name="connsiteX7" fmla="*/ 164442 w 164441"/>
                      <a:gd name="connsiteY7" fmla="*/ 132467 h 144223"/>
                      <a:gd name="connsiteX8" fmla="*/ 154348 w 164441"/>
                      <a:gd name="connsiteY8" fmla="*/ 144224 h 14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441" h="144223">
                        <a:moveTo>
                          <a:pt x="154348" y="144224"/>
                        </a:moveTo>
                        <a:lnTo>
                          <a:pt x="56887" y="60580"/>
                        </a:lnTo>
                        <a:cubicBezTo>
                          <a:pt x="52174" y="56551"/>
                          <a:pt x="45979" y="51228"/>
                          <a:pt x="39780" y="45898"/>
                        </a:cubicBezTo>
                        <a:lnTo>
                          <a:pt x="0" y="11761"/>
                        </a:lnTo>
                        <a:lnTo>
                          <a:pt x="10090" y="0"/>
                        </a:lnTo>
                        <a:lnTo>
                          <a:pt x="49877" y="34140"/>
                        </a:lnTo>
                        <a:cubicBezTo>
                          <a:pt x="56068" y="39467"/>
                          <a:pt x="62260" y="44786"/>
                          <a:pt x="66969" y="48816"/>
                        </a:cubicBezTo>
                        <a:lnTo>
                          <a:pt x="164442" y="132467"/>
                        </a:lnTo>
                        <a:lnTo>
                          <a:pt x="154348" y="144224"/>
                        </a:lnTo>
                        <a:close/>
                      </a:path>
                    </a:pathLst>
                  </a:custGeom>
                  <a:grpFill/>
                  <a:ln w="3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프리젠테이션 3 Light"/>
                      <a:ea typeface="프리젠테이션 3 Light"/>
                    </a:endParaRPr>
                  </a:p>
                </p:txBody>
              </p:sp>
            </p:grpSp>
          </p:grpSp>
        </p:grpSp>
        <p:grpSp>
          <p:nvGrpSpPr>
            <p:cNvPr id="28" name="그래픽 56">
              <a:extLst>
                <a:ext uri="{FF2B5EF4-FFF2-40B4-BE49-F238E27FC236}">
                  <a16:creationId xmlns:a16="http://schemas.microsoft.com/office/drawing/2014/main" id="{FA9DA534-D2DE-BA58-2CA1-CC547476ECDC}"/>
                </a:ext>
              </a:extLst>
            </p:cNvPr>
            <p:cNvGrpSpPr/>
            <p:nvPr/>
          </p:nvGrpSpPr>
          <p:grpSpPr>
            <a:xfrm>
              <a:off x="9474644" y="3687647"/>
              <a:ext cx="178926" cy="182876"/>
              <a:chOff x="9474644" y="3687647"/>
              <a:chExt cx="178926" cy="182876"/>
            </a:xfrm>
            <a:grpFill/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F4C5904-00AF-C8E3-F5E1-FCFE07ECC939}"/>
                  </a:ext>
                </a:extLst>
              </p:cNvPr>
              <p:cNvSpPr/>
              <p:nvPr/>
            </p:nvSpPr>
            <p:spPr>
              <a:xfrm>
                <a:off x="9474644" y="3687647"/>
                <a:ext cx="162449" cy="182876"/>
              </a:xfrm>
              <a:custGeom>
                <a:avLst/>
                <a:gdLst>
                  <a:gd name="connsiteX0" fmla="*/ 91594 w 162449"/>
                  <a:gd name="connsiteY0" fmla="*/ 182876 h 182876"/>
                  <a:gd name="connsiteX1" fmla="*/ 0 w 162449"/>
                  <a:gd name="connsiteY1" fmla="*/ 91436 h 182876"/>
                  <a:gd name="connsiteX2" fmla="*/ 91594 w 162449"/>
                  <a:gd name="connsiteY2" fmla="*/ 0 h 182876"/>
                  <a:gd name="connsiteX3" fmla="*/ 162450 w 162449"/>
                  <a:gd name="connsiteY3" fmla="*/ 33504 h 182876"/>
                  <a:gd name="connsiteX4" fmla="*/ 150469 w 162449"/>
                  <a:gd name="connsiteY4" fmla="*/ 43339 h 182876"/>
                  <a:gd name="connsiteX5" fmla="*/ 91591 w 162449"/>
                  <a:gd name="connsiteY5" fmla="*/ 15497 h 182876"/>
                  <a:gd name="connsiteX6" fmla="*/ 15490 w 162449"/>
                  <a:gd name="connsiteY6" fmla="*/ 91440 h 182876"/>
                  <a:gd name="connsiteX7" fmla="*/ 91591 w 162449"/>
                  <a:gd name="connsiteY7" fmla="*/ 167387 h 182876"/>
                  <a:gd name="connsiteX8" fmla="*/ 137461 w 162449"/>
                  <a:gd name="connsiteY8" fmla="*/ 152040 h 182876"/>
                  <a:gd name="connsiteX9" fmla="*/ 146790 w 162449"/>
                  <a:gd name="connsiteY9" fmla="*/ 164411 h 182876"/>
                  <a:gd name="connsiteX10" fmla="*/ 91594 w 162449"/>
                  <a:gd name="connsiteY10" fmla="*/ 182876 h 1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2449" h="182876">
                    <a:moveTo>
                      <a:pt x="91594" y="182876"/>
                    </a:moveTo>
                    <a:cubicBezTo>
                      <a:pt x="41088" y="182876"/>
                      <a:pt x="0" y="141854"/>
                      <a:pt x="0" y="91436"/>
                    </a:cubicBezTo>
                    <a:cubicBezTo>
                      <a:pt x="0" y="41019"/>
                      <a:pt x="41092" y="0"/>
                      <a:pt x="91594" y="0"/>
                    </a:cubicBezTo>
                    <a:cubicBezTo>
                      <a:pt x="119138" y="0"/>
                      <a:pt x="144961" y="12213"/>
                      <a:pt x="162450" y="33504"/>
                    </a:cubicBezTo>
                    <a:lnTo>
                      <a:pt x="150469" y="43339"/>
                    </a:lnTo>
                    <a:cubicBezTo>
                      <a:pt x="135937" y="25645"/>
                      <a:pt x="114476" y="15497"/>
                      <a:pt x="91591" y="15497"/>
                    </a:cubicBezTo>
                    <a:cubicBezTo>
                      <a:pt x="49626" y="15497"/>
                      <a:pt x="15490" y="49564"/>
                      <a:pt x="15490" y="91440"/>
                    </a:cubicBezTo>
                    <a:cubicBezTo>
                      <a:pt x="15490" y="133320"/>
                      <a:pt x="49626" y="167387"/>
                      <a:pt x="91591" y="167387"/>
                    </a:cubicBezTo>
                    <a:cubicBezTo>
                      <a:pt x="108288" y="167387"/>
                      <a:pt x="124152" y="162079"/>
                      <a:pt x="137461" y="152040"/>
                    </a:cubicBezTo>
                    <a:lnTo>
                      <a:pt x="146790" y="164411"/>
                    </a:lnTo>
                    <a:cubicBezTo>
                      <a:pt x="130776" y="176492"/>
                      <a:pt x="111685" y="182876"/>
                      <a:pt x="91594" y="182876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665F0C49-2C3F-FEDE-72F1-F3FD3E2E1799}"/>
                  </a:ext>
                </a:extLst>
              </p:cNvPr>
              <p:cNvSpPr/>
              <p:nvPr/>
            </p:nvSpPr>
            <p:spPr>
              <a:xfrm>
                <a:off x="9514762" y="3730654"/>
                <a:ext cx="87759" cy="93312"/>
              </a:xfrm>
              <a:custGeom>
                <a:avLst/>
                <a:gdLst>
                  <a:gd name="connsiteX0" fmla="*/ 36342 w 87759"/>
                  <a:gd name="connsiteY0" fmla="*/ 93312 h 93312"/>
                  <a:gd name="connsiteX1" fmla="*/ 36342 w 87759"/>
                  <a:gd name="connsiteY1" fmla="*/ 93312 h 93312"/>
                  <a:gd name="connsiteX2" fmla="*/ 25009 w 87759"/>
                  <a:gd name="connsiteY2" fmla="*/ 91618 h 93312"/>
                  <a:gd name="connsiteX3" fmla="*/ 1283 w 87759"/>
                  <a:gd name="connsiteY3" fmla="*/ 65475 h 93312"/>
                  <a:gd name="connsiteX4" fmla="*/ 18224 w 87759"/>
                  <a:gd name="connsiteY4" fmla="*/ 14583 h 93312"/>
                  <a:gd name="connsiteX5" fmla="*/ 61064 w 87759"/>
                  <a:gd name="connsiteY5" fmla="*/ 0 h 93312"/>
                  <a:gd name="connsiteX6" fmla="*/ 79634 w 87759"/>
                  <a:gd name="connsiteY6" fmla="*/ 1822 h 93312"/>
                  <a:gd name="connsiteX7" fmla="*/ 87759 w 87759"/>
                  <a:gd name="connsiteY7" fmla="*/ 3671 h 93312"/>
                  <a:gd name="connsiteX8" fmla="*/ 85327 w 87759"/>
                  <a:gd name="connsiteY8" fmla="*/ 11637 h 93312"/>
                  <a:gd name="connsiteX9" fmla="*/ 67557 w 87759"/>
                  <a:gd name="connsiteY9" fmla="*/ 68767 h 93312"/>
                  <a:gd name="connsiteX10" fmla="*/ 36342 w 87759"/>
                  <a:gd name="connsiteY10" fmla="*/ 93312 h 93312"/>
                  <a:gd name="connsiteX11" fmla="*/ 61064 w 87759"/>
                  <a:gd name="connsiteY11" fmla="*/ 15490 h 93312"/>
                  <a:gd name="connsiteX12" fmla="*/ 28827 w 87759"/>
                  <a:gd name="connsiteY12" fmla="*/ 25880 h 93312"/>
                  <a:gd name="connsiteX13" fmla="*/ 16348 w 87759"/>
                  <a:gd name="connsiteY13" fmla="*/ 61827 h 93312"/>
                  <a:gd name="connsiteX14" fmla="*/ 29290 w 87759"/>
                  <a:gd name="connsiteY14" fmla="*/ 76715 h 93312"/>
                  <a:gd name="connsiteX15" fmla="*/ 36342 w 87759"/>
                  <a:gd name="connsiteY15" fmla="*/ 77807 h 93312"/>
                  <a:gd name="connsiteX16" fmla="*/ 36342 w 87759"/>
                  <a:gd name="connsiteY16" fmla="*/ 77807 h 93312"/>
                  <a:gd name="connsiteX17" fmla="*/ 52916 w 87759"/>
                  <a:gd name="connsiteY17" fmla="*/ 63657 h 93312"/>
                  <a:gd name="connsiteX18" fmla="*/ 67850 w 87759"/>
                  <a:gd name="connsiteY18" fmla="*/ 15775 h 93312"/>
                  <a:gd name="connsiteX19" fmla="*/ 61064 w 87759"/>
                  <a:gd name="connsiteY19" fmla="*/ 15490 h 9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7759" h="93312">
                    <a:moveTo>
                      <a:pt x="36342" y="93312"/>
                    </a:moveTo>
                    <a:cubicBezTo>
                      <a:pt x="36338" y="93312"/>
                      <a:pt x="36338" y="93312"/>
                      <a:pt x="36342" y="93312"/>
                    </a:cubicBezTo>
                    <a:cubicBezTo>
                      <a:pt x="32737" y="93312"/>
                      <a:pt x="28927" y="92741"/>
                      <a:pt x="25009" y="91618"/>
                    </a:cubicBezTo>
                    <a:cubicBezTo>
                      <a:pt x="13295" y="88256"/>
                      <a:pt x="4425" y="78483"/>
                      <a:pt x="1283" y="65475"/>
                    </a:cubicBezTo>
                    <a:cubicBezTo>
                      <a:pt x="-2971" y="47870"/>
                      <a:pt x="3525" y="28374"/>
                      <a:pt x="18224" y="14583"/>
                    </a:cubicBezTo>
                    <a:cubicBezTo>
                      <a:pt x="31081" y="2528"/>
                      <a:pt x="48616" y="0"/>
                      <a:pt x="61064" y="0"/>
                    </a:cubicBezTo>
                    <a:cubicBezTo>
                      <a:pt x="71497" y="0"/>
                      <a:pt x="79310" y="1749"/>
                      <a:pt x="79634" y="1822"/>
                    </a:cubicBezTo>
                    <a:lnTo>
                      <a:pt x="87759" y="3671"/>
                    </a:lnTo>
                    <a:lnTo>
                      <a:pt x="85327" y="11637"/>
                    </a:lnTo>
                    <a:cubicBezTo>
                      <a:pt x="84706" y="13660"/>
                      <a:pt x="70143" y="61333"/>
                      <a:pt x="67557" y="68767"/>
                    </a:cubicBezTo>
                    <a:cubicBezTo>
                      <a:pt x="62110" y="84361"/>
                      <a:pt x="50735" y="93312"/>
                      <a:pt x="36342" y="93312"/>
                    </a:cubicBezTo>
                    <a:close/>
                    <a:moveTo>
                      <a:pt x="61064" y="15490"/>
                    </a:moveTo>
                    <a:cubicBezTo>
                      <a:pt x="51415" y="15490"/>
                      <a:pt x="37986" y="17292"/>
                      <a:pt x="28827" y="25880"/>
                    </a:cubicBezTo>
                    <a:cubicBezTo>
                      <a:pt x="16105" y="37811"/>
                      <a:pt x="14036" y="52270"/>
                      <a:pt x="16348" y="61827"/>
                    </a:cubicBezTo>
                    <a:cubicBezTo>
                      <a:pt x="18189" y="69462"/>
                      <a:pt x="22906" y="74885"/>
                      <a:pt x="29290" y="76715"/>
                    </a:cubicBezTo>
                    <a:cubicBezTo>
                      <a:pt x="31818" y="77440"/>
                      <a:pt x="34188" y="77807"/>
                      <a:pt x="36342" y="77807"/>
                    </a:cubicBezTo>
                    <a:cubicBezTo>
                      <a:pt x="36342" y="77807"/>
                      <a:pt x="36342" y="77807"/>
                      <a:pt x="36342" y="77807"/>
                    </a:cubicBezTo>
                    <a:cubicBezTo>
                      <a:pt x="45965" y="77807"/>
                      <a:pt x="50666" y="70114"/>
                      <a:pt x="52916" y="63657"/>
                    </a:cubicBezTo>
                    <a:cubicBezTo>
                      <a:pt x="54761" y="58373"/>
                      <a:pt x="63403" y="30273"/>
                      <a:pt x="67850" y="15775"/>
                    </a:cubicBezTo>
                    <a:cubicBezTo>
                      <a:pt x="65831" y="15609"/>
                      <a:pt x="63535" y="15490"/>
                      <a:pt x="61064" y="15490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7231F84-2102-EB26-0F50-115BD9535B6B}"/>
                  </a:ext>
                </a:extLst>
              </p:cNvPr>
              <p:cNvSpPr/>
              <p:nvPr/>
            </p:nvSpPr>
            <p:spPr>
              <a:xfrm>
                <a:off x="9574392" y="3706526"/>
                <a:ext cx="79178" cy="116614"/>
              </a:xfrm>
              <a:custGeom>
                <a:avLst/>
                <a:gdLst>
                  <a:gd name="connsiteX0" fmla="*/ 27180 w 79178"/>
                  <a:gd name="connsiteY0" fmla="*/ 116614 h 116614"/>
                  <a:gd name="connsiteX1" fmla="*/ 6128 w 79178"/>
                  <a:gd name="connsiteY1" fmla="*/ 108609 h 116614"/>
                  <a:gd name="connsiteX2" fmla="*/ 8417 w 79178"/>
                  <a:gd name="connsiteY2" fmla="*/ 39826 h 116614"/>
                  <a:gd name="connsiteX3" fmla="*/ 23312 w 79178"/>
                  <a:gd name="connsiteY3" fmla="*/ 44080 h 116614"/>
                  <a:gd name="connsiteX4" fmla="*/ 16689 w 79178"/>
                  <a:gd name="connsiteY4" fmla="*/ 97295 h 116614"/>
                  <a:gd name="connsiteX5" fmla="*/ 34776 w 79178"/>
                  <a:gd name="connsiteY5" fmla="*/ 99754 h 116614"/>
                  <a:gd name="connsiteX6" fmla="*/ 63065 w 79178"/>
                  <a:gd name="connsiteY6" fmla="*/ 64313 h 116614"/>
                  <a:gd name="connsiteX7" fmla="*/ 38234 w 79178"/>
                  <a:gd name="connsiteY7" fmla="*/ 12124 h 116614"/>
                  <a:gd name="connsiteX8" fmla="*/ 47880 w 79178"/>
                  <a:gd name="connsiteY8" fmla="*/ 0 h 116614"/>
                  <a:gd name="connsiteX9" fmla="*/ 78338 w 79178"/>
                  <a:gd name="connsiteY9" fmla="*/ 66938 h 116614"/>
                  <a:gd name="connsiteX10" fmla="*/ 39821 w 79178"/>
                  <a:gd name="connsiteY10" fmla="*/ 114410 h 116614"/>
                  <a:gd name="connsiteX11" fmla="*/ 27180 w 79178"/>
                  <a:gd name="connsiteY11" fmla="*/ 116614 h 11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78" h="116614">
                    <a:moveTo>
                      <a:pt x="27180" y="116614"/>
                    </a:moveTo>
                    <a:cubicBezTo>
                      <a:pt x="19267" y="116614"/>
                      <a:pt x="11949" y="113893"/>
                      <a:pt x="6128" y="108609"/>
                    </a:cubicBezTo>
                    <a:cubicBezTo>
                      <a:pt x="-5861" y="97732"/>
                      <a:pt x="2411" y="60843"/>
                      <a:pt x="8417" y="39826"/>
                    </a:cubicBezTo>
                    <a:lnTo>
                      <a:pt x="23312" y="44080"/>
                    </a:lnTo>
                    <a:cubicBezTo>
                      <a:pt x="16642" y="67474"/>
                      <a:pt x="13489" y="92837"/>
                      <a:pt x="16689" y="97295"/>
                    </a:cubicBezTo>
                    <a:cubicBezTo>
                      <a:pt x="22417" y="102472"/>
                      <a:pt x="29700" y="101507"/>
                      <a:pt x="34776" y="99754"/>
                    </a:cubicBezTo>
                    <a:cubicBezTo>
                      <a:pt x="46502" y="95717"/>
                      <a:pt x="59985" y="82246"/>
                      <a:pt x="63065" y="64313"/>
                    </a:cubicBezTo>
                    <a:cubicBezTo>
                      <a:pt x="65300" y="51298"/>
                      <a:pt x="62810" y="31682"/>
                      <a:pt x="38234" y="12124"/>
                    </a:cubicBezTo>
                    <a:lnTo>
                      <a:pt x="47880" y="0"/>
                    </a:lnTo>
                    <a:cubicBezTo>
                      <a:pt x="79994" y="25556"/>
                      <a:pt x="80747" y="52907"/>
                      <a:pt x="78338" y="66938"/>
                    </a:cubicBezTo>
                    <a:cubicBezTo>
                      <a:pt x="74660" y="88337"/>
                      <a:pt x="58823" y="107860"/>
                      <a:pt x="39821" y="114410"/>
                    </a:cubicBezTo>
                    <a:cubicBezTo>
                      <a:pt x="35532" y="115881"/>
                      <a:pt x="31271" y="116610"/>
                      <a:pt x="27180" y="116614"/>
                    </a:cubicBezTo>
                    <a:close/>
                  </a:path>
                </a:pathLst>
              </a:custGeom>
              <a:grpFill/>
              <a:ln w="3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프리젠테이션 3 Light"/>
                  <a:ea typeface="프리젠테이션 3 Light"/>
                </a:endParaRPr>
              </a:p>
            </p:txBody>
          </p:sp>
        </p:grp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BD9F7B-B7D0-0AAF-18EE-3F4CEBE12AF9}"/>
              </a:ext>
            </a:extLst>
          </p:cNvPr>
          <p:cNvCxnSpPr>
            <a:cxnSpLocks/>
          </p:cNvCxnSpPr>
          <p:nvPr userDrawn="1"/>
        </p:nvCxnSpPr>
        <p:spPr>
          <a:xfrm>
            <a:off x="1211395" y="2859046"/>
            <a:ext cx="622653" cy="0"/>
          </a:xfrm>
          <a:prstGeom prst="line">
            <a:avLst/>
          </a:prstGeom>
          <a:noFill/>
          <a:ln w="22225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2A526-9DA5-0FA8-236E-CDEE6690BE10}"/>
              </a:ext>
            </a:extLst>
          </p:cNvPr>
          <p:cNvSpPr txBox="1"/>
          <p:nvPr userDrawn="1"/>
        </p:nvSpPr>
        <p:spPr>
          <a:xfrm>
            <a:off x="1103444" y="1802715"/>
            <a:ext cx="2258952" cy="680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10000"/>
              </a:lnSpc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49F0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중요한 내용</a:t>
            </a: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을</a:t>
            </a:r>
            <a:endParaRPr lang="en-US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2" charset="-127"/>
            </a:endParaRPr>
          </a:p>
          <a:p>
            <a:pPr defTabSz="914400">
              <a:lnSpc>
                <a:spcPct val="110000"/>
              </a:lnSpc>
            </a:pPr>
            <a:r>
              <a:rPr lang="ko-KR" altLang="en-US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완전 멋지게 잘 적어주세요</a:t>
            </a:r>
            <a:r>
              <a:rPr lang="en-US" altLang="ko-KR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C0C0C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2" charset="-127"/>
              </a:rPr>
              <a:t>.</a:t>
            </a:r>
            <a:endParaRPr lang="id-ID" altLang="ko-KR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C0C0C"/>
              </a:solidFill>
              <a:latin typeface="프리젠테이션 5 Medium" pitchFamily="2" charset="-127"/>
              <a:ea typeface="프리젠테이션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ayout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야외, 건물, 구름이(가) 표시된 사진&#10;&#10;자동 생성된 설명">
            <a:extLst>
              <a:ext uri="{FF2B5EF4-FFF2-40B4-BE49-F238E27FC236}">
                <a16:creationId xmlns:a16="http://schemas.microsoft.com/office/drawing/2014/main" id="{4753C51E-8820-7FAE-0CA8-40E96D5DF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5">
            <a:extLst>
              <a:ext uri="{FF2B5EF4-FFF2-40B4-BE49-F238E27FC236}">
                <a16:creationId xmlns:a16="http://schemas.microsoft.com/office/drawing/2014/main" id="{2ACBB813-3D26-A0DC-95CE-AC6E6DEEF382}"/>
              </a:ext>
            </a:extLst>
          </p:cNvPr>
          <p:cNvSpPr/>
          <p:nvPr userDrawn="1"/>
        </p:nvSpPr>
        <p:spPr>
          <a:xfrm>
            <a:off x="0" y="0"/>
            <a:ext cx="7594600" cy="6858000"/>
          </a:xfrm>
          <a:prstGeom prst="rect">
            <a:avLst/>
          </a:prstGeom>
          <a:gradFill>
            <a:gsLst>
              <a:gs pos="0">
                <a:srgbClr val="1D3774">
                  <a:alpha val="70000"/>
                </a:srgbClr>
              </a:gs>
              <a:gs pos="96000">
                <a:srgbClr val="1D3774">
                  <a:alpha val="70000"/>
                  <a:lumMod val="75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페이퍼로지 5 Medium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76" y="302837"/>
            <a:ext cx="4616879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2704"/>
            <a:ext cx="4038600" cy="412345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2pPr>
            <a:lvl3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3pPr>
            <a:lvl4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4pPr>
            <a:lvl5pPr>
              <a:defRPr sz="180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you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_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yout_Im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9" baseType="lpstr">
      <vt:lpstr>페이퍼로지 5 Medium</vt:lpstr>
      <vt:lpstr>페이퍼로지 8 ExtraBold</vt:lpstr>
      <vt:lpstr>프리젠테이션 3 Light</vt:lpstr>
      <vt:lpstr>프리젠테이션 5 Medium</vt:lpstr>
      <vt:lpstr>프리젠테이션 8 ExtraBold</vt:lpstr>
      <vt:lpstr>프리젠테이션 9 Black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재현 안</cp:lastModifiedBy>
  <cp:revision>4</cp:revision>
  <dcterms:created xsi:type="dcterms:W3CDTF">2013-01-27T09:14:16Z</dcterms:created>
  <dcterms:modified xsi:type="dcterms:W3CDTF">2025-08-06T04:40:07Z</dcterms:modified>
  <cp:category/>
</cp:coreProperties>
</file>