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14" y="15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you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B397E-87C5-F726-9CD9-72B4FFEB35B4}"/>
              </a:ext>
            </a:extLst>
          </p:cNvPr>
          <p:cNvSpPr/>
          <p:nvPr userDrawn="1"/>
        </p:nvSpPr>
        <p:spPr>
          <a:xfrm>
            <a:off x="0" y="3"/>
            <a:ext cx="12192000" cy="4862287"/>
          </a:xfrm>
          <a:prstGeom prst="rect">
            <a:avLst/>
          </a:prstGeom>
          <a:solidFill>
            <a:srgbClr val="182D6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페이퍼로지 5 Medium"/>
              <a:ea typeface="페이퍼로지 5 Medium"/>
              <a:cs typeface="+mn-cs"/>
            </a:endParaRPr>
          </a:p>
        </p:txBody>
      </p:sp>
      <p:pic>
        <p:nvPicPr>
          <p:cNvPr id="9" name="그림 개체 틀 55" descr="하늘, 야외, 건물, 구름이(가) 표시된 사진&#10;&#10;자동 생성된 설명">
            <a:extLst>
              <a:ext uri="{FF2B5EF4-FFF2-40B4-BE49-F238E27FC236}">
                <a16:creationId xmlns:a16="http://schemas.microsoft.com/office/drawing/2014/main" id="{B35DC53B-29A3-462F-64B5-DE4B359B2A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F2F2F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57513"/>
            <a:ext cx="12192000" cy="1709737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400" y="1252227"/>
            <a:ext cx="7772400" cy="55907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607" y="5762282"/>
            <a:ext cx="4329277" cy="24622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페이퍼로지 5 Medium" pitchFamily="2" charset="-127"/>
                <a:ea typeface="페이퍼로지 5 Medium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85EA4-5D76-79A2-8252-6710B8CD330C}"/>
              </a:ext>
            </a:extLst>
          </p:cNvPr>
          <p:cNvSpPr txBox="1"/>
          <p:nvPr userDrawn="1"/>
        </p:nvSpPr>
        <p:spPr>
          <a:xfrm>
            <a:off x="9809846" y="5762281"/>
            <a:ext cx="126541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2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로고 이미지 삽입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yout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ayout_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yout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ayout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yout_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yout_Imag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5" baseType="lpstr">
      <vt:lpstr>Arial</vt:lpstr>
      <vt:lpstr>Calibri</vt:lpstr>
      <vt:lpstr>페이퍼로지 5 Medium</vt:lpstr>
      <vt:lpstr>페이퍼로지 8 ExtraBold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안재현</cp:lastModifiedBy>
  <cp:revision>2</cp:revision>
  <dcterms:created xsi:type="dcterms:W3CDTF">2013-01-27T09:14:16Z</dcterms:created>
  <dcterms:modified xsi:type="dcterms:W3CDTF">2025-08-05T18:44:11Z</dcterms:modified>
  <cp:category/>
</cp:coreProperties>
</file>