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9DA-F88B-44F7-AAC4-FE98EBEF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BOUA01 – 	RANDOM PATIENT Clinical </a:t>
            </a:r>
            <a:br>
              <a:rPr lang="en-GB" dirty="0"/>
            </a:br>
            <a:r>
              <a:rPr lang="en-GB" dirty="0"/>
              <a:t>					Data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07E12-607A-43E6-840E-FA84BEBE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9335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supervisor: matt-</a:t>
            </a:r>
            <a:r>
              <a:rPr lang="en-GB" dirty="0" err="1"/>
              <a:t>mouley</a:t>
            </a:r>
            <a:r>
              <a:rPr lang="en-GB" dirty="0"/>
              <a:t> </a:t>
            </a:r>
            <a:r>
              <a:rPr lang="en-GB" dirty="0" err="1"/>
              <a:t>bouamrane</a:t>
            </a:r>
            <a:endParaRPr lang="en-GB" dirty="0"/>
          </a:p>
          <a:p>
            <a:r>
              <a:rPr lang="en-GB" dirty="0"/>
              <a:t>Second marker: Alex Coddington</a:t>
            </a:r>
          </a:p>
          <a:p>
            <a:r>
              <a:rPr lang="en-GB" dirty="0"/>
              <a:t>By Karol Groszewski</a:t>
            </a:r>
          </a:p>
        </p:txBody>
      </p:sp>
    </p:spTree>
    <p:extLst>
      <p:ext uri="{BB962C8B-B14F-4D97-AF65-F5344CB8AC3E}">
        <p14:creationId xmlns:p14="http://schemas.microsoft.com/office/powerpoint/2010/main" val="131918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DBFE-ABCD-4FDB-9CFD-9216099B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FB5B-F704-4D36-A213-F512E94F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The aim of this project is to develop random data about patients using real world statistics.</a:t>
            </a:r>
          </a:p>
          <a:p>
            <a:r>
              <a:rPr lang="en-GB" dirty="0"/>
              <a:t>After generating this data about patients various statistics will be displayed using various graphs.</a:t>
            </a:r>
          </a:p>
          <a:p>
            <a:r>
              <a:rPr lang="en-GB" dirty="0"/>
              <a:t>The data is going to be visualised so that this generated data is easier to analyse by the user.</a:t>
            </a:r>
          </a:p>
          <a:p>
            <a:r>
              <a:rPr lang="en-GB" dirty="0"/>
              <a:t>The purpose of this project is to provide users with an application that can be used in research and for teaching purposes.</a:t>
            </a:r>
          </a:p>
          <a:p>
            <a:r>
              <a:rPr lang="en-GB" dirty="0"/>
              <a:t>Due to law real data cannot be used as not everyone has access to it.</a:t>
            </a:r>
          </a:p>
        </p:txBody>
      </p:sp>
    </p:spTree>
    <p:extLst>
      <p:ext uri="{BB962C8B-B14F-4D97-AF65-F5344CB8AC3E}">
        <p14:creationId xmlns:p14="http://schemas.microsoft.com/office/powerpoint/2010/main" val="37120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22E3-2777-478A-BE13-B00ECF04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CA55-CA6A-440A-B6F8-DEFE80E9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GB" dirty="0"/>
              <a:t>Most of the statistics have been gathered.</a:t>
            </a:r>
          </a:p>
          <a:p>
            <a:r>
              <a:rPr lang="en-GB" dirty="0"/>
              <a:t>The application is going to be developed using HTML, CSS, JavaScript.</a:t>
            </a:r>
          </a:p>
          <a:p>
            <a:r>
              <a:rPr lang="en-GB" dirty="0"/>
              <a:t>Node.js is going to be used for database management.</a:t>
            </a:r>
          </a:p>
          <a:p>
            <a:r>
              <a:rPr lang="en-GB" dirty="0"/>
              <a:t>Chart.js is going to be used for data visualisation.</a:t>
            </a:r>
          </a:p>
        </p:txBody>
      </p:sp>
      <p:pic>
        <p:nvPicPr>
          <p:cNvPr id="1026" name="Picture 2" descr="Image result for isd scotland">
            <a:extLst>
              <a:ext uri="{FF2B5EF4-FFF2-40B4-BE49-F238E27FC236}">
                <a16:creationId xmlns:a16="http://schemas.microsoft.com/office/drawing/2014/main" id="{A1B7DC06-92E7-4346-9811-49BDF067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3554558"/>
            <a:ext cx="2601286" cy="260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8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7BF-1775-4719-B51F-594E154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 dirty="0"/>
              <a:t>Specification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D926-0920-4E97-AB30-BC3E7858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GB" dirty="0"/>
              <a:t>Gather various condition data which is separated by age and gender.</a:t>
            </a:r>
          </a:p>
          <a:p>
            <a:r>
              <a:rPr lang="en-GB" dirty="0"/>
              <a:t>Create a database with fields Name, Gender, Age, Postcode, CHI Number and 10 conditions using Node.js.</a:t>
            </a:r>
          </a:p>
          <a:p>
            <a:r>
              <a:rPr lang="en-GB" dirty="0"/>
              <a:t>Generate random data.</a:t>
            </a:r>
          </a:p>
          <a:p>
            <a:r>
              <a:rPr lang="en-GB" dirty="0"/>
              <a:t>Generate graphs when user requests them using Chart.js.</a:t>
            </a:r>
          </a:p>
        </p:txBody>
      </p:sp>
      <p:pic>
        <p:nvPicPr>
          <p:cNvPr id="2050" name="Picture 2" descr="Image result for chart.js">
            <a:extLst>
              <a:ext uri="{FF2B5EF4-FFF2-40B4-BE49-F238E27FC236}">
                <a16:creationId xmlns:a16="http://schemas.microsoft.com/office/drawing/2014/main" id="{8CF60AFB-E2E9-4D54-AECA-96CC7725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23" y="3684914"/>
            <a:ext cx="3810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129E-C9D0-41D1-B462-1AF6B2CA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F55A-E42A-44DB-BB76-9F2224D0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Start implementation.</a:t>
            </a:r>
          </a:p>
          <a:p>
            <a:r>
              <a:rPr lang="en-GB" dirty="0"/>
              <a:t>Gather rest of the statistics.</a:t>
            </a:r>
          </a:p>
        </p:txBody>
      </p:sp>
    </p:spTree>
    <p:extLst>
      <p:ext uri="{BB962C8B-B14F-4D97-AF65-F5344CB8AC3E}">
        <p14:creationId xmlns:p14="http://schemas.microsoft.com/office/powerpoint/2010/main" val="36828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7967-AFB9-46C4-8BF9-3883B639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5810-A476-44BF-B28A-399F4487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/>
              <a:t>Evaluation of the project will consist of: </a:t>
            </a:r>
          </a:p>
          <a:p>
            <a:r>
              <a:rPr lang="en-GB" dirty="0"/>
              <a:t>Checking if appropriate statistics has been used to generate data.</a:t>
            </a:r>
          </a:p>
          <a:p>
            <a:r>
              <a:rPr lang="en-GB" dirty="0"/>
              <a:t>Checking if data is valid after generating it.</a:t>
            </a:r>
          </a:p>
          <a:p>
            <a:r>
              <a:rPr lang="en-GB" dirty="0"/>
              <a:t>Checking if data is appropriately visualised.</a:t>
            </a:r>
          </a:p>
          <a:p>
            <a:r>
              <a:rPr lang="en-GB" dirty="0"/>
              <a:t>How user friendly is the design of the graphical user interface.</a:t>
            </a:r>
          </a:p>
          <a:p>
            <a:r>
              <a:rPr lang="en-GB" dirty="0"/>
              <a:t>Checking if appropriate help messages are displayed to improve user friendliness.</a:t>
            </a:r>
          </a:p>
        </p:txBody>
      </p:sp>
    </p:spTree>
    <p:extLst>
      <p:ext uri="{BB962C8B-B14F-4D97-AF65-F5344CB8AC3E}">
        <p14:creationId xmlns:p14="http://schemas.microsoft.com/office/powerpoint/2010/main" val="4034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5E07-2BA7-4B79-AC5D-97B8F397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C8FC-4E2A-4E45-9761-3CA1E93C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659"/>
            <a:ext cx="11029615" cy="470686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26</a:t>
            </a:r>
            <a:r>
              <a:rPr lang="en-GB" b="1" u="sng" baseline="30000" dirty="0"/>
              <a:t>th</a:t>
            </a:r>
            <a:r>
              <a:rPr lang="en-GB" b="1" u="sng" dirty="0"/>
              <a:t> January – 15</a:t>
            </a:r>
            <a:r>
              <a:rPr lang="en-GB" b="1" u="sng" baseline="30000" dirty="0"/>
              <a:t>th</a:t>
            </a:r>
            <a:r>
              <a:rPr lang="en-GB" b="1" u="sng" dirty="0"/>
              <a:t> February (3 Weeks)</a:t>
            </a:r>
          </a:p>
          <a:p>
            <a:r>
              <a:rPr lang="en-GB" dirty="0"/>
              <a:t>Implement data visualization of patient’s data using appropriate graphs.</a:t>
            </a:r>
          </a:p>
          <a:p>
            <a:pPr marL="0" indent="0">
              <a:buNone/>
            </a:pPr>
            <a:r>
              <a:rPr lang="en-GB" b="1" u="sng" dirty="0"/>
              <a:t>15</a:t>
            </a:r>
            <a:r>
              <a:rPr lang="en-GB" b="1" u="sng" baseline="30000" dirty="0"/>
              <a:t>th</a:t>
            </a:r>
            <a:r>
              <a:rPr lang="en-GB" b="1" u="sng" dirty="0"/>
              <a:t> February – 22</a:t>
            </a:r>
            <a:r>
              <a:rPr lang="en-GB" b="1" u="sng" baseline="30000" dirty="0"/>
              <a:t>nd</a:t>
            </a:r>
            <a:r>
              <a:rPr lang="en-GB" b="1" u="sng" dirty="0"/>
              <a:t> February (1 Week)</a:t>
            </a:r>
          </a:p>
          <a:p>
            <a:r>
              <a:rPr lang="en-GB" dirty="0"/>
              <a:t>Software testing.</a:t>
            </a:r>
          </a:p>
          <a:p>
            <a:pPr marL="0" indent="0">
              <a:buNone/>
            </a:pPr>
            <a:r>
              <a:rPr lang="en-GB" b="1" u="sng" dirty="0"/>
              <a:t>22</a:t>
            </a:r>
            <a:r>
              <a:rPr lang="en-GB" b="1" u="sng" baseline="30000" dirty="0"/>
              <a:t>nd</a:t>
            </a:r>
            <a:r>
              <a:rPr lang="en-GB" b="1" u="sng" dirty="0"/>
              <a:t> February – 1</a:t>
            </a:r>
            <a:r>
              <a:rPr lang="en-GB" b="1" u="sng" baseline="30000" dirty="0"/>
              <a:t>st</a:t>
            </a:r>
            <a:r>
              <a:rPr lang="en-GB" b="1" u="sng" dirty="0"/>
              <a:t> March (1 Week)</a:t>
            </a:r>
          </a:p>
          <a:p>
            <a:r>
              <a:rPr lang="en-GB" dirty="0"/>
              <a:t>Write a Software development chapter for the project report.</a:t>
            </a:r>
          </a:p>
          <a:p>
            <a:pPr marL="0" indent="0">
              <a:buNone/>
            </a:pPr>
            <a:r>
              <a:rPr lang="en-GB" b="1" u="sng" dirty="0"/>
              <a:t>1</a:t>
            </a:r>
            <a:r>
              <a:rPr lang="en-GB" b="1" u="sng" baseline="30000" dirty="0"/>
              <a:t>st</a:t>
            </a:r>
            <a:r>
              <a:rPr lang="en-GB" b="1" u="sng" dirty="0"/>
              <a:t> March – 15</a:t>
            </a:r>
            <a:r>
              <a:rPr lang="en-GB" b="1" u="sng" baseline="30000" dirty="0"/>
              <a:t>th</a:t>
            </a:r>
            <a:r>
              <a:rPr lang="en-GB" b="1" u="sng" dirty="0"/>
              <a:t> March (2 Weeks)</a:t>
            </a:r>
          </a:p>
          <a:p>
            <a:r>
              <a:rPr lang="en-GB" dirty="0"/>
              <a:t>Write Analytic evaluation chapter for the project report.</a:t>
            </a:r>
          </a:p>
          <a:p>
            <a:pPr marL="0" indent="0">
              <a:buNone/>
            </a:pPr>
            <a:r>
              <a:rPr lang="en-GB" b="1" u="sng" dirty="0"/>
              <a:t>15</a:t>
            </a:r>
            <a:r>
              <a:rPr lang="en-GB" b="1" u="sng" baseline="30000" dirty="0"/>
              <a:t>th</a:t>
            </a:r>
            <a:r>
              <a:rPr lang="en-GB" b="1" u="sng" dirty="0"/>
              <a:t> March – 22</a:t>
            </a:r>
            <a:r>
              <a:rPr lang="en-GB" b="1" u="sng" baseline="30000" dirty="0"/>
              <a:t>nd</a:t>
            </a:r>
            <a:r>
              <a:rPr lang="en-GB" b="1" u="sng" dirty="0"/>
              <a:t> March (1 Week) </a:t>
            </a:r>
          </a:p>
          <a:p>
            <a:r>
              <a:rPr lang="en-GB" dirty="0"/>
              <a:t>Draft project report submitted.</a:t>
            </a:r>
          </a:p>
          <a:p>
            <a:pPr marL="0" indent="0">
              <a:buNone/>
            </a:pPr>
            <a:r>
              <a:rPr lang="en-GB" b="1" u="sng" dirty="0"/>
              <a:t>22</a:t>
            </a:r>
            <a:r>
              <a:rPr lang="en-GB" b="1" u="sng" baseline="30000" dirty="0"/>
              <a:t>nd</a:t>
            </a:r>
            <a:r>
              <a:rPr lang="en-GB" b="1" u="sng" dirty="0"/>
              <a:t> March – 25</a:t>
            </a:r>
            <a:r>
              <a:rPr lang="en-GB" b="1" u="sng" baseline="30000" dirty="0"/>
              <a:t>th</a:t>
            </a:r>
            <a:r>
              <a:rPr lang="en-GB" b="1" u="sng" dirty="0"/>
              <a:t> March (3 Days)</a:t>
            </a:r>
          </a:p>
          <a:p>
            <a:r>
              <a:rPr lang="en-GB" dirty="0"/>
              <a:t>Submit the project and the project report.</a:t>
            </a:r>
          </a:p>
        </p:txBody>
      </p:sp>
    </p:spTree>
    <p:extLst>
      <p:ext uri="{BB962C8B-B14F-4D97-AF65-F5344CB8AC3E}">
        <p14:creationId xmlns:p14="http://schemas.microsoft.com/office/powerpoint/2010/main" val="541326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101</TotalTime>
  <Words>385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BOUA01 –  RANDOM PATIENT Clinical       Data Simulator</vt:lpstr>
      <vt:lpstr>Aims and objectives</vt:lpstr>
      <vt:lpstr>Current state of the project</vt:lpstr>
      <vt:lpstr>Specification and requirements</vt:lpstr>
      <vt:lpstr>Next steps</vt:lpstr>
      <vt:lpstr>evaluation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BOUA01 –  RANDOM PATIENT Clinical       Data Simulator</dc:title>
  <dc:creator>Karol Groszewski</dc:creator>
  <cp:lastModifiedBy>Karol Groszewski</cp:lastModifiedBy>
  <cp:revision>9</cp:revision>
  <dcterms:created xsi:type="dcterms:W3CDTF">2019-01-10T19:01:22Z</dcterms:created>
  <dcterms:modified xsi:type="dcterms:W3CDTF">2019-01-10T20:45:38Z</dcterms:modified>
</cp:coreProperties>
</file>