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841" r:id="rId1"/>
  </p:sldMasterIdLst>
  <p:notesMasterIdLst>
    <p:notesMasterId r:id="rId7"/>
  </p:notesMasterIdLst>
  <p:handoutMasterIdLst>
    <p:handoutMasterId r:id="rId8"/>
  </p:handoutMasterIdLst>
  <p:sldIdLst>
    <p:sldId id="516" r:id="rId2"/>
    <p:sldId id="513" r:id="rId3"/>
    <p:sldId id="523" r:id="rId4"/>
    <p:sldId id="514" r:id="rId5"/>
    <p:sldId id="515" r:id="rId6"/>
  </p:sldIdLst>
  <p:sldSz cx="12192000" cy="6858000"/>
  <p:notesSz cx="6810375" cy="9942513"/>
  <p:embeddedFontLs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91" userDrawn="1">
          <p15:clr>
            <a:srgbClr val="A4A3A4"/>
          </p15:clr>
        </p15:guide>
        <p15:guide id="9" orient="horz" pos="3929" userDrawn="1">
          <p15:clr>
            <a:srgbClr val="A4A3A4"/>
          </p15:clr>
        </p15:guide>
        <p15:guide id="10" orient="horz" pos="1026" userDrawn="1">
          <p15:clr>
            <a:srgbClr val="A4A3A4"/>
          </p15:clr>
        </p15:guide>
        <p15:guide id="11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2" initials="u" lastIdx="1" clrIdx="0">
    <p:extLst>
      <p:ext uri="{19B8F6BF-5375-455C-9EA6-DF929625EA0E}">
        <p15:presenceInfo xmlns:p15="http://schemas.microsoft.com/office/powerpoint/2012/main" userId="da3aaad9309106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0070C0"/>
    <a:srgbClr val="190EF2"/>
    <a:srgbClr val="FBE5D6"/>
    <a:srgbClr val="E2F0D9"/>
    <a:srgbClr val="000000"/>
    <a:srgbClr val="DEEBF7"/>
    <a:srgbClr val="C00000"/>
    <a:srgbClr val="005C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018" autoAdjust="0"/>
  </p:normalViewPr>
  <p:slideViewPr>
    <p:cSldViewPr>
      <p:cViewPr varScale="1">
        <p:scale>
          <a:sx n="99" d="100"/>
          <a:sy n="99" d="100"/>
        </p:scale>
        <p:origin x="72" y="396"/>
      </p:cViewPr>
      <p:guideLst>
        <p:guide orient="horz" pos="391"/>
        <p:guide orient="horz" pos="3929"/>
        <p:guide orient="horz" pos="102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240" y="102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61" tIns="46530" rIns="93061" bIns="4653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초안</a:t>
            </a:r>
            <a:endParaRPr lang="en-US" altLang="ko-KR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9213" y="0"/>
            <a:ext cx="29511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61" tIns="46530" rIns="93061" bIns="4653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6AF8AAC-D27F-4EE2-B3EF-84CE8C467B95}" type="datetime1">
              <a:rPr lang="ko-KR" altLang="en-US" smtClean="0"/>
              <a:t>2021-04-09</a:t>
            </a:fld>
            <a:endParaRPr lang="en-US" altLang="ko-KR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5625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61" tIns="46530" rIns="93061" bIns="4653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@Hiecheol Kim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9213" y="9445625"/>
            <a:ext cx="29511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61" tIns="46530" rIns="93061" bIns="4653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A1B8C477-632D-411F-A92E-CC76DB55437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17938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61" tIns="46530" rIns="93061" bIns="4653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초안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9213" y="0"/>
            <a:ext cx="29511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61" tIns="46530" rIns="93061" bIns="4653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4B27A20-2DBF-4AA2-9AE5-CAF2532A0B94}" type="datetime1">
              <a:rPr lang="ko-KR" altLang="en-US" smtClean="0"/>
              <a:t>2021-04-09</a:t>
            </a:fld>
            <a:endParaRPr lang="en-US" altLang="ko-KR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6125"/>
            <a:ext cx="662781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2813"/>
            <a:ext cx="4994275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61" tIns="46530" rIns="93061" bIns="465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61" tIns="46530" rIns="93061" bIns="4653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@Hiecheol Kim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9213" y="9445625"/>
            <a:ext cx="29511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61" tIns="46530" rIns="93061" bIns="4653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505E7615-046C-453E-B5FE-9EB96DFB335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52714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7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41B3-6D6E-4747-8619-AAA27759E833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2FA5-5B55-43B3-8EDB-4CBBB6D97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43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41B3-6D6E-4747-8619-AAA27759E833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2FA5-5B55-43B3-8EDB-4CBBB6D97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34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5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3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5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41B3-6D6E-4747-8619-AAA27759E833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2FA5-5B55-43B3-8EDB-4CBBB6D97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98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5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3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5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41B3-6D6E-4747-8619-AAA27759E833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2FA5-5B55-43B3-8EDB-4CBBB6D97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62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41B3-6D6E-4747-8619-AAA27759E833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2FA5-5B55-43B3-8EDB-4CBBB6D97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172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6835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41B3-6D6E-4747-8619-AAA27759E833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2FA5-5B55-43B3-8EDB-4CBBB6D97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77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77641" y="6355428"/>
            <a:ext cx="666947" cy="304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869B9C15-EE6A-4E25-9E9A-0D3F04B50FB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234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C41B3-6D6E-4747-8619-AAA27759E833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6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F2FA5-5B55-43B3-8EDB-4CBBB6D97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47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7" r:id="rId2"/>
    <p:sldLayoutId id="2147483849" r:id="rId3"/>
    <p:sldLayoutId id="2147483850" r:id="rId4"/>
    <p:sldLayoutId id="2147483851" r:id="rId5"/>
    <p:sldLayoutId id="2147483852" r:id="rId6"/>
    <p:sldLayoutId id="2147483853" r:id="rId7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11524" y="8115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171564" y="1772550"/>
            <a:ext cx="14058650" cy="612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20057392" descr="EMB0000398832c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196752"/>
            <a:ext cx="9317834" cy="403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93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67508" y="16396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255982" y="1539639"/>
            <a:ext cx="10043748" cy="44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20056456" descr="EMB0000398832c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476" y="1539638"/>
            <a:ext cx="4222518" cy="343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255982" y="1539639"/>
            <a:ext cx="10043748" cy="44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420064016" descr="EMB0000398832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1539639"/>
            <a:ext cx="3952259" cy="343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35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60881" y="1652223"/>
            <a:ext cx="16265511" cy="731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420066968" descr="EMB0000398832d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91" y="1700808"/>
            <a:ext cx="9791565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31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891644" y="11557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51483" y="1608483"/>
            <a:ext cx="15530437" cy="696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420069848" descr="EMB0000398832d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84" y="1232756"/>
            <a:ext cx="9317186" cy="383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97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991544" y="438435"/>
            <a:ext cx="10800000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81619" y="201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420058328" descr="EMB0000398832d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98" y="683546"/>
            <a:ext cx="7049406" cy="248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799856" y="31857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5" name="_x420087776" descr="EMB0000398832d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297" y="3789040"/>
            <a:ext cx="6966014" cy="245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167808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69043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굴림</vt:lpstr>
      <vt:lpstr>맑은 고딕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Vrije Universiteit, Faculteit W&amp;I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기초</dc:title>
  <dc:creator>Hiecheol Kim</dc:creator>
  <cp:lastModifiedBy>user2</cp:lastModifiedBy>
  <cp:revision>2590</cp:revision>
  <cp:lastPrinted>2018-08-15T04:02:56Z</cp:lastPrinted>
  <dcterms:created xsi:type="dcterms:W3CDTF">2000-10-20T08:24:30Z</dcterms:created>
  <dcterms:modified xsi:type="dcterms:W3CDTF">2021-04-09T06:32:42Z</dcterms:modified>
</cp:coreProperties>
</file>