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"/>
  </p:notesMasterIdLst>
  <p:handoutMasterIdLst>
    <p:handoutMasterId r:id="rId4"/>
  </p:handoutMasterIdLst>
  <p:sldIdLst>
    <p:sldId id="635" r:id="rId2"/>
  </p:sldIdLst>
  <p:sldSz cx="130048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87604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75208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462811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950415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438019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925622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413226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900830" algn="l" defTabSz="4876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4342" autoAdjust="0"/>
  </p:normalViewPr>
  <p:slideViewPr>
    <p:cSldViewPr snapToGrid="0" showGuides="1">
      <p:cViewPr varScale="1">
        <p:scale>
          <a:sx n="100" d="100"/>
          <a:sy n="100" d="100"/>
        </p:scale>
        <p:origin x="60" y="72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-1338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2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7352B02-EB04-4F2E-B3A5-5BC7822A99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0ACBC-1C82-4042-BC1C-4081C997D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DF8C7-AEDF-43D6-9DAF-DECAC1AD2E30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DE0BAD-819E-4728-8368-CF658C3D41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DBD896-A91F-4FE4-B7FA-084C4BDB4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CF9BC-0B11-466C-8C33-D167D00CC3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783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9886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975208" latinLnBrk="0">
      <a:defRPr sz="1200">
        <a:latin typeface="+mj-lt"/>
        <a:ea typeface="+mj-ea"/>
        <a:cs typeface="+mj-cs"/>
        <a:sym typeface="맑은 고딕"/>
      </a:defRPr>
    </a:lvl1pPr>
    <a:lvl2pPr indent="228600" defTabSz="975208" latinLnBrk="0">
      <a:defRPr sz="1200">
        <a:latin typeface="+mj-lt"/>
        <a:ea typeface="+mj-ea"/>
        <a:cs typeface="+mj-cs"/>
        <a:sym typeface="맑은 고딕"/>
      </a:defRPr>
    </a:lvl2pPr>
    <a:lvl3pPr indent="457200" defTabSz="975208" latinLnBrk="0">
      <a:defRPr sz="1200">
        <a:latin typeface="+mj-lt"/>
        <a:ea typeface="+mj-ea"/>
        <a:cs typeface="+mj-cs"/>
        <a:sym typeface="맑은 고딕"/>
      </a:defRPr>
    </a:lvl3pPr>
    <a:lvl4pPr indent="685800" defTabSz="975208" latinLnBrk="0">
      <a:defRPr sz="1200">
        <a:latin typeface="+mj-lt"/>
        <a:ea typeface="+mj-ea"/>
        <a:cs typeface="+mj-cs"/>
        <a:sym typeface="맑은 고딕"/>
      </a:defRPr>
    </a:lvl4pPr>
    <a:lvl5pPr indent="914400" defTabSz="975208" latinLnBrk="0">
      <a:defRPr sz="1200">
        <a:latin typeface="+mj-lt"/>
        <a:ea typeface="+mj-ea"/>
        <a:cs typeface="+mj-cs"/>
        <a:sym typeface="맑은 고딕"/>
      </a:defRPr>
    </a:lvl5pPr>
    <a:lvl6pPr indent="1143000" defTabSz="975208" latinLnBrk="0">
      <a:defRPr sz="1200">
        <a:latin typeface="+mj-lt"/>
        <a:ea typeface="+mj-ea"/>
        <a:cs typeface="+mj-cs"/>
        <a:sym typeface="맑은 고딕"/>
      </a:defRPr>
    </a:lvl6pPr>
    <a:lvl7pPr indent="1371600" defTabSz="975208" latinLnBrk="0">
      <a:defRPr sz="1200">
        <a:latin typeface="+mj-lt"/>
        <a:ea typeface="+mj-ea"/>
        <a:cs typeface="+mj-cs"/>
        <a:sym typeface="맑은 고딕"/>
      </a:defRPr>
    </a:lvl7pPr>
    <a:lvl8pPr indent="1600200" defTabSz="975208" latinLnBrk="0">
      <a:defRPr sz="1200">
        <a:latin typeface="+mj-lt"/>
        <a:ea typeface="+mj-ea"/>
        <a:cs typeface="+mj-cs"/>
        <a:sym typeface="맑은 고딕"/>
      </a:defRPr>
    </a:lvl8pPr>
    <a:lvl9pPr indent="1828800" defTabSz="975208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04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idebtor@g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idebtor@gmail.com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4651" y="5214305"/>
            <a:ext cx="10598430" cy="710552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17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024255" y="2261937"/>
            <a:ext cx="4788824" cy="996675"/>
          </a:xfrm>
        </p:spPr>
        <p:txBody>
          <a:bodyPr>
            <a:normAutofit/>
          </a:bodyPr>
          <a:lstStyle>
            <a:lvl1pPr>
              <a:defRPr sz="240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/>
              <a:t>마스터 제목 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234787" y="6790174"/>
            <a:ext cx="11250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  <a:hlinkClick r:id="rId3"/>
              </a:rPr>
              <a:t>idebtor@gmail.com</a:t>
            </a:r>
            <a:r>
              <a:rPr lang="en-US" altLang="ko-KR" sz="1600" b="0" i="1" dirty="0">
                <a:solidFill>
                  <a:schemeClr val="tx1"/>
                </a:solidFill>
                <a:latin typeface="Century Gothic" panose="020B0502020202020204" pitchFamily="34" charset="0"/>
              </a:rPr>
              <a:t>, Data Structures, CSEE Dept., Handong Global University</a:t>
            </a:r>
            <a:endParaRPr lang="ko-KR" altLang="en-US" sz="1600" b="0" i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024255" y="3377184"/>
            <a:ext cx="4788824" cy="295046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 marL="1463085" indent="0">
              <a:buNone/>
              <a:defRPr sz="1800">
                <a:latin typeface="Century Gothic" panose="020B0502020202020204" pitchFamily="34" charset="0"/>
              </a:defRPr>
            </a:lvl4pPr>
            <a:lvl5pPr marL="1950781" indent="0">
              <a:buNone/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1937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7420" y="2536813"/>
            <a:ext cx="13019639" cy="2026922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13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408229" y="6777204"/>
            <a:ext cx="1449911" cy="389467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8223735" y="2831622"/>
            <a:ext cx="4012581" cy="145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92500" lnSpcReduction="20000"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Data   Structures </a:t>
            </a:r>
          </a:p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000" b="1" i="0" u="none" strike="noStrike" kern="1200" cap="none" spc="0" normalizeH="0" baseline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effectLst/>
                <a:uFillTx/>
                <a:latin typeface="Century Gothic" panose="020B0502020202020204" pitchFamily="34" charset="0"/>
                <a:ea typeface="나눔고딕" panose="020D0604000000000000" pitchFamily="50" charset="-127"/>
                <a:cs typeface="+mj-cs"/>
                <a:sym typeface="맑은 고딕"/>
              </a:rPr>
              <a:t>C++ for C Coders</a:t>
            </a:r>
          </a:p>
          <a:p>
            <a:pPr marL="0" marR="0" lvl="0" indent="0" algn="l" defTabSz="685800" rtl="0" eaLnBrk="1" fontAlgn="auto" latinLnBrk="1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endParaRPr kumimoji="0" lang="en-US" altLang="ko-KR" sz="1600" b="0" i="0" u="none" strike="noStrike" kern="1200" cap="none" spc="-200" normalizeH="0" baseline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effectLst/>
              <a:uFillTx/>
              <a:latin typeface="Century Gothic" panose="020B0502020202020204" pitchFamily="34" charset="0"/>
              <a:ea typeface="나눔고딕" panose="020D0604000000000000" pitchFamily="50" charset="-127"/>
              <a:cs typeface="+mj-cs"/>
              <a:sym typeface="맑은 고딕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김영섭 교수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8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8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8086139" y="2851243"/>
            <a:ext cx="1" cy="145907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9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9304" y="2820736"/>
            <a:ext cx="842603" cy="389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49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02400" y="1209191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18162" y="330178"/>
            <a:ext cx="11968478" cy="70759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  마스터 제목 스타일 편집</a:t>
            </a:r>
            <a:endParaRPr kumimoji="0"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AFA3D1B-E507-4B61-8CE0-A85366BF4A7F}"/>
              </a:ext>
            </a:extLst>
          </p:cNvPr>
          <p:cNvCxnSpPr>
            <a:cxnSpLocks/>
          </p:cNvCxnSpPr>
          <p:nvPr userDrawn="1"/>
        </p:nvCxnSpPr>
        <p:spPr>
          <a:xfrm>
            <a:off x="518161" y="1042261"/>
            <a:ext cx="11968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161" y="1204688"/>
            <a:ext cx="5984239" cy="5673434"/>
          </a:xfrm>
        </p:spPr>
        <p:txBody>
          <a:bodyPr>
            <a:normAutofit/>
          </a:bodyPr>
          <a:lstStyle>
            <a:lvl1pPr>
              <a:defRPr sz="2400">
                <a:latin typeface="Arial Nova" panose="020B0504020202020204" pitchFamily="34" charset="0"/>
              </a:defRPr>
            </a:lvl1pPr>
            <a:lvl2pPr>
              <a:defRPr sz="2000">
                <a:latin typeface="Arial Nova" panose="020B0504020202020204" pitchFamily="34" charset="0"/>
              </a:defRPr>
            </a:lvl2pPr>
            <a:lvl3pPr>
              <a:defRPr sz="1800">
                <a:latin typeface="Arial Nova" panose="020B0504020202020204" pitchFamily="34" charset="0"/>
              </a:defRPr>
            </a:lvl3pPr>
            <a:lvl4pPr>
              <a:defRPr sz="1800">
                <a:latin typeface="Arial Nova" panose="020B0504020202020204" pitchFamily="34" charset="0"/>
              </a:defRPr>
            </a:lvl4pPr>
            <a:lvl5pPr>
              <a:defRPr sz="1800">
                <a:latin typeface="Arial Nova" panose="020B05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7168" y="1981189"/>
            <a:ext cx="9823543" cy="14528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000" b="1" cap="all">
                <a:effectLst/>
                <a:latin typeface="Century Gothic" panose="020B0502020202020204" pitchFamily="34" charset="0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27167" y="3505200"/>
            <a:ext cx="9834871" cy="1600199"/>
          </a:xfrm>
        </p:spPr>
        <p:txBody>
          <a:bodyPr anchor="t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87695" indent="0">
              <a:buNone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975390" indent="0">
              <a:buNone/>
              <a:defRPr sz="1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463086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1950781" indent="0">
              <a:buNone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540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EACAF60F-A660-4621-9565-63F5DA6F7B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267" y="380978"/>
            <a:ext cx="11900268" cy="7075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  <a:ea typeface="나눔고딕" panose="020D0604000000000000" pitchFamily="50" charset="-127"/>
              </a:defRPr>
            </a:lvl1pPr>
          </a:lstStyle>
          <a:p>
            <a:r>
              <a:rPr kumimoji="0" lang="en-US" altLang="ko-KR" dirty="0"/>
              <a:t>Master Slide Title Editing </a:t>
            </a:r>
            <a:r>
              <a:rPr kumimoji="0" lang="ko-KR" altLang="en-US" dirty="0"/>
              <a:t>편집</a:t>
            </a:r>
            <a:endParaRPr kumimoji="0" 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F07AD4E-1A1C-4C4B-9A3E-768DA3F72FBD}"/>
              </a:ext>
            </a:extLst>
          </p:cNvPr>
          <p:cNvCxnSpPr>
            <a:cxnSpLocks/>
          </p:cNvCxnSpPr>
          <p:nvPr userDrawn="1"/>
        </p:nvCxnSpPr>
        <p:spPr>
          <a:xfrm>
            <a:off x="552266" y="1088571"/>
            <a:ext cx="11900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3454399" y="7053671"/>
            <a:ext cx="6115627" cy="225999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hlinkClick r:id="rId2"/>
              </a:rPr>
              <a:t>idebtor@gmail.com</a:t>
            </a:r>
            <a:r>
              <a:rPr lang="en-US" altLang="ko-KR" sz="10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, Data Structures, CSEE Dept, Handong Global University</a:t>
            </a:r>
            <a:endParaRPr lang="ko-KR" altLang="en-US" sz="1000" i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7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813080" y="6878135"/>
            <a:ext cx="1141237" cy="389467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2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3004800" cy="73152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2027" dirty="0">
              <a:latin typeface="Candara" panose="020E0502030303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50240" y="1186543"/>
            <a:ext cx="11704320" cy="534803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50240" y="6780107"/>
            <a:ext cx="3034453" cy="389467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80">
                <a:solidFill>
                  <a:schemeClr val="tx1"/>
                </a:solidFill>
              </a:defRPr>
            </a:lvl1pPr>
          </a:lstStyle>
          <a:p>
            <a:fld id="{AC778754-33AA-481A-B885-58843B94B2EC}" type="datetime1">
              <a:rPr lang="ko-KR" altLang="en-US" smtClean="0"/>
              <a:t>2021-09-19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813080" y="6878135"/>
            <a:ext cx="1141237" cy="389467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80" b="1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50240" y="292947"/>
            <a:ext cx="11704320" cy="795624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030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b="1" kern="1200" spc="53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65771" indent="-365771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8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1pPr>
      <a:lvl2pPr marL="792505" indent="-30481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4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2pPr>
      <a:lvl3pPr marL="1219238" indent="-243848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3pPr>
      <a:lvl4pPr marL="1706933" indent="-243848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4pPr>
      <a:lvl5pPr marL="2194629" indent="-243848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나눔고딕" panose="020D0604000000000000" pitchFamily="50" charset="-127"/>
          <a:cs typeface="+mn-cs"/>
        </a:defRPr>
      </a:lvl5pPr>
      <a:lvl6pPr marL="2682324" indent="-243848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>
                <a:latin typeface="Consolas" panose="020B0609020204030204" pitchFamily="49" charset="0"/>
              </a:rPr>
              <a:t>1</a:t>
            </a:fld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Quiz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>
          <a:xfrm>
            <a:off x="518162" y="1204688"/>
            <a:ext cx="7892192" cy="56734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Complete the memory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Do </a:t>
            </a:r>
            <a:r>
              <a:rPr lang="en-US" altLang="ko-KR" sz="2000" b="1" dirty="0">
                <a:latin typeface="Century Gothic" panose="020B0502020202020204" pitchFamily="34" charset="0"/>
              </a:rPr>
              <a:t>not</a:t>
            </a:r>
            <a:r>
              <a:rPr lang="en-US" altLang="ko-KR" sz="2000" dirty="0">
                <a:latin typeface="Century Gothic" panose="020B0502020202020204" pitchFamily="34" charset="0"/>
              </a:rPr>
              <a:t> rewrite the code, but </a:t>
            </a:r>
            <a:r>
              <a:rPr lang="en-US" altLang="ko-KR" sz="2000" b="1" dirty="0">
                <a:latin typeface="Century Gothic" panose="020B0502020202020204" pitchFamily="34" charset="0"/>
              </a:rPr>
              <a:t>fix</a:t>
            </a:r>
            <a:r>
              <a:rPr lang="en-US" altLang="ko-KR" sz="2000" dirty="0">
                <a:latin typeface="Century Gothic" panose="020B0502020202020204" pitchFamily="34" charset="0"/>
              </a:rPr>
              <a:t> errors minimally in main().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latin typeface="Century Gothic" panose="020B0502020202020204" pitchFamily="34" charset="0"/>
              </a:rPr>
              <a:t>What is the output of the code?</a:t>
            </a:r>
            <a:endParaRPr lang="ko-KR" altLang="en-US" sz="2000" dirty="0">
              <a:latin typeface="Century Gothic" panose="020B0502020202020204" pitchFamily="34" charset="0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730A4E-65CD-41AD-9AAE-7624FF874D67}"/>
              </a:ext>
            </a:extLst>
          </p:cNvPr>
          <p:cNvSpPr txBox="1">
            <a:spLocks/>
          </p:cNvSpPr>
          <p:nvPr/>
        </p:nvSpPr>
        <p:spPr>
          <a:xfrm>
            <a:off x="518161" y="2382353"/>
            <a:ext cx="5827221" cy="46905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rtlCol="0">
            <a:spAutoFit/>
          </a:bodyPr>
          <a:lstStyle>
            <a:lvl1pPr marL="365771" indent="-365771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1pPr>
            <a:lvl2pPr marL="792505" indent="-30481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2pPr>
            <a:lvl3pPr marL="1219238" indent="-243848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3pPr>
            <a:lvl4pPr marL="1706933" indent="-243848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4pPr>
            <a:lvl5pPr marL="2194629" indent="-243848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defRPr>
            </a:lvl5pPr>
            <a:lvl6pPr marL="2682324" indent="-243848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70019" indent="-243848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7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714" indent="-243848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410" indent="-243848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9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Car{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int    age;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  string tag;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altLang="ko-KR" sz="1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int main() {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{25, "cat"};   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my = new Car {20, "sky"};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Car* we = &amp;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ur.tag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"hat";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cout &lt;&lt; </a:t>
            </a:r>
            <a:r>
              <a:rPr lang="en-US" altLang="ko-KR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we.tag</a:t>
            </a: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&lt;&lt; endl;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delete my;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  delete we;</a:t>
            </a:r>
          </a:p>
          <a:p>
            <a:pPr marL="0" indent="0">
              <a:buNone/>
            </a:pPr>
            <a:r>
              <a:rPr lang="en-US" altLang="ko-KR" sz="18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5634744-5632-4DC5-B13E-AC9E66947FE6}"/>
              </a:ext>
            </a:extLst>
          </p:cNvPr>
          <p:cNvGrpSpPr/>
          <p:nvPr/>
        </p:nvGrpSpPr>
        <p:grpSpPr>
          <a:xfrm>
            <a:off x="10588944" y="2792140"/>
            <a:ext cx="1224136" cy="801379"/>
            <a:chOff x="7544874" y="2502297"/>
            <a:chExt cx="1224136" cy="80137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AFE5BE0-B832-4697-BE7F-EA98EF9967C0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hat, 25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0FCD338-118D-4000-995E-BEDC547DBEFD}"/>
                </a:ext>
              </a:extLst>
            </p:cNvPr>
            <p:cNvSpPr/>
            <p:nvPr/>
          </p:nvSpPr>
          <p:spPr>
            <a:xfrm>
              <a:off x="7544874" y="2502297"/>
              <a:ext cx="857927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>
                  <a:latin typeface="Consolas" panose="020B0609020204030204" pitchFamily="49" charset="0"/>
                  <a:cs typeface="Courier New" panose="02070309020205020404" pitchFamily="49" charset="0"/>
                </a:rPr>
                <a:t>ur</a:t>
              </a:r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/F5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09D7CA-3FB8-40A1-9E4F-40ED5B76C0C7}"/>
              </a:ext>
            </a:extLst>
          </p:cNvPr>
          <p:cNvSpPr/>
          <p:nvPr/>
        </p:nvSpPr>
        <p:spPr>
          <a:xfrm>
            <a:off x="9256034" y="4199384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FB8A80-FCD0-47D8-9265-B2C9A7E55B9A}"/>
              </a:ext>
            </a:extLst>
          </p:cNvPr>
          <p:cNvSpPr/>
          <p:nvPr/>
        </p:nvSpPr>
        <p:spPr>
          <a:xfrm>
            <a:off x="9256034" y="3822034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my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F84709-7BB4-4A97-9E0F-145499DF4DFE}"/>
              </a:ext>
            </a:extLst>
          </p:cNvPr>
          <p:cNvGrpSpPr/>
          <p:nvPr/>
        </p:nvGrpSpPr>
        <p:grpSpPr>
          <a:xfrm>
            <a:off x="10644228" y="3822034"/>
            <a:ext cx="1168852" cy="809397"/>
            <a:chOff x="7600158" y="2494279"/>
            <a:chExt cx="1168852" cy="80939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54982ED-5C67-4C45-A5A4-B88DB6001604}"/>
                </a:ext>
              </a:extLst>
            </p:cNvPr>
            <p:cNvSpPr/>
            <p:nvPr/>
          </p:nvSpPr>
          <p:spPr>
            <a:xfrm>
              <a:off x="7600158" y="2871629"/>
              <a:ext cx="1168852" cy="4320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sky, 20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4C8E13-0511-4A2B-AFC8-CEF2E63675E5}"/>
                </a:ext>
              </a:extLst>
            </p:cNvPr>
            <p:cNvSpPr/>
            <p:nvPr/>
          </p:nvSpPr>
          <p:spPr>
            <a:xfrm>
              <a:off x="7600158" y="2494279"/>
              <a:ext cx="453970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atin typeface="Consolas" panose="020B0609020204030204" pitchFamily="49" charset="0"/>
                  <a:cs typeface="Courier New" panose="02070309020205020404" pitchFamily="49" charset="0"/>
                </a:rPr>
                <a:t>B3</a:t>
              </a:r>
              <a:endParaRPr lang="ko-KR" alt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41464C-ACBD-4C9B-8A7B-AE9C70C54C7A}"/>
              </a:ext>
            </a:extLst>
          </p:cNvPr>
          <p:cNvSpPr/>
          <p:nvPr/>
        </p:nvSpPr>
        <p:spPr>
          <a:xfrm>
            <a:off x="9256034" y="5248321"/>
            <a:ext cx="670999" cy="43204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D0869B-B50B-494B-9493-85C5F05DB694}"/>
              </a:ext>
            </a:extLst>
          </p:cNvPr>
          <p:cNvSpPr/>
          <p:nvPr/>
        </p:nvSpPr>
        <p:spPr>
          <a:xfrm>
            <a:off x="9256034" y="4870971"/>
            <a:ext cx="453970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urier New" panose="02070309020205020404" pitchFamily="49" charset="0"/>
              </a:rPr>
              <a:t>we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16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8">
      <a:majorFont>
        <a:latin typeface="Century Gothic"/>
        <a:ea typeface="굴림"/>
        <a:cs typeface=""/>
      </a:majorFont>
      <a:minorFont>
        <a:latin typeface="Century Gothic"/>
        <a:ea typeface="굴림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디자인 사용자 지정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디자인 사용자 지정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디자인 사용자 지정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8760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11262</TotalTime>
  <Words>113</Words>
  <Application>Microsoft Office PowerPoint</Application>
  <PresentationFormat>사용자 지정</PresentationFormat>
  <Paragraphs>25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나눔고딕</vt:lpstr>
      <vt:lpstr>맑은 고딕</vt:lpstr>
      <vt:lpstr>바탕체</vt:lpstr>
      <vt:lpstr>Arial Nova</vt:lpstr>
      <vt:lpstr>Arial Rounded MT Bold</vt:lpstr>
      <vt:lpstr>Candara</vt:lpstr>
      <vt:lpstr>Century Gothic</vt:lpstr>
      <vt:lpstr>Consolas</vt:lpstr>
      <vt:lpstr>Wingdings</vt:lpstr>
      <vt:lpstr>1_고려청자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조건문의 활용 3주차_03</dc:title>
  <dc:creator>Youngsup Kim</dc:creator>
  <cp:lastModifiedBy>KimYoungsup</cp:lastModifiedBy>
  <cp:revision>514</cp:revision>
  <dcterms:modified xsi:type="dcterms:W3CDTF">2021-09-20T01:24:21Z</dcterms:modified>
</cp:coreProperties>
</file>