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54" r:id="rId2"/>
    <p:sldId id="755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342" autoAdjust="0"/>
  </p:normalViewPr>
  <p:slideViewPr>
    <p:cSldViewPr snapToGrid="0" showGuides="1">
      <p:cViewPr varScale="1">
        <p:scale>
          <a:sx n="23" d="100"/>
          <a:sy n="23" d="100"/>
        </p:scale>
        <p:origin x="1147" y="43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8161" y="1628987"/>
          <a:ext cx="57477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/>
              <a:t>Infix </a:t>
            </a:r>
            <a:r>
              <a:rPr lang="fr-FR" altLang="ko-KR" dirty="0"/>
              <a:t>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4: </a:t>
            </a:r>
            <a:r>
              <a:rPr lang="en-US" altLang="ko-KR" dirty="0">
                <a:latin typeface="Century Gothic" panose="020B0502020202020204" pitchFamily="34" charset="0"/>
              </a:rPr>
              <a:t>A * (B + C * D) + 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176</Words>
  <Application>Microsoft Office PowerPoint</Application>
  <PresentationFormat>사용자 지정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나눔고딕</vt:lpstr>
      <vt:lpstr>맑은 고딕</vt:lpstr>
      <vt:lpstr>바탕체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Infix to Postfix Conversion</vt:lpstr>
      <vt:lpstr>Infix to 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김신후</cp:lastModifiedBy>
  <cp:revision>605</cp:revision>
  <dcterms:modified xsi:type="dcterms:W3CDTF">2022-04-06T03:19:00Z</dcterms:modified>
</cp:coreProperties>
</file>