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0" r:id="rId6"/>
    <p:sldId id="261" r:id="rId7"/>
    <p:sldId id="263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434F-AE9F-4EFB-8C46-F1FE404EF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686D1-4404-47F0-A9B5-1B8D2D13F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A5C65-4A51-4E53-8600-841CCBE4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2447-FE60-4769-97B7-9E5846F4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D890-8979-4AB7-8754-59480683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CA11-EEC0-4D52-9D05-239D4558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F1B6A-DC4C-4E11-B415-FC799AC6E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D9DB-264A-4663-865E-4865AD21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2D92-57BD-41DA-9F82-048385D5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174F-F7B1-4553-A566-E5D29186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8A5D6-6454-4BE1-8037-91D74B17F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22DBE-8D67-4BD9-8E14-EB6567F4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EA12-0E3F-47F6-A9BE-074D7AD5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B40FC-4357-4E59-8BA4-D58D4F98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A349-AF89-49D6-AF93-A7F52357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74A7-7699-4EA7-A7E0-E0FC1018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41F4-9884-4149-B7F1-C241794C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8A4E-7966-45E9-820A-0E63AD87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D1BF-F4D3-48B5-9A8C-C3E226D2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F98E-D79F-4700-BF22-D093F388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C8B0-C376-48DF-909F-8372036A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BFE2F-1394-4845-BA65-CCFF0ABF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6710-9EF3-464E-94F3-51F875B4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3E89-9CCA-4C23-9C58-46183307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42C4-5F1B-4C48-8400-13ECBF0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5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01CC-A4C8-4DF5-8E57-A1206E94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1908-4E5F-4D2B-9216-2D7670EA5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146DD-C81D-4348-BC22-9296F3866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E2B18-7007-4671-A516-C55DBDB3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6686E-068F-41D2-9314-46294198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7AD8-1E56-4A5B-8EE0-AC6B3B1C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337B-8D2C-49EA-8745-5B6ADB28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05F72-4D7A-4B45-9CF3-DA1908246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F4ED7-F357-4045-BF93-348E4BBD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5757E-659D-4AEF-9D7C-E0EAD32D2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51BA5-68A7-4C99-B7F6-BCCC23D7D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57944-0291-4FBA-991E-DABF5B95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2230A-0950-4B10-8702-AF3A680D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D536C-1A8D-413A-83F9-E4F73865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5CF8-E720-482B-8E59-9BE8DF0E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F80F7-2D03-4E1F-873C-C5478B81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6785A-636A-4B6B-BD80-366838EE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93106-309F-4392-B428-F24EC412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8CDE2-32F8-41EF-8565-03203FE7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20370-EBB2-419D-95BC-12C3C665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B6EA6-95C4-4C38-A4C7-E55D8F3E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8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7C90-9A8C-472B-9F1D-8EAF9EB6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6432-C4C7-4EC1-A999-9687609A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1933-DE96-4B08-9136-657AEB224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23769-09BC-400B-B6EF-E9C98EDB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B8647-2764-4FF0-83D6-FB5D35B4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103D2-2BB9-44ED-9BE0-FE6E5050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DA63-DA75-4EF9-9290-075C0DA6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D39D5-6251-4A7D-8F3C-629FBD7B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0C725-5EF0-43D1-98D3-46343BB8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59FD7-1001-4E99-9132-A058C168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ACB81-7102-4522-A487-D0F2B173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46D09-2C36-4951-AF7D-B19F1E7D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7EA46-88D3-4DB0-95BF-28B615A0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5DDB-9318-435D-AA04-56B80526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601F4-B09F-49CF-B0B6-0528C0606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04D2-7C65-46E9-ACE5-218443598DA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0DED-2BE8-4D60-93A5-5B5EDE76F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03EE-EB44-431A-818B-05ABF5694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31EFE-9B8B-470E-A462-8085AD7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dfeldhansen.shinyapps.io/Twitter_Check-Ins_NYC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29BA-39F6-4371-8C65-04B69B021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Check-ins NYC</a:t>
            </a:r>
          </a:p>
        </p:txBody>
      </p:sp>
    </p:spTree>
    <p:extLst>
      <p:ext uri="{BB962C8B-B14F-4D97-AF65-F5344CB8AC3E}">
        <p14:creationId xmlns:p14="http://schemas.microsoft.com/office/powerpoint/2010/main" val="306215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EAD2-301D-450E-805B-C3115C6B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Feature 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7A4101-05F7-4870-84E3-4A60B0E14693}"/>
              </a:ext>
            </a:extLst>
          </p:cNvPr>
          <p:cNvSpPr/>
          <p:nvPr/>
        </p:nvSpPr>
        <p:spPr>
          <a:xfrm>
            <a:off x="935420" y="1567909"/>
            <a:ext cx="2501463" cy="202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Dataset 1: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Twitter Check-Ins NYC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 Collected from April 2012 – February 2013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A3465-AA3D-43E2-9EA9-39A8CF58863F}"/>
              </a:ext>
            </a:extLst>
          </p:cNvPr>
          <p:cNvSpPr/>
          <p:nvPr/>
        </p:nvSpPr>
        <p:spPr>
          <a:xfrm>
            <a:off x="8282151" y="1567909"/>
            <a:ext cx="2937641" cy="202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Dataset 2: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Twitter User Profiles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161EB-82D6-4643-A48A-2D4E4AC44E8E}"/>
              </a:ext>
            </a:extLst>
          </p:cNvPr>
          <p:cNvSpPr/>
          <p:nvPr/>
        </p:nvSpPr>
        <p:spPr>
          <a:xfrm>
            <a:off x="4432739" y="1567909"/>
            <a:ext cx="2937641" cy="202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Merged Dataset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CEBFDA-7D1E-4573-B747-0796B9F1D8FF}"/>
              </a:ext>
            </a:extLst>
          </p:cNvPr>
          <p:cNvSpPr/>
          <p:nvPr/>
        </p:nvSpPr>
        <p:spPr>
          <a:xfrm>
            <a:off x="3534103" y="2474974"/>
            <a:ext cx="733097" cy="315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B3A36A3-C81B-4827-9F1A-9296F889C6B1}"/>
              </a:ext>
            </a:extLst>
          </p:cNvPr>
          <p:cNvSpPr/>
          <p:nvPr/>
        </p:nvSpPr>
        <p:spPr>
          <a:xfrm rot="10800000">
            <a:off x="7459717" y="2474974"/>
            <a:ext cx="733097" cy="315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0985B2-6A62-41DE-9062-5B8ABB1F6BC1}"/>
                  </a:ext>
                </a:extLst>
              </p:cNvPr>
              <p:cNvSpPr txBox="1"/>
              <p:nvPr/>
            </p:nvSpPr>
            <p:spPr>
              <a:xfrm>
                <a:off x="935420" y="3724007"/>
                <a:ext cx="6434960" cy="303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Important Features</a:t>
                </a:r>
              </a:p>
              <a:p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Social Status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sz="1200" dirty="0"/>
                  <a:t>Calculated as: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12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da-DK" sz="1200" i="1">
                            <a:latin typeface="Cambria Math" panose="02040503050406030204" pitchFamily="18" charset="0"/>
                          </a:rPr>
                          <m:t>𝐹𝑜𝑙𝑙𝑜𝑤𝑒𝑟𝑠</m:t>
                        </m:r>
                      </m:num>
                      <m:den>
                        <m:r>
                          <a:rPr lang="da-DK" sz="12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da-DK" sz="1200" i="1">
                            <a:latin typeface="Cambria Math" panose="02040503050406030204" pitchFamily="18" charset="0"/>
                          </a:rPr>
                          <m:t>𝐹𝑜𝑙𝑙𝑜𝑤𝑖𝑛𝑔</m:t>
                        </m:r>
                      </m:den>
                    </m:f>
                    <m:r>
                      <a:rPr lang="da-DK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Popularity</a:t>
                </a:r>
              </a:p>
              <a:p>
                <a:pPr lvl="2"/>
                <a:r>
                  <a:rPr lang="en-US" sz="1200" dirty="0"/>
                  <a:t>-    Social status &gt; 1 = popular</a:t>
                </a:r>
              </a:p>
              <a:p>
                <a:pPr marL="1085850" lvl="2" indent="-171450">
                  <a:buFontTx/>
                  <a:buChar char="-"/>
                </a:pPr>
                <a:r>
                  <a:rPr lang="en-US" sz="1200" dirty="0"/>
                  <a:t>Social status &lt; 1 = non-popular</a:t>
                </a:r>
              </a:p>
              <a:p>
                <a:pPr marL="1085850" lvl="2" indent="-171450">
                  <a:buFontTx/>
                  <a:buChar char="-"/>
                </a:pPr>
                <a:endParaRPr lang="en-US" sz="1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 Time of day</a:t>
                </a:r>
              </a:p>
              <a:p>
                <a:pPr lvl="2"/>
                <a:r>
                  <a:rPr lang="en-US" sz="1200" dirty="0"/>
                  <a:t>-    Morning, Midday, Afternoon, Evening, Night</a:t>
                </a:r>
              </a:p>
              <a:p>
                <a:endParaRPr lang="en-US" sz="1000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0985B2-6A62-41DE-9062-5B8ABB1F6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20" y="3724007"/>
                <a:ext cx="6434960" cy="3032305"/>
              </a:xfrm>
              <a:prstGeom prst="rect">
                <a:avLst/>
              </a:prstGeom>
              <a:blipFill>
                <a:blip r:embed="rId2"/>
                <a:stretch>
                  <a:fillRect l="-473" t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5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AFDC219D-8CB2-485C-97D0-E68C11296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18" b="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F9B6B-A3C9-4647-AF27-0E3FF28A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The Shiny App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Thoughts behind the structure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1400" dirty="0"/>
              <a:t>Helicopter perspective of Twitter Users Check-ins in NYC</a:t>
            </a:r>
          </a:p>
          <a:p>
            <a:pPr lvl="1"/>
            <a:r>
              <a:rPr lang="en-US" sz="1400" dirty="0"/>
              <a:t>Decompose the detail level into 1) Gender 2) Popularity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>
                <a:hlinkClick r:id="rId3"/>
              </a:rPr>
              <a:t>Link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086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40D8-3E9A-41F3-B6E8-1452F73F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5941-501E-42F5-8BB3-28029454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59650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7">
            <a:extLst>
              <a:ext uri="{FF2B5EF4-FFF2-40B4-BE49-F238E27FC236}">
                <a16:creationId xmlns:a16="http://schemas.microsoft.com/office/drawing/2014/main" id="{E5038761-6D90-4FB0-98D3-4895BF748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0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EE215-6C1E-4289-8084-A832E1D5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Manhattan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147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47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49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DAF4E6B-F39F-4392-BC9E-AD0D551B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44" y="764643"/>
            <a:ext cx="5455917" cy="190235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E97163-C08B-4D8E-B6BC-005FE2118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068" y="764642"/>
            <a:ext cx="5455917" cy="190235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E36CC731-31E5-44AF-AA39-FD943E14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Twitter Check-ins are declining</a:t>
            </a:r>
          </a:p>
        </p:txBody>
      </p:sp>
    </p:spTree>
    <p:extLst>
      <p:ext uri="{BB962C8B-B14F-4D97-AF65-F5344CB8AC3E}">
        <p14:creationId xmlns:p14="http://schemas.microsoft.com/office/powerpoint/2010/main" val="262557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9D3F95B-A0A9-4F48-B98D-1CE58E1A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45" y="977993"/>
            <a:ext cx="3869843" cy="2854008"/>
          </a:xfrm>
          <a:prstGeom prst="rect">
            <a:avLst/>
          </a:prstGeom>
        </p:spPr>
      </p:pic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55177BD8-27F7-4317-BCB8-8E2DAC7F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4332788" y="693388"/>
            <a:ext cx="3526424" cy="3341286"/>
          </a:xfrm>
          <a:prstGeom prst="rect">
            <a:avLst/>
          </a:prstGeom>
        </p:spPr>
      </p:pic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8F880EF2-DF79-4D9D-8F11-E91D48C797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360" y="5778706"/>
            <a:ext cx="10241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0E0219-19C3-4D7E-AA0D-85F23FA7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631EE-8C51-45EE-BBBD-8867FF384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046" y="1075051"/>
            <a:ext cx="3736009" cy="275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CF6F-E18A-4FB9-A93E-F9FEFEB3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Twitter Check-ins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C264-45BF-42E3-90FA-FECA4F52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Perspective</a:t>
            </a:r>
          </a:p>
          <a:p>
            <a:pPr marL="457200" lvl="1" indent="0">
              <a:buNone/>
            </a:pPr>
            <a:r>
              <a:rPr lang="en-US" dirty="0"/>
              <a:t> - Venues: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200" dirty="0"/>
              <a:t>Who are the customers (Gender, popular)?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200" dirty="0"/>
              <a:t>Window of opportunity: Free advertisement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200" dirty="0"/>
              <a:t>When are customer checking in (time of the day)?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General: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200" dirty="0"/>
              <a:t>Which areas are attractive in respect to marketing</a:t>
            </a:r>
          </a:p>
          <a:p>
            <a:endParaRPr lang="en-US" sz="2200" dirty="0"/>
          </a:p>
          <a:p>
            <a:r>
              <a:rPr lang="en-US" sz="2200" dirty="0"/>
              <a:t>User Perspective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200" dirty="0"/>
              <a:t>When are where to go based on individual preferences?	 	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592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454E-75C2-4C45-BEB4-09F998FD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A702-7849-45CC-8618-18C50726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Lower Manhattan seems to be the place where people are more likely to check-in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Twitter Check-ins are declining</a:t>
            </a:r>
          </a:p>
          <a:p>
            <a:endParaRPr lang="en-US" sz="2400" dirty="0"/>
          </a:p>
          <a:p>
            <a:r>
              <a:rPr lang="en-US" sz="2400" dirty="0"/>
              <a:t>Males are significantly more active on Twitter in respect to check-ins</a:t>
            </a:r>
          </a:p>
          <a:p>
            <a:endParaRPr lang="en-US" sz="2400" dirty="0"/>
          </a:p>
          <a:p>
            <a:r>
              <a:rPr lang="en-US" sz="2400" dirty="0"/>
              <a:t>Peoples social status seems to influence the number of check-ins on Twitter</a:t>
            </a:r>
          </a:p>
        </p:txBody>
      </p:sp>
    </p:spTree>
    <p:extLst>
      <p:ext uri="{BB962C8B-B14F-4D97-AF65-F5344CB8AC3E}">
        <p14:creationId xmlns:p14="http://schemas.microsoft.com/office/powerpoint/2010/main" val="215782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199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Twitter Check-ins NYC</vt:lpstr>
      <vt:lpstr>Data &amp; Feature Engineering</vt:lpstr>
      <vt:lpstr>The Shiny App</vt:lpstr>
      <vt:lpstr>PowerPoint Presentation</vt:lpstr>
      <vt:lpstr>Manhattan</vt:lpstr>
      <vt:lpstr>Twitter Check-ins are declining</vt:lpstr>
      <vt:lpstr>PowerPoint Presentation</vt:lpstr>
      <vt:lpstr>Utilizing Twitter Check-ins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Check-ins NYC</dc:title>
  <dc:creator>Kenneth Sandfeld Hansen</dc:creator>
  <cp:lastModifiedBy>Kenneth Sandfeld Hansen</cp:lastModifiedBy>
  <cp:revision>18</cp:revision>
  <dcterms:created xsi:type="dcterms:W3CDTF">2017-10-09T22:24:39Z</dcterms:created>
  <dcterms:modified xsi:type="dcterms:W3CDTF">2017-10-11T13:29:26Z</dcterms:modified>
</cp:coreProperties>
</file>