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3-06-30T05:12:05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F49E8C-D22A-4047-A66D-F9BC98C48F9A}" emma:medium="tactile" emma:mode="ink">
          <msink:context xmlns:msink="http://schemas.microsoft.com/ink/2010/main" type="inkDrawing" rotatedBoundingBox="3508,15753 5716,16793 5064,18179 2855,17139" semanticType="callout" shapeName="Other"/>
        </emma:interpretation>
      </emma:emma>
    </inkml:annotationXML>
    <inkml:trace contextRef="#ctx0" brushRef="#br0">88 0 0,'-29'0'94,"29"87"-79,0-58-15,0 59 16,0-30-16,0 59 16,0-58-16,0 57 15,0-28-15,0-30 16,0 30-16,0 0 16,0-30-16,0 0 15,0 30-15,0-59 16,0 29-1,0 30-15,0-30 16,0-28-16,0-1 16,0 29-16,0 1 15,0-30-15,0 29 16,0-29-16,29 30 16,-29-30 249,30-29-234,-1 0-15,0 0 0,0 0-1,30 0-15,-1 0 16,0 0 0,1 0-16,-30 0 15,59 0-15,-1 0 16,-29-29-16,30 29 15,0-29-15,-30 29 16,0 0-16,1-30 16,-30 30-16,59 0 15,-30-29-15,30 29 16,-30 0 0,-29 0-16,0 0 15,30 0 1,-30 0-1,0 0 1,0 0 0,1 0 15,-1 0-15,0 0-1,0 0 16,0 0-15,1 0 0,-1 0-1,0 0 1,0 0-16,0 0 31,0 0-31,1 0 16,-1 0-16,0 0 15,0 0-15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3-06-30T05:12:07.4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611E12-EE75-4CE2-9C39-48A4CF929E3A}" emma:medium="tactile" emma:mode="ink">
          <msink:context xmlns:msink="http://schemas.microsoft.com/ink/2010/main" type="inkDrawing" rotatedBoundingBox="5403,15034 6420,17370 4607,18159 3591,15823" semanticType="callout" shapeName="Other"/>
        </emma:interpretation>
      </emma:emma>
    </inkml:annotationXML>
    <inkml:trace contextRef="#ctx0" brushRef="#br0">147 58 0,'87'29'47,"1"-29"-47,29 0 16,58 0-16,0 0 15,117-58-15,-29 58 16,-59 0-16,30 0 15,-88 0-15,-30 0 16,-28 0-16,-30 0 16,1 0-16,-59-29 15,29 29 267,-29 87-282,0 30 15,0 58-15,0-29 16,0 29-16,0 1 15,0-60-15,0 30 16,0-58-16,0-59 16,0 29-16,0-28 15,29-1-15,-29 0 16,0 0 0,0 0-16,0 1 15,0-1-15,0 0 16,0 29-16,0-28 15,0 28-15,0-29 16,0 30-16,0-1 16,0-29 15,0 0-15,-29-29 187,0 0-188,-30 0 17,30 0-32,-29 0 15,-1-29-15,1 29 16,29 0-16,-88-58 15,59 58-15,29-29 16,-59 29-16,59 0 16,-59 0-16,1 0 15,57 0-15,-57 0 16,58 0-16,-1 0 16,1 0-16,0 0 15,0 0 1,0 0-1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40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8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1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6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4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0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4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D748-5CB4-4F40-A281-A1D85ABC1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9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스프링부트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HTTP Network - 1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2447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및 응답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96" y="1690688"/>
            <a:ext cx="8191500" cy="2876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96" y="4567238"/>
            <a:ext cx="8305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패킷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740"/>
            <a:ext cx="5429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5205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HyperText Transfer Protocol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HTML, TEXT, IMAGE, JSON, XML…..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핵심버전 </a:t>
            </a:r>
            <a:r>
              <a:rPr lang="en-US" altLang="ko-KR" dirty="0" smtClean="0"/>
              <a:t>1.1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HTTP2, 3</a:t>
            </a:r>
            <a:r>
              <a:rPr lang="ko-KR" altLang="en-US" dirty="0" smtClean="0"/>
              <a:t>는 성능개선 초점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 2.0 -&gt; TCP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 3.0 -&gt; UDP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03" y="3561569"/>
            <a:ext cx="5870697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75871" y="5283200"/>
            <a:ext cx="845208" cy="102870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Stateful, Stateless</a:t>
            </a:r>
          </a:p>
          <a:p>
            <a:pPr lvl="1"/>
            <a:r>
              <a:rPr lang="en-US" altLang="ko-KR" dirty="0" smtClean="0"/>
              <a:t>Satateful(</a:t>
            </a:r>
            <a:r>
              <a:rPr lang="ko-KR" altLang="en-US" dirty="0" smtClean="0"/>
              <a:t>상태유지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클라이언트 상태를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상태를 유지 하기 때문에 상태유지 비용이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중간에 서버를 바꿀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고정적 구조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Stateless(</a:t>
            </a:r>
            <a:r>
              <a:rPr lang="ko-KR" altLang="en-US" dirty="0" smtClean="0"/>
              <a:t>상태비유지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클라이언트 상태를 유지 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클라이언트가 자신의 상태를 지속적으로 알림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서버에서는 클라이언트 정보를 유지하지 않기때문에 확장성이 높음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유연적 구조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1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Stateful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33" y="2166040"/>
            <a:ext cx="5511567" cy="30981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040"/>
            <a:ext cx="5417233" cy="28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78" y="2299524"/>
            <a:ext cx="5165998" cy="2614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59" y="2187724"/>
            <a:ext cx="5270719" cy="28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Stateless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54296"/>
            <a:ext cx="5501024" cy="2549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2227"/>
            <a:ext cx="4772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1506"/>
            <a:ext cx="4622563" cy="2866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6492" y="5059111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Connection-Oriented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62" y="2401629"/>
            <a:ext cx="4919848" cy="2537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0353" y="50591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Connection-less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7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00" y="1833644"/>
            <a:ext cx="7934325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00" y="4329275"/>
            <a:ext cx="7905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1.1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172" y="1825624"/>
            <a:ext cx="4665751" cy="35924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4" y="1825625"/>
            <a:ext cx="4590678" cy="3592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459" y="5552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초기버전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5984" y="5552969"/>
            <a:ext cx="18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Persistent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네트워크 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Ethernet II</a:t>
            </a:r>
          </a:p>
          <a:p>
            <a:r>
              <a:rPr lang="en-US" altLang="ko-KR" dirty="0" smtClean="0"/>
              <a:t>IP</a:t>
            </a:r>
          </a:p>
          <a:p>
            <a:r>
              <a:rPr lang="en-US" altLang="ko-KR" dirty="0" smtClean="0"/>
              <a:t>TCP/UDP</a:t>
            </a:r>
          </a:p>
          <a:p>
            <a:r>
              <a:rPr lang="en-US" altLang="ko-KR" dirty="0" smtClean="0"/>
              <a:t>PORT</a:t>
            </a:r>
          </a:p>
          <a:p>
            <a:r>
              <a:rPr lang="en-US" altLang="ko-KR" dirty="0" smtClean="0"/>
              <a:t>DNS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03" y="1576202"/>
            <a:ext cx="7945315" cy="46007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360276" y="2879834"/>
            <a:ext cx="1019503" cy="1121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9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Message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03" y="2449468"/>
            <a:ext cx="3156630" cy="2695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94" y="1953694"/>
            <a:ext cx="8539175" cy="36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Start-Line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3285"/>
            <a:ext cx="8435055" cy="36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0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Start-Line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368" y="2053164"/>
            <a:ext cx="4286250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82813" cy="41492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20662" y="2963917"/>
            <a:ext cx="1030014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Header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332"/>
            <a:ext cx="10515600" cy="19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0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실제전송할 데이터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JSON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0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291"/>
            <a:ext cx="5448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7027" y="2175643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&lt;h1&gt;hello&lt;/h1&gt;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5178" y="2175643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HTTP-H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9245" y="2175643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TCP-H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3822" y="21756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IP-H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3299" y="21756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E-II 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92304" y="2175643"/>
            <a:ext cx="17535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6198" y="2175643"/>
            <a:ext cx="9108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2626" y="2096814"/>
            <a:ext cx="2863974" cy="5517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96090" y="2096814"/>
            <a:ext cx="901257" cy="5517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56779" y="1993182"/>
            <a:ext cx="4009763" cy="75001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00252" y="1995809"/>
            <a:ext cx="856527" cy="75001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63619" y="1898588"/>
            <a:ext cx="5097517" cy="9497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12279" y="1898588"/>
            <a:ext cx="844937" cy="9497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67404" y="1898588"/>
            <a:ext cx="498230" cy="9497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10713" y="872359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HTTP Payload</a:t>
            </a:r>
          </a:p>
          <a:p>
            <a:pPr algn="ctr"/>
            <a:r>
              <a:rPr lang="ko-KR" altLang="en-US" sz="1600" dirty="0" smtClean="0"/>
              <a:t>브라우저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응용</a:t>
            </a:r>
            <a:r>
              <a:rPr lang="en-US" altLang="ko-KR" sz="1600" dirty="0" smtClean="0"/>
              <a:t>SW)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8515" y="872359"/>
            <a:ext cx="1323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</a:rPr>
              <a:t>TCP Payload</a:t>
            </a: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운영체제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227" y="872359"/>
            <a:ext cx="1150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IP Payload</a:t>
            </a:r>
          </a:p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라우터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61136" y="872359"/>
            <a:ext cx="1939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7030A0"/>
                </a:solidFill>
              </a:rPr>
              <a:t>Ethernet-II Payload</a:t>
            </a:r>
          </a:p>
          <a:p>
            <a:pPr algn="ctr"/>
            <a:r>
              <a:rPr lang="ko-KR" altLang="en-US" sz="1600" dirty="0" smtClean="0">
                <a:solidFill>
                  <a:srgbClr val="7030A0"/>
                </a:solidFill>
              </a:rPr>
              <a:t>내 바로 옆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3" name="직선 화살표 연결선 22"/>
          <p:cNvCxnSpPr>
            <a:stCxn id="18" idx="3"/>
            <a:endCxn id="19" idx="1"/>
          </p:cNvCxnSpPr>
          <p:nvPr/>
        </p:nvCxnSpPr>
        <p:spPr>
          <a:xfrm>
            <a:off x="2959296" y="1164747"/>
            <a:ext cx="7692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5052211" y="1164747"/>
            <a:ext cx="10290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3"/>
            <a:endCxn id="21" idx="1"/>
          </p:cNvCxnSpPr>
          <p:nvPr/>
        </p:nvCxnSpPr>
        <p:spPr>
          <a:xfrm>
            <a:off x="7232119" y="1164747"/>
            <a:ext cx="1029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0713" y="3289759"/>
            <a:ext cx="605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Http</a:t>
            </a:r>
            <a:r>
              <a:rPr lang="ko-KR" altLang="en-US" dirty="0" smtClean="0"/>
              <a:t>의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전세계의 단 하나뿐인 내가 원하는 정보를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찾아 갈 수 있는 정보를 저장 하기 위한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0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URI : Identifier</a:t>
            </a:r>
          </a:p>
          <a:p>
            <a:r>
              <a:rPr lang="en-US" altLang="ko-KR" dirty="0" smtClean="0"/>
              <a:t>URL : Locator</a:t>
            </a:r>
          </a:p>
          <a:p>
            <a:r>
              <a:rPr lang="en-US" altLang="ko-KR" dirty="0" smtClean="0"/>
              <a:t>URN : Name</a:t>
            </a:r>
          </a:p>
          <a:p>
            <a:endParaRPr lang="en-US" altLang="ko-KR" dirty="0"/>
          </a:p>
          <a:p>
            <a:r>
              <a:rPr lang="en-US" altLang="ko-KR" dirty="0" smtClean="0"/>
              <a:t>Uniform : </a:t>
            </a:r>
            <a:r>
              <a:rPr lang="ko-KR" altLang="en-US" dirty="0" smtClean="0"/>
              <a:t>통일된방식</a:t>
            </a:r>
            <a:endParaRPr lang="en-US" altLang="ko-KR" dirty="0" smtClean="0"/>
          </a:p>
          <a:p>
            <a:r>
              <a:rPr lang="en-US" altLang="ko-KR" dirty="0" smtClean="0"/>
              <a:t>Resource :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모든것</a:t>
            </a:r>
            <a:endParaRPr lang="en-US" altLang="ko-KR" dirty="0" smtClean="0"/>
          </a:p>
          <a:p>
            <a:r>
              <a:rPr lang="en-US" altLang="ko-KR" dirty="0" smtClean="0"/>
              <a:t>Indentifier : </a:t>
            </a:r>
            <a:r>
              <a:rPr lang="ko-KR" altLang="en-US" dirty="0" smtClean="0"/>
              <a:t>식별자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72" y="2324588"/>
            <a:ext cx="6552246" cy="3662972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>
            <a:off x="8286921" y="3791086"/>
            <a:ext cx="252248" cy="252248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83455" y="954677"/>
            <a:ext cx="245291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Http header</a:t>
            </a:r>
            <a:r>
              <a:rPr lang="ko-KR" altLang="en-US" sz="2000" dirty="0" smtClean="0"/>
              <a:t>에 저장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565" y="1634961"/>
            <a:ext cx="3236027" cy="1789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3845592" y="1154732"/>
            <a:ext cx="1422023" cy="13751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295"/>
            <a:ext cx="5712803" cy="3413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65530"/>
            <a:ext cx="909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userinfo@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사용자정보를 포함하여 인증하려 할 때 사용하나 거의 사장되었음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2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70" y="1757058"/>
            <a:ext cx="8982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5" y="1825625"/>
            <a:ext cx="9176808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웹브라우저 요청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848644"/>
            <a:ext cx="8658225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6093" y="5635870"/>
            <a:ext cx="106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GET /search?q=hello&amp;hl=ko HTTP/1.1 Host:www.google.com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1239935" y="5675714"/>
              <a:ext cx="725760" cy="61056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8055" y="5663834"/>
                <a:ext cx="7495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/>
              <p14:cNvContentPartPr/>
              <p14:nvPr/>
            </p14:nvContentPartPr>
            <p14:xfrm>
              <a:off x="1292855" y="5675714"/>
              <a:ext cx="781200" cy="6832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0975" y="5663834"/>
                <a:ext cx="804960" cy="7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2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842" y="1840585"/>
            <a:ext cx="9334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239</Words>
  <Application>Microsoft Office PowerPoint</Application>
  <PresentationFormat>와이드스크린</PresentationFormat>
  <Paragraphs>80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스프링부트</vt:lpstr>
      <vt:lpstr>기본 네트워크 지식</vt:lpstr>
      <vt:lpstr>PowerPoint 프레젠테이션</vt:lpstr>
      <vt:lpstr>URI</vt:lpstr>
      <vt:lpstr>URI</vt:lpstr>
      <vt:lpstr>URI</vt:lpstr>
      <vt:lpstr>URI</vt:lpstr>
      <vt:lpstr>웹브라우저 요청</vt:lpstr>
      <vt:lpstr>패킷생성</vt:lpstr>
      <vt:lpstr>요청 및 응답</vt:lpstr>
      <vt:lpstr>응답 패킷</vt:lpstr>
      <vt:lpstr>HTTP</vt:lpstr>
      <vt:lpstr>HTTP의 특징</vt:lpstr>
      <vt:lpstr>Stateful</vt:lpstr>
      <vt:lpstr>Stateless</vt:lpstr>
      <vt:lpstr>Stateless 설계</vt:lpstr>
      <vt:lpstr>Connectionless</vt:lpstr>
      <vt:lpstr>Connectionless</vt:lpstr>
      <vt:lpstr>HTTP 1.1</vt:lpstr>
      <vt:lpstr>HTTP Message</vt:lpstr>
      <vt:lpstr>Start-Line</vt:lpstr>
      <vt:lpstr>Start-Line</vt:lpstr>
      <vt:lpstr>HTTP Header</vt:lpstr>
      <vt:lpstr>HTTP Body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스프링프레임워크</dc:title>
  <dc:creator>user</dc:creator>
  <cp:lastModifiedBy>Si7C-09</cp:lastModifiedBy>
  <cp:revision>28</cp:revision>
  <dcterms:created xsi:type="dcterms:W3CDTF">2021-08-30T12:03:40Z</dcterms:created>
  <dcterms:modified xsi:type="dcterms:W3CDTF">2023-06-30T06:55:24Z</dcterms:modified>
</cp:coreProperties>
</file>